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14" r:id="rId3"/>
    <p:sldId id="317" r:id="rId4"/>
    <p:sldId id="279" r:id="rId5"/>
    <p:sldId id="315" r:id="rId6"/>
    <p:sldId id="320" r:id="rId7"/>
    <p:sldId id="321" r:id="rId8"/>
    <p:sldId id="322" r:id="rId9"/>
    <p:sldId id="277" r:id="rId10"/>
    <p:sldId id="318" r:id="rId11"/>
    <p:sldId id="319" r:id="rId12"/>
    <p:sldId id="323" r:id="rId13"/>
    <p:sldId id="325" r:id="rId14"/>
    <p:sldId id="324" r:id="rId15"/>
    <p:sldId id="326" r:id="rId16"/>
    <p:sldId id="31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1F9"/>
    <a:srgbClr val="FFFF99"/>
    <a:srgbClr val="FFFFCC"/>
    <a:srgbClr val="CAE8AA"/>
    <a:srgbClr val="B7ECFF"/>
    <a:srgbClr val="FFFCF3"/>
    <a:srgbClr val="476E2C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75FC004-393F-AA90-0AFE-2D6491B23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"/>
            <a:ext cx="12192000" cy="67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age of a clothing catalog&#10;&#10;Description automatically generated with medium confidence">
            <a:extLst>
              <a:ext uri="{FF2B5EF4-FFF2-40B4-BE49-F238E27FC236}">
                <a16:creationId xmlns:a16="http://schemas.microsoft.com/office/drawing/2014/main" id="{5AEA3AD8-E1C8-4784-14C1-5D0645262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00" b="72874"/>
          <a:stretch/>
        </p:blipFill>
        <p:spPr>
          <a:xfrm>
            <a:off x="1024496" y="528320"/>
            <a:ext cx="10143007" cy="580136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AEAA97-63D0-D219-FA86-BB30CD8A76B8}"/>
              </a:ext>
            </a:extLst>
          </p:cNvPr>
          <p:cNvSpPr/>
          <p:nvPr/>
        </p:nvSpPr>
        <p:spPr>
          <a:xfrm>
            <a:off x="8329415" y="5001826"/>
            <a:ext cx="1946275" cy="6492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492059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is contains an image of: ">
            <a:extLst>
              <a:ext uri="{FF2B5EF4-FFF2-40B4-BE49-F238E27FC236}">
                <a16:creationId xmlns:a16="http://schemas.microsoft.com/office/drawing/2014/main" id="{EC3D2F5A-D640-E53C-659B-D060F9ED3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" b="43746"/>
          <a:stretch/>
        </p:blipFill>
        <p:spPr bwMode="auto">
          <a:xfrm>
            <a:off x="4375301" y="1796230"/>
            <a:ext cx="3533735" cy="309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n African Color Seamless Pattern">
            <a:extLst>
              <a:ext uri="{FF2B5EF4-FFF2-40B4-BE49-F238E27FC236}">
                <a16:creationId xmlns:a16="http://schemas.microsoft.com/office/drawing/2014/main" id="{F63B7572-9852-00FA-255B-E6DCBAE4F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46" y="1796230"/>
            <a:ext cx="3541054" cy="309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is contains an image of: Abstract african art tribal seamless pattern vector image on VectorStock">
            <a:extLst>
              <a:ext uri="{FF2B5EF4-FFF2-40B4-BE49-F238E27FC236}">
                <a16:creationId xmlns:a16="http://schemas.microsoft.com/office/drawing/2014/main" id="{069F45B1-5A85-486E-C0EE-4F5B5C42F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8"/>
          <a:stretch/>
        </p:blipFill>
        <p:spPr bwMode="auto">
          <a:xfrm>
            <a:off x="335280" y="1796230"/>
            <a:ext cx="3704511" cy="311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7920AE-AF8D-3F96-6EDF-23089DB60464}"/>
              </a:ext>
            </a:extLst>
          </p:cNvPr>
          <p:cNvSpPr txBox="1"/>
          <p:nvPr/>
        </p:nvSpPr>
        <p:spPr>
          <a:xfrm>
            <a:off x="3869854" y="689831"/>
            <a:ext cx="4544628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D7D85B-90BB-340F-3D87-5F57F5268A11}"/>
              </a:ext>
            </a:extLst>
          </p:cNvPr>
          <p:cNvSpPr txBox="1"/>
          <p:nvPr/>
        </p:nvSpPr>
        <p:spPr>
          <a:xfrm>
            <a:off x="548640" y="5486950"/>
            <a:ext cx="10952480" cy="11487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1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EE62EE9-E431-68A5-5773-4756A56ED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62" y="1917164"/>
            <a:ext cx="4472540" cy="33288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9B26AC01-6F5F-0885-D2CE-F29EF657A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247" y="1121302"/>
            <a:ext cx="2959925" cy="410090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D1B770C-5B67-1EDF-9E43-855374AD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7" y="1265775"/>
            <a:ext cx="3103540" cy="39802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566773-26F0-A829-E901-08BD64A3E0AB}"/>
              </a:ext>
            </a:extLst>
          </p:cNvPr>
          <p:cNvSpPr txBox="1"/>
          <p:nvPr/>
        </p:nvSpPr>
        <p:spPr>
          <a:xfrm>
            <a:off x="3701685" y="237342"/>
            <a:ext cx="4544628" cy="8839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6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63D11-1272-2A8C-757D-42AD774229E5}"/>
              </a:ext>
            </a:extLst>
          </p:cNvPr>
          <p:cNvSpPr txBox="1"/>
          <p:nvPr/>
        </p:nvSpPr>
        <p:spPr>
          <a:xfrm>
            <a:off x="713392" y="5592225"/>
            <a:ext cx="10952480" cy="10427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(vẽ, in,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1100"/>
              </a:lnSpc>
            </a:pP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Vector khung hình trẻ em dễ thương với cậu bé và cô gái hạnh phúc | Thư  viện stock vector đẹp miễn phí">
            <a:extLst>
              <a:ext uri="{FF2B5EF4-FFF2-40B4-BE49-F238E27FC236}">
                <a16:creationId xmlns:a16="http://schemas.microsoft.com/office/drawing/2014/main" id="{6D557F74-C064-C02A-9CF6-B559C5E43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20" y="0"/>
            <a:ext cx="9845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BB7129-676B-78B1-4C63-240BA7A951CE}"/>
              </a:ext>
            </a:extLst>
          </p:cNvPr>
          <p:cNvSpPr/>
          <p:nvPr/>
        </p:nvSpPr>
        <p:spPr>
          <a:xfrm>
            <a:off x="2880359" y="1319399"/>
            <a:ext cx="6477001" cy="3577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Nhiệm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vụ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em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bạn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marL="285750" indent="-28575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vẽ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in; vẽ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5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is contains an image of: Freebie - Border sheet # 1">
            <a:extLst>
              <a:ext uri="{FF2B5EF4-FFF2-40B4-BE49-F238E27FC236}">
                <a16:creationId xmlns:a16="http://schemas.microsoft.com/office/drawing/2014/main" id="{8BA36BE3-B0D8-043D-B1FA-3A958FA99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0" t="50000" r="1"/>
          <a:stretch/>
        </p:blipFill>
        <p:spPr bwMode="auto">
          <a:xfrm>
            <a:off x="2336800" y="3919428"/>
            <a:ext cx="3494409" cy="27130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is contains an image of: Download Aztec tribal pattern in stripes for free">
            <a:extLst>
              <a:ext uri="{FF2B5EF4-FFF2-40B4-BE49-F238E27FC236}">
                <a16:creationId xmlns:a16="http://schemas.microsoft.com/office/drawing/2014/main" id="{D0B763BE-09C4-D47B-1F32-A86D060EE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4733" r="3547" b="37102"/>
          <a:stretch/>
        </p:blipFill>
        <p:spPr bwMode="auto">
          <a:xfrm>
            <a:off x="6786879" y="1113504"/>
            <a:ext cx="3192820" cy="25542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amantha Hahn">
            <a:extLst>
              <a:ext uri="{FF2B5EF4-FFF2-40B4-BE49-F238E27FC236}">
                <a16:creationId xmlns:a16="http://schemas.microsoft.com/office/drawing/2014/main" id="{2022384E-98C3-D907-E8FB-2DA4BF786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8" t="25887" b="16133"/>
          <a:stretch/>
        </p:blipFill>
        <p:spPr bwMode="auto">
          <a:xfrm>
            <a:off x="762315" y="1002123"/>
            <a:ext cx="3352484" cy="27097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B6DCCC-0D12-2E20-2778-16A05D553B10}"/>
              </a:ext>
            </a:extLst>
          </p:cNvPr>
          <p:cNvSpPr/>
          <p:nvPr/>
        </p:nvSpPr>
        <p:spPr>
          <a:xfrm>
            <a:off x="2336800" y="178085"/>
            <a:ext cx="678688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</a:rPr>
              <a:t>Một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số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mẫu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vải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hoa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tham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khảo</a:t>
            </a:r>
            <a:endParaRPr lang="en-US" sz="2500" b="1" dirty="0">
              <a:solidFill>
                <a:srgbClr val="002060"/>
              </a:solidFill>
            </a:endParaRPr>
          </a:p>
        </p:txBody>
      </p:sp>
      <p:pic>
        <p:nvPicPr>
          <p:cNvPr id="7176" name="Picture 8" descr="Pretty wallpaper">
            <a:extLst>
              <a:ext uri="{FF2B5EF4-FFF2-40B4-BE49-F238E27FC236}">
                <a16:creationId xmlns:a16="http://schemas.microsoft.com/office/drawing/2014/main" id="{005537B1-0061-9DC9-F4AE-69CECAEB1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53770" r="-1"/>
          <a:stretch/>
        </p:blipFill>
        <p:spPr bwMode="auto">
          <a:xfrm>
            <a:off x="7723423" y="3927608"/>
            <a:ext cx="3494409" cy="26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7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square&#10;&#10;Description automatically generated">
            <a:extLst>
              <a:ext uri="{FF2B5EF4-FFF2-40B4-BE49-F238E27FC236}">
                <a16:creationId xmlns:a16="http://schemas.microsoft.com/office/drawing/2014/main" id="{0CB3EB01-4620-2ADF-32C8-ECACB77E1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09228"/>
            <a:ext cx="9328150" cy="663954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82B1D0-56B0-D2DC-66C7-CEF6E4C01BEE}"/>
              </a:ext>
            </a:extLst>
          </p:cNvPr>
          <p:cNvSpPr/>
          <p:nvPr/>
        </p:nvSpPr>
        <p:spPr>
          <a:xfrm>
            <a:off x="2647316" y="1658256"/>
            <a:ext cx="6471920" cy="4478384"/>
          </a:xfrm>
          <a:prstGeom prst="roundRect">
            <a:avLst/>
          </a:prstGeom>
          <a:solidFill>
            <a:srgbClr val="B7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3. </a:t>
            </a:r>
            <a:r>
              <a:rPr lang="en-US" sz="2800" b="1" dirty="0" err="1">
                <a:solidFill>
                  <a:srgbClr val="C00000"/>
                </a:solidFill>
              </a:rPr>
              <a:t>Cảm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nhận</a:t>
            </a:r>
            <a:r>
              <a:rPr lang="en-US" sz="2800" b="1" dirty="0">
                <a:solidFill>
                  <a:srgbClr val="C00000"/>
                </a:solidFill>
              </a:rPr>
              <a:t>, chia </a:t>
            </a:r>
            <a:r>
              <a:rPr lang="en-US" sz="2800" b="1" dirty="0" err="1">
                <a:solidFill>
                  <a:srgbClr val="C00000"/>
                </a:solidFill>
              </a:rPr>
              <a:t>sẻ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>
              <a:lnSpc>
                <a:spcPts val="1200"/>
              </a:lnSpc>
            </a:pP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8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D67D1DF3-AE40-76EB-76DA-9AAF68E19F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42222" r="6947" b="7555"/>
          <a:stretch/>
        </p:blipFill>
        <p:spPr>
          <a:xfrm>
            <a:off x="1503680" y="243840"/>
            <a:ext cx="8757919" cy="654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583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ướng dẫn cách tạo trò chơi ô chữ trong PowerPoint đơn giản nhất">
            <a:extLst>
              <a:ext uri="{FF2B5EF4-FFF2-40B4-BE49-F238E27FC236}">
                <a16:creationId xmlns:a16="http://schemas.microsoft.com/office/drawing/2014/main" id="{8913EC8D-D867-47C2-B0E3-57AD860A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" y="-42042"/>
            <a:ext cx="12185336" cy="6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EC6BF7-0D1A-45A9-A0D1-0C17BF70BF8A}"/>
              </a:ext>
            </a:extLst>
          </p:cNvPr>
          <p:cNvSpPr txBox="1"/>
          <p:nvPr/>
        </p:nvSpPr>
        <p:spPr>
          <a:xfrm>
            <a:off x="3760733" y="1900269"/>
            <a:ext cx="6455322" cy="1567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</a:p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Trang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3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age of a clothing catalog&#10;&#10;Description automatically generated with medium confidence">
            <a:extLst>
              <a:ext uri="{FF2B5EF4-FFF2-40B4-BE49-F238E27FC236}">
                <a16:creationId xmlns:a16="http://schemas.microsoft.com/office/drawing/2014/main" id="{626B1FC3-B40A-E623-1256-E36DCD164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t="56318" r="52393" b="21793"/>
          <a:stretch/>
        </p:blipFill>
        <p:spPr>
          <a:xfrm>
            <a:off x="135575" y="1362515"/>
            <a:ext cx="3967648" cy="3413760"/>
          </a:xfrm>
          <a:prstGeom prst="rect">
            <a:avLst/>
          </a:prstGeom>
        </p:spPr>
      </p:pic>
      <p:pic>
        <p:nvPicPr>
          <p:cNvPr id="9" name="Picture 8" descr="A page of a clothing catalog&#10;&#10;Description automatically generated with medium confidence">
            <a:extLst>
              <a:ext uri="{FF2B5EF4-FFF2-40B4-BE49-F238E27FC236}">
                <a16:creationId xmlns:a16="http://schemas.microsoft.com/office/drawing/2014/main" id="{E5215192-E458-E9B7-A1F1-431607FB49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9" t="52070" r="10208" b="23451"/>
          <a:stretch/>
        </p:blipFill>
        <p:spPr>
          <a:xfrm>
            <a:off x="4418007" y="820705"/>
            <a:ext cx="3659013" cy="4314594"/>
          </a:xfrm>
          <a:prstGeom prst="rect">
            <a:avLst/>
          </a:prstGeom>
        </p:spPr>
      </p:pic>
      <p:pic>
        <p:nvPicPr>
          <p:cNvPr id="11" name="Picture 10" descr="A page of a clothing catalog&#10;&#10;Description automatically generated with medium confidence">
            <a:extLst>
              <a:ext uri="{FF2B5EF4-FFF2-40B4-BE49-F238E27FC236}">
                <a16:creationId xmlns:a16="http://schemas.microsoft.com/office/drawing/2014/main" id="{242F9A64-F0AD-2073-32A8-B6B72B3003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84968" r="72944" b="10309"/>
          <a:stretch/>
        </p:blipFill>
        <p:spPr>
          <a:xfrm>
            <a:off x="9205686" y="4165813"/>
            <a:ext cx="1929271" cy="6963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AB52B7-1804-D1E0-4BA9-6B3493267C9D}"/>
              </a:ext>
            </a:extLst>
          </p:cNvPr>
          <p:cNvSpPr txBox="1"/>
          <p:nvPr/>
        </p:nvSpPr>
        <p:spPr>
          <a:xfrm>
            <a:off x="3932776" y="232631"/>
            <a:ext cx="4544628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9D5BF7-F1E5-9EA4-C6DA-C73E1D1E266A}"/>
              </a:ext>
            </a:extLst>
          </p:cNvPr>
          <p:cNvSpPr txBox="1"/>
          <p:nvPr/>
        </p:nvSpPr>
        <p:spPr>
          <a:xfrm>
            <a:off x="295269" y="5215542"/>
            <a:ext cx="1197566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 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5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page of a clothing catalog&#10;&#10;Description automatically generated with medium confidence">
            <a:extLst>
              <a:ext uri="{FF2B5EF4-FFF2-40B4-BE49-F238E27FC236}">
                <a16:creationId xmlns:a16="http://schemas.microsoft.com/office/drawing/2014/main" id="{BA50D5DD-A24D-52AA-BA99-5344EEF18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8" t="80927" r="48317" b="3694"/>
          <a:stretch/>
        </p:blipFill>
        <p:spPr>
          <a:xfrm>
            <a:off x="8477404" y="846105"/>
            <a:ext cx="3800196" cy="343613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2BEFB30-31F9-AA87-320D-106AC9847B2A}"/>
              </a:ext>
            </a:extLst>
          </p:cNvPr>
          <p:cNvSpPr/>
          <p:nvPr/>
        </p:nvSpPr>
        <p:spPr>
          <a:xfrm>
            <a:off x="370839" y="6158178"/>
            <a:ext cx="11450319" cy="6072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C00000"/>
                </a:solidFill>
              </a:rPr>
              <a:t>Chấm</a:t>
            </a:r>
            <a:r>
              <a:rPr lang="en-US" sz="2200" b="1" dirty="0">
                <a:solidFill>
                  <a:srgbClr val="C00000"/>
                </a:solidFill>
              </a:rPr>
              <a:t>, </a:t>
            </a:r>
            <a:r>
              <a:rPr lang="en-US" sz="2200" b="1" dirty="0" err="1">
                <a:solidFill>
                  <a:srgbClr val="C00000"/>
                </a:solidFill>
              </a:rPr>
              <a:t>nét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được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sắp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xếp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với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mật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độ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chỗ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dày</a:t>
            </a:r>
            <a:r>
              <a:rPr lang="en-US" sz="2200" b="1" dirty="0">
                <a:solidFill>
                  <a:srgbClr val="C00000"/>
                </a:solidFill>
              </a:rPr>
              <a:t>, </a:t>
            </a:r>
            <a:r>
              <a:rPr lang="en-US" sz="2200" b="1" dirty="0" err="1">
                <a:solidFill>
                  <a:srgbClr val="C00000"/>
                </a:solidFill>
              </a:rPr>
              <a:t>chỗ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thưa</a:t>
            </a:r>
            <a:r>
              <a:rPr lang="en-US" sz="2200" b="1" dirty="0">
                <a:solidFill>
                  <a:srgbClr val="C00000"/>
                </a:solidFill>
              </a:rPr>
              <a:t>, </a:t>
            </a:r>
            <a:r>
              <a:rPr lang="en-US" sz="2200" b="1" dirty="0" err="1">
                <a:solidFill>
                  <a:srgbClr val="C00000"/>
                </a:solidFill>
              </a:rPr>
              <a:t>tạo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nên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vẻ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đẹp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của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họa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tiết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vải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hoa</a:t>
            </a:r>
            <a:r>
              <a:rPr lang="en-US" sz="2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43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pattern on a fabric&#10;&#10;Description automatically generated">
            <a:extLst>
              <a:ext uri="{FF2B5EF4-FFF2-40B4-BE49-F238E27FC236}">
                <a16:creationId xmlns:a16="http://schemas.microsoft.com/office/drawing/2014/main" id="{4A50ED4E-380B-01A6-268C-5795A1DFDD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5716" r="2587" b="5287"/>
          <a:stretch/>
        </p:blipFill>
        <p:spPr>
          <a:xfrm>
            <a:off x="944880" y="4422961"/>
            <a:ext cx="5535272" cy="23332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This contains an image of: ">
            <a:extLst>
              <a:ext uri="{FF2B5EF4-FFF2-40B4-BE49-F238E27FC236}">
                <a16:creationId xmlns:a16="http://schemas.microsoft.com/office/drawing/2014/main" id="{9A5BBA2B-18D7-B2A9-A270-59DE718F2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61" y="198393"/>
            <a:ext cx="4703475" cy="654784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is contains an image of: ">
            <a:extLst>
              <a:ext uri="{FF2B5EF4-FFF2-40B4-BE49-F238E27FC236}">
                <a16:creationId xmlns:a16="http://schemas.microsoft.com/office/drawing/2014/main" id="{4F1B8E1C-CAFC-4809-9735-C09849403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" r="35985" b="5710"/>
          <a:stretch/>
        </p:blipFill>
        <p:spPr bwMode="auto">
          <a:xfrm>
            <a:off x="1954835" y="198393"/>
            <a:ext cx="2997201" cy="406034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19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559400-24F0-4840-AD71-FCB1B9BE41C3}"/>
              </a:ext>
            </a:extLst>
          </p:cNvPr>
          <p:cNvSpPr txBox="1"/>
          <p:nvPr/>
        </p:nvSpPr>
        <p:spPr>
          <a:xfrm>
            <a:off x="4104641" y="186650"/>
            <a:ext cx="4117908" cy="75059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971F7BC5-DBA7-B669-99F2-A6F4652742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t="14712" r="8257" b="51878"/>
          <a:stretch/>
        </p:blipFill>
        <p:spPr>
          <a:xfrm>
            <a:off x="3241040" y="1149978"/>
            <a:ext cx="8950960" cy="5708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B62EDE-8158-4E8E-E2BB-CB5483F6C2F3}"/>
              </a:ext>
            </a:extLst>
          </p:cNvPr>
          <p:cNvSpPr txBox="1"/>
          <p:nvPr/>
        </p:nvSpPr>
        <p:spPr>
          <a:xfrm>
            <a:off x="132080" y="1539148"/>
            <a:ext cx="3108960" cy="5150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..)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ọa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…? </a:t>
            </a: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7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book&#10;&#10;Description automatically generated">
            <a:extLst>
              <a:ext uri="{FF2B5EF4-FFF2-40B4-BE49-F238E27FC236}">
                <a16:creationId xmlns:a16="http://schemas.microsoft.com/office/drawing/2014/main" id="{56269E69-ECD1-3EF9-30DC-70B7AA465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48000" r="7361" b="14074"/>
          <a:stretch/>
        </p:blipFill>
        <p:spPr>
          <a:xfrm>
            <a:off x="3068320" y="1016000"/>
            <a:ext cx="8900160" cy="56553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536DC1-F389-A42B-DF74-6F7AF61B0ED4}"/>
              </a:ext>
            </a:extLst>
          </p:cNvPr>
          <p:cNvSpPr txBox="1"/>
          <p:nvPr/>
        </p:nvSpPr>
        <p:spPr>
          <a:xfrm>
            <a:off x="4104641" y="186650"/>
            <a:ext cx="4117908" cy="75059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73BB46-100D-1F3B-1EF9-51B253D77666}"/>
              </a:ext>
            </a:extLst>
          </p:cNvPr>
          <p:cNvSpPr txBox="1"/>
          <p:nvPr/>
        </p:nvSpPr>
        <p:spPr>
          <a:xfrm>
            <a:off x="223520" y="1472151"/>
            <a:ext cx="2570480" cy="4804007"/>
          </a:xfrm>
          <a:prstGeom prst="rect">
            <a:avLst/>
          </a:prstGeom>
          <a:solidFill>
            <a:srgbClr val="EDF1F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4400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ọa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in?  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9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Vector khung hình trẻ em dễ thương với cậu bé và cô gái hạnh phúc | Thư  viện stock vector đẹp miễn phí">
            <a:extLst>
              <a:ext uri="{FF2B5EF4-FFF2-40B4-BE49-F238E27FC236}">
                <a16:creationId xmlns:a16="http://schemas.microsoft.com/office/drawing/2014/main" id="{A02C3C96-5723-EC3F-AB40-2B23A346F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B81C3E-14C0-36F4-1B05-9E2105B64ACA}"/>
              </a:ext>
            </a:extLst>
          </p:cNvPr>
          <p:cNvSpPr/>
          <p:nvPr/>
        </p:nvSpPr>
        <p:spPr>
          <a:xfrm>
            <a:off x="2880359" y="1319399"/>
            <a:ext cx="6431281" cy="3577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Nhiệm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vụ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em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marL="285750" indent="-28575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988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56CFD3-2095-35B5-FC46-D07FC783784E}"/>
              </a:ext>
            </a:extLst>
          </p:cNvPr>
          <p:cNvSpPr/>
          <p:nvPr/>
        </p:nvSpPr>
        <p:spPr>
          <a:xfrm>
            <a:off x="2794000" y="634046"/>
            <a:ext cx="678688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</a:rPr>
              <a:t>Một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số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mẫu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vải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hoa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tham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khảo</a:t>
            </a:r>
            <a:endParaRPr lang="en-US" sz="25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A close-up of a book&#10;&#10;Description automatically generated">
            <a:extLst>
              <a:ext uri="{FF2B5EF4-FFF2-40B4-BE49-F238E27FC236}">
                <a16:creationId xmlns:a16="http://schemas.microsoft.com/office/drawing/2014/main" id="{2AA056D9-61F6-6247-8B3B-D25EF76EFF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t="10222" r="7154" b="73186"/>
          <a:stretch/>
        </p:blipFill>
        <p:spPr>
          <a:xfrm>
            <a:off x="330200" y="1869441"/>
            <a:ext cx="11531599" cy="38369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86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square&#10;&#10;Description automatically generated">
            <a:extLst>
              <a:ext uri="{FF2B5EF4-FFF2-40B4-BE49-F238E27FC236}">
                <a16:creationId xmlns:a16="http://schemas.microsoft.com/office/drawing/2014/main" id="{287E8033-1C53-7E5B-FE19-9DF52DE3E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09228"/>
            <a:ext cx="9328150" cy="663954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ED8ECC-64D4-0F69-DDCF-F137DAB30126}"/>
              </a:ext>
            </a:extLst>
          </p:cNvPr>
          <p:cNvSpPr/>
          <p:nvPr/>
        </p:nvSpPr>
        <p:spPr>
          <a:xfrm>
            <a:off x="3017520" y="1709056"/>
            <a:ext cx="5892799" cy="4031343"/>
          </a:xfrm>
          <a:prstGeom prst="roundRect">
            <a:avLst/>
          </a:prstGeom>
          <a:solidFill>
            <a:srgbClr val="B7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3. </a:t>
            </a:r>
            <a:r>
              <a:rPr lang="en-US" sz="2800" b="1" dirty="0" err="1">
                <a:solidFill>
                  <a:srgbClr val="C00000"/>
                </a:solidFill>
              </a:rPr>
              <a:t>Cảm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nhận</a:t>
            </a:r>
            <a:r>
              <a:rPr lang="en-US" sz="2800" b="1" dirty="0">
                <a:solidFill>
                  <a:srgbClr val="C00000"/>
                </a:solidFill>
              </a:rPr>
              <a:t>, chia </a:t>
            </a:r>
            <a:r>
              <a:rPr lang="en-US" sz="2800" b="1" dirty="0" err="1">
                <a:solidFill>
                  <a:srgbClr val="C00000"/>
                </a:solidFill>
              </a:rPr>
              <a:t>sẻ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>
              <a:lnSpc>
                <a:spcPts val="1200"/>
              </a:lnSpc>
            </a:pP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Em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thưa</a:t>
            </a:r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nhiều-ít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?....  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6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DD86DBF-759C-4EA2-CB46-D02A3D459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"/>
            <a:ext cx="12192000" cy="67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age of a clothing catalog&#10;&#10;Description automatically generated with medium confidence">
            <a:extLst>
              <a:ext uri="{FF2B5EF4-FFF2-40B4-BE49-F238E27FC236}">
                <a16:creationId xmlns:a16="http://schemas.microsoft.com/office/drawing/2014/main" id="{88F0D38D-61BF-2EFE-9879-F5B456EFF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00" b="72874"/>
          <a:stretch/>
        </p:blipFill>
        <p:spPr>
          <a:xfrm>
            <a:off x="1024496" y="528320"/>
            <a:ext cx="10143007" cy="580136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752CD8-AF8B-E5AA-7135-4799DA5AB37B}"/>
              </a:ext>
            </a:extLst>
          </p:cNvPr>
          <p:cNvSpPr/>
          <p:nvPr/>
        </p:nvSpPr>
        <p:spPr>
          <a:xfrm>
            <a:off x="8329415" y="5001826"/>
            <a:ext cx="1946275" cy="6492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613519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548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Dong Nguyen</cp:lastModifiedBy>
  <cp:revision>128</cp:revision>
  <dcterms:created xsi:type="dcterms:W3CDTF">2020-11-01T06:53:25Z</dcterms:created>
  <dcterms:modified xsi:type="dcterms:W3CDTF">2023-10-08T12:40:03Z</dcterms:modified>
</cp:coreProperties>
</file>