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notesMasterIdLst>
    <p:notesMasterId r:id="rId20"/>
  </p:notesMasterIdLst>
  <p:sldIdLst>
    <p:sldId id="256" r:id="rId4"/>
    <p:sldId id="291" r:id="rId5"/>
    <p:sldId id="293" r:id="rId6"/>
    <p:sldId id="278" r:id="rId7"/>
    <p:sldId id="257" r:id="rId8"/>
    <p:sldId id="285" r:id="rId9"/>
    <p:sldId id="288" r:id="rId10"/>
    <p:sldId id="289" r:id="rId11"/>
    <p:sldId id="286" r:id="rId12"/>
    <p:sldId id="294" r:id="rId13"/>
    <p:sldId id="269" r:id="rId14"/>
    <p:sldId id="274" r:id="rId15"/>
    <p:sldId id="284" r:id="rId16"/>
    <p:sldId id="290" r:id="rId17"/>
    <p:sldId id="271" r:id="rId18"/>
    <p:sldId id="292"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1">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5408F"/>
    <a:srgbClr val="FF9933"/>
    <a:srgbClr val="FF6600"/>
    <a:srgbClr val="FBFFF3"/>
    <a:srgbClr val="F9BB99"/>
    <a:srgbClr val="0094D9"/>
    <a:srgbClr val="EC1D23"/>
    <a:srgbClr val="D5E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4103" autoAdjust="0"/>
  </p:normalViewPr>
  <p:slideViewPr>
    <p:cSldViewPr snapToGrid="0">
      <p:cViewPr varScale="1">
        <p:scale>
          <a:sx n="146" d="100"/>
          <a:sy n="146" d="100"/>
        </p:scale>
        <p:origin x="462" y="-192"/>
      </p:cViewPr>
      <p:guideLst>
        <p:guide orient="horz" pos="2131"/>
        <p:guide pos="2880"/>
        <p:guide orient="horz" pos="1620"/>
      </p:guideLst>
    </p:cSldViewPr>
  </p:slideViewPr>
  <p:notesTextViewPr>
    <p:cViewPr>
      <p:scale>
        <a:sx n="1" d="1"/>
        <a:sy n="1" d="1"/>
      </p:scale>
      <p:origin x="0" y="0"/>
    </p:cViewPr>
  </p:notesTextViewPr>
  <p:sorterViewPr>
    <p:cViewPr>
      <p:scale>
        <a:sx n="100" d="100"/>
        <a:sy n="100" d="100"/>
      </p:scale>
      <p:origin x="0" y="12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9CEAC-554F-4EC8-8E53-9B24D6CE5602}" type="datetimeFigureOut">
              <a:rPr lang="en-US" smtClean="0"/>
              <a:t>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426B2-AFDC-41D6-99F3-278F4286D0E9}" type="slidenum">
              <a:rPr lang="en-US" smtClean="0"/>
              <a:t>‹#›</a:t>
            </a:fld>
            <a:endParaRPr lang="en-US"/>
          </a:p>
        </p:txBody>
      </p:sp>
    </p:spTree>
    <p:extLst>
      <p:ext uri="{BB962C8B-B14F-4D97-AF65-F5344CB8AC3E}">
        <p14:creationId xmlns:p14="http://schemas.microsoft.com/office/powerpoint/2010/main" val="97716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a:t>
            </a:fld>
            <a:endParaRPr lang="en-US"/>
          </a:p>
        </p:txBody>
      </p:sp>
    </p:spTree>
    <p:extLst>
      <p:ext uri="{BB962C8B-B14F-4D97-AF65-F5344CB8AC3E}">
        <p14:creationId xmlns:p14="http://schemas.microsoft.com/office/powerpoint/2010/main" val="175530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11</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12</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13</a:t>
            </a:fld>
            <a:endParaRPr lang="en-US"/>
          </a:p>
        </p:txBody>
      </p:sp>
    </p:spTree>
    <p:extLst>
      <p:ext uri="{BB962C8B-B14F-4D97-AF65-F5344CB8AC3E}">
        <p14:creationId xmlns:p14="http://schemas.microsoft.com/office/powerpoint/2010/main" val="226946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14</a:t>
            </a:fld>
            <a:endParaRPr lang="en-US"/>
          </a:p>
        </p:txBody>
      </p:sp>
    </p:spTree>
    <p:extLst>
      <p:ext uri="{BB962C8B-B14F-4D97-AF65-F5344CB8AC3E}">
        <p14:creationId xmlns:p14="http://schemas.microsoft.com/office/powerpoint/2010/main" val="334583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15</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5426B2-AFDC-41D6-99F3-278F4286D0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73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4</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5</a:t>
            </a:fld>
            <a:endParaRPr lang="en-US"/>
          </a:p>
        </p:txBody>
      </p:sp>
    </p:spTree>
    <p:extLst>
      <p:ext uri="{BB962C8B-B14F-4D97-AF65-F5344CB8AC3E}">
        <p14:creationId xmlns:p14="http://schemas.microsoft.com/office/powerpoint/2010/main" val="269109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6</a:t>
            </a:fld>
            <a:endParaRPr lang="en-US"/>
          </a:p>
        </p:txBody>
      </p:sp>
    </p:spTree>
    <p:extLst>
      <p:ext uri="{BB962C8B-B14F-4D97-AF65-F5344CB8AC3E}">
        <p14:creationId xmlns:p14="http://schemas.microsoft.com/office/powerpoint/2010/main" val="82451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7</a:t>
            </a:fld>
            <a:endParaRPr lang="en-US"/>
          </a:p>
        </p:txBody>
      </p:sp>
    </p:spTree>
    <p:extLst>
      <p:ext uri="{BB962C8B-B14F-4D97-AF65-F5344CB8AC3E}">
        <p14:creationId xmlns:p14="http://schemas.microsoft.com/office/powerpoint/2010/main" val="17897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8</a:t>
            </a:fld>
            <a:endParaRPr lang="en-US"/>
          </a:p>
        </p:txBody>
      </p:sp>
    </p:spTree>
    <p:extLst>
      <p:ext uri="{BB962C8B-B14F-4D97-AF65-F5344CB8AC3E}">
        <p14:creationId xmlns:p14="http://schemas.microsoft.com/office/powerpoint/2010/main" val="109255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426B2-AFDC-41D6-99F3-278F4286D0E9}" type="slidenum">
              <a:rPr lang="en-US" smtClean="0"/>
              <a:t>9</a:t>
            </a:fld>
            <a:endParaRPr lang="en-US"/>
          </a:p>
        </p:txBody>
      </p:sp>
    </p:spTree>
    <p:extLst>
      <p:ext uri="{BB962C8B-B14F-4D97-AF65-F5344CB8AC3E}">
        <p14:creationId xmlns:p14="http://schemas.microsoft.com/office/powerpoint/2010/main" val="287262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5426B2-AFDC-41D6-99F3-278F4286D0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34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397BC31-D7C2-4871-BF37-6EA61146175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1494197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7BC31-D7C2-4871-BF37-6EA61146175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4552490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7BC31-D7C2-4871-BF37-6EA61146175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6543253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lIns="45720" tIns="0" rIns="45720" bIns="0" anchor="b">
            <a:scene3d>
              <a:camera prst="orthographicFront"/>
              <a:lightRig rig="soft" dir="t">
                <a:rot lat="0" lon="0" rev="17220000"/>
              </a:lightRig>
            </a:scene3d>
          </a:bodyPr>
          <a:lstStyle>
            <a:lvl1pPr>
              <a:defRPr sz="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defTabSz="685800">
              <a:defRPr/>
            </a:pPr>
            <a:fld id="{3AE10A52-B0E4-4BE2-BD96-2D01EC99E157}" type="datetimeFigureOut">
              <a:rPr lang="en-US" smtClean="0"/>
              <a:pPr defTabSz="685800">
                <a:defRPr/>
              </a:pPr>
              <a:t>1/6/2026</a:t>
            </a:fld>
            <a:endParaRPr lang="en-US" dirty="0"/>
          </a:p>
        </p:txBody>
      </p:sp>
      <p:sp>
        <p:nvSpPr>
          <p:cNvPr id="5" name="Footer Placeholder 2"/>
          <p:cNvSpPr>
            <a:spLocks noGrp="1"/>
          </p:cNvSpPr>
          <p:nvPr>
            <p:ph type="ftr" sz="quarter" idx="11"/>
          </p:nvPr>
        </p:nvSpPr>
        <p:spPr/>
        <p:txBody>
          <a:bodyPr/>
          <a:lstStyle>
            <a:lvl1pPr>
              <a:defRPr/>
            </a:lvl1pPr>
          </a:lstStyle>
          <a:p>
            <a:pPr defTabSz="685800">
              <a:defRPr/>
            </a:pPr>
            <a:endParaRPr lang="en-US"/>
          </a:p>
        </p:txBody>
      </p:sp>
      <p:sp>
        <p:nvSpPr>
          <p:cNvPr id="6"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F4E58E0E-9B3A-4F74-8B2D-7F875F923E9A}"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4612042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defTabSz="685800">
              <a:defRPr/>
            </a:pPr>
            <a:fld id="{F6276252-7665-40D6-897C-0D2BED2F5F0F}" type="datetimeFigureOut">
              <a:rPr lang="en-US" smtClean="0"/>
              <a:pPr defTabSz="685800">
                <a:defRPr/>
              </a:pPr>
              <a:t>1/6/2026</a:t>
            </a:fld>
            <a:endParaRPr lang="en-US" dirty="0"/>
          </a:p>
        </p:txBody>
      </p:sp>
      <p:sp>
        <p:nvSpPr>
          <p:cNvPr id="5" name="Footer Placeholder 2"/>
          <p:cNvSpPr>
            <a:spLocks noGrp="1"/>
          </p:cNvSpPr>
          <p:nvPr>
            <p:ph type="ftr" sz="quarter" idx="11"/>
          </p:nvPr>
        </p:nvSpPr>
        <p:spPr/>
        <p:txBody>
          <a:bodyPr/>
          <a:lstStyle>
            <a:lvl1pPr>
              <a:defRPr/>
            </a:lvl1pPr>
          </a:lstStyle>
          <a:p>
            <a:pPr defTabSz="685800">
              <a:defRPr/>
            </a:pPr>
            <a:endParaRPr lang="en-US"/>
          </a:p>
        </p:txBody>
      </p:sp>
      <p:sp>
        <p:nvSpPr>
          <p:cNvPr id="6"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550EC571-AD30-43FB-9B45-DF64C69D777A}"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1322779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1880840"/>
            <a:ext cx="7086600" cy="1132284"/>
          </a:xfrm>
        </p:spPr>
        <p:txBody>
          <a:bodyPr/>
          <a:lstStyle>
            <a:lvl1pPr marL="54864" indent="0" algn="l">
              <a:buNone/>
              <a:defRPr sz="15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0D3737E1-9364-44FA-A9C5-639CD71E5CE2}" type="datetimeFigureOut">
              <a:rPr lang="en-US" smtClean="0"/>
              <a:pPr defTabSz="685800">
                <a:defRPr/>
              </a:pPr>
              <a:t>1/6/2026</a:t>
            </a:fld>
            <a:endParaRPr lang="en-US" dirty="0"/>
          </a:p>
        </p:txBody>
      </p:sp>
      <p:sp>
        <p:nvSpPr>
          <p:cNvPr id="5" name="Footer Placeholder 4"/>
          <p:cNvSpPr>
            <a:spLocks noGrp="1"/>
          </p:cNvSpPr>
          <p:nvPr>
            <p:ph type="ftr" sz="quarter" idx="11"/>
          </p:nvPr>
        </p:nvSpPr>
        <p:spPr/>
        <p:txBody>
          <a:bodyPr/>
          <a:lstStyle>
            <a:lvl1pPr>
              <a:defRPr/>
            </a:lvl1pPr>
          </a:lstStyle>
          <a:p>
            <a:pPr defTabSz="685800">
              <a:defRPr/>
            </a:pPr>
            <a:endParaRPr lang="en-US"/>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304F918F-8D95-40BA-96DE-125B0CB6FA73}"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2606199"/>
      </p:ext>
    </p:extLst>
  </p:cSld>
  <p:clrMapOvr>
    <a:overrideClrMapping bg1="dk1" tx1="lt1" bg2="dk2" tx2="lt2" accent1="accent1" accent2="accent2" accent3="accent3" accent4="accent4" accent5="accent5" accent6="accent6" hlink="hlink" folHlink="folHlink"/>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defTabSz="685800">
              <a:defRPr/>
            </a:pPr>
            <a:fld id="{6948CA66-D8EE-4DC9-9373-3813C3376445}" type="datetimeFigureOut">
              <a:rPr lang="en-US" smtClean="0"/>
              <a:pPr defTabSz="685800">
                <a:defRPr/>
              </a:pPr>
              <a:t>1/6/2026</a:t>
            </a:fld>
            <a:endParaRPr lang="en-US" dirty="0"/>
          </a:p>
        </p:txBody>
      </p:sp>
      <p:sp>
        <p:nvSpPr>
          <p:cNvPr id="6" name="Footer Placeholder 2"/>
          <p:cNvSpPr>
            <a:spLocks noGrp="1"/>
          </p:cNvSpPr>
          <p:nvPr>
            <p:ph type="ftr" sz="quarter" idx="11"/>
          </p:nvPr>
        </p:nvSpPr>
        <p:spPr/>
        <p:txBody>
          <a:bodyPr/>
          <a:lstStyle>
            <a:lvl1pPr>
              <a:defRPr/>
            </a:lvl1pPr>
          </a:lstStyle>
          <a:p>
            <a:pPr defTabSz="685800">
              <a:defRPr/>
            </a:pPr>
            <a:endParaRPr lang="en-US"/>
          </a:p>
        </p:txBody>
      </p:sp>
      <p:sp>
        <p:nvSpPr>
          <p:cNvPr id="7"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7CA2DB39-5B50-416D-9FCD-FBE66C429EC5}"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558180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1800" b="0" cap="all" baseline="0">
                <a:solidFill>
                  <a:schemeClr val="tx1"/>
                </a:solidFill>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771651"/>
            <a:ext cx="4041775" cy="2822972"/>
          </a:xfrm>
        </p:spPr>
        <p:txBody>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defTabSz="685800">
              <a:defRPr/>
            </a:pPr>
            <a:fld id="{8769D999-F5CF-47EF-951A-FD644E8CA4D7}" type="datetimeFigureOut">
              <a:rPr lang="en-US" smtClean="0"/>
              <a:pPr defTabSz="685800">
                <a:defRPr/>
              </a:pPr>
              <a:t>1/6/2026</a:t>
            </a:fld>
            <a:endParaRPr lang="en-US" dirty="0"/>
          </a:p>
        </p:txBody>
      </p:sp>
      <p:sp>
        <p:nvSpPr>
          <p:cNvPr id="8" name="Footer Placeholder 2"/>
          <p:cNvSpPr>
            <a:spLocks noGrp="1"/>
          </p:cNvSpPr>
          <p:nvPr>
            <p:ph type="ftr" sz="quarter" idx="11"/>
          </p:nvPr>
        </p:nvSpPr>
        <p:spPr/>
        <p:txBody>
          <a:bodyPr/>
          <a:lstStyle>
            <a:lvl1pPr>
              <a:defRPr/>
            </a:lvl1pPr>
          </a:lstStyle>
          <a:p>
            <a:pPr defTabSz="685800">
              <a:defRPr/>
            </a:pPr>
            <a:endParaRPr lang="en-US"/>
          </a:p>
        </p:txBody>
      </p:sp>
      <p:sp>
        <p:nvSpPr>
          <p:cNvPr id="9"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997710AF-042B-42CF-8C45-FB5C7EBA4F37}"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1840396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defTabSz="685800">
              <a:defRPr/>
            </a:pPr>
            <a:fld id="{BEA4950E-F260-49A3-B56E-03B659B9A5FA}" type="datetimeFigureOut">
              <a:rPr lang="en-US" smtClean="0"/>
              <a:pPr defTabSz="685800">
                <a:defRPr/>
              </a:pPr>
              <a:t>1/6/2026</a:t>
            </a:fld>
            <a:endParaRPr lang="en-US" dirty="0"/>
          </a:p>
        </p:txBody>
      </p:sp>
      <p:sp>
        <p:nvSpPr>
          <p:cNvPr id="4" name="Footer Placeholder 2"/>
          <p:cNvSpPr>
            <a:spLocks noGrp="1"/>
          </p:cNvSpPr>
          <p:nvPr>
            <p:ph type="ftr" sz="quarter" idx="11"/>
          </p:nvPr>
        </p:nvSpPr>
        <p:spPr/>
        <p:txBody>
          <a:bodyPr/>
          <a:lstStyle>
            <a:lvl1pPr>
              <a:defRPr/>
            </a:lvl1pPr>
          </a:lstStyle>
          <a:p>
            <a:pPr defTabSz="685800">
              <a:defRPr/>
            </a:pPr>
            <a:endParaRPr lang="en-US"/>
          </a:p>
        </p:txBody>
      </p:sp>
      <p:sp>
        <p:nvSpPr>
          <p:cNvPr id="5"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67350CCF-C306-4782-8FF4-DAD2319B05F0}"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4524696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defTabSz="685800">
              <a:defRPr/>
            </a:pPr>
            <a:fld id="{822FE0B9-A688-4F14-B918-012486855E19}" type="datetimeFigureOut">
              <a:rPr lang="en-US" smtClean="0"/>
              <a:pPr defTabSz="685800">
                <a:defRPr/>
              </a:pPr>
              <a:t>1/6/2026</a:t>
            </a:fld>
            <a:endParaRPr lang="en-US" dirty="0"/>
          </a:p>
        </p:txBody>
      </p:sp>
      <p:sp>
        <p:nvSpPr>
          <p:cNvPr id="3" name="Footer Placeholder 2"/>
          <p:cNvSpPr>
            <a:spLocks noGrp="1"/>
          </p:cNvSpPr>
          <p:nvPr>
            <p:ph type="ftr" sz="quarter" idx="11"/>
          </p:nvPr>
        </p:nvSpPr>
        <p:spPr/>
        <p:txBody>
          <a:bodyPr/>
          <a:lstStyle>
            <a:lvl1pPr>
              <a:defRPr/>
            </a:lvl1pPr>
          </a:lstStyle>
          <a:p>
            <a:pPr defTabSz="685800">
              <a:defRPr/>
            </a:pPr>
            <a:endParaRPr lang="en-US"/>
          </a:p>
        </p:txBody>
      </p:sp>
      <p:sp>
        <p:nvSpPr>
          <p:cNvPr id="4"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58FE93D4-F9CE-4BD2-A7E4-7DAAFB70B85D}"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0630375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sp3d prstMaterial="softEdge"/>
          </a:bodyPr>
          <a:lstStyle>
            <a:lvl1pPr algn="l">
              <a:buNone/>
              <a:defRPr sz="165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143001"/>
            <a:ext cx="3008313" cy="3451622"/>
          </a:xfrm>
        </p:spPr>
        <p:txBody>
          <a:bodyPr/>
          <a:lstStyle>
            <a:lvl1pPr marL="0" indent="0">
              <a:buNone/>
              <a:defRPr sz="10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4" name="Content Placeholder 3"/>
          <p:cNvSpPr>
            <a:spLocks noGrp="1"/>
          </p:cNvSpPr>
          <p:nvPr>
            <p:ph sz="half" idx="1"/>
          </p:nvPr>
        </p:nvSpPr>
        <p:spPr>
          <a:xfrm>
            <a:off x="3575050" y="204789"/>
            <a:ext cx="5111750" cy="4389835"/>
          </a:xfrm>
        </p:spPr>
        <p:txBody>
          <a:bodyPr/>
          <a:lstStyle>
            <a:lvl1pPr>
              <a:defRPr sz="1950"/>
            </a:lvl1pPr>
            <a:lvl2pPr>
              <a:defRPr sz="1800"/>
            </a:lvl2pPr>
            <a:lvl3pPr>
              <a:defRPr sz="1650"/>
            </a:lvl3pPr>
            <a:lvl4pPr>
              <a:defRPr sz="15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defTabSz="685800">
              <a:defRPr/>
            </a:pPr>
            <a:fld id="{FCCBC566-525B-424E-8C6D-5E8DCDE51F1D}" type="datetimeFigureOut">
              <a:rPr lang="en-US" smtClean="0"/>
              <a:pPr defTabSz="685800">
                <a:defRPr/>
              </a:pPr>
              <a:t>1/6/2026</a:t>
            </a:fld>
            <a:endParaRPr lang="en-US" dirty="0"/>
          </a:p>
        </p:txBody>
      </p:sp>
      <p:sp>
        <p:nvSpPr>
          <p:cNvPr id="6" name="Footer Placeholder 2"/>
          <p:cNvSpPr>
            <a:spLocks noGrp="1"/>
          </p:cNvSpPr>
          <p:nvPr>
            <p:ph type="ftr" sz="quarter" idx="11"/>
          </p:nvPr>
        </p:nvSpPr>
        <p:spPr/>
        <p:txBody>
          <a:bodyPr/>
          <a:lstStyle>
            <a:lvl1pPr>
              <a:defRPr/>
            </a:lvl1pPr>
          </a:lstStyle>
          <a:p>
            <a:pPr defTabSz="685800">
              <a:defRPr/>
            </a:pPr>
            <a:endParaRPr lang="en-US"/>
          </a:p>
        </p:txBody>
      </p:sp>
      <p:sp>
        <p:nvSpPr>
          <p:cNvPr id="7"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9356DE51-E466-4434-A8A9-E0B7928AFD6F}"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2431937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7BC31-D7C2-4871-BF37-6EA61146175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7708256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1500" b="1"/>
            </a:lvl1pPr>
          </a:lstStyle>
          <a:p>
            <a:r>
              <a:rPr lang="en-US"/>
              <a:t>Click to edit Master title style</a:t>
            </a:r>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2400"/>
            </a:lvl1pPr>
          </a:lstStyle>
          <a:p>
            <a:pPr lvl="0"/>
            <a:r>
              <a:rPr lang="en-US" noProof="0" dirty="0"/>
              <a:t>Click icon to add picture</a:t>
            </a:r>
          </a:p>
        </p:txBody>
      </p:sp>
      <p:sp>
        <p:nvSpPr>
          <p:cNvPr id="4" name="Text Placeholder 3"/>
          <p:cNvSpPr>
            <a:spLocks noGrp="1"/>
          </p:cNvSpPr>
          <p:nvPr>
            <p:ph type="body" sz="half" idx="2"/>
          </p:nvPr>
        </p:nvSpPr>
        <p:spPr>
          <a:xfrm>
            <a:off x="1828800" y="875090"/>
            <a:ext cx="5486400" cy="397764"/>
          </a:xfrm>
        </p:spPr>
        <p:txBody>
          <a:bodyPr lIns="45720" rIns="45720"/>
          <a:lstStyle>
            <a:lvl1pPr marL="0" indent="0" algn="ctr">
              <a:buNone/>
              <a:defRPr sz="1050"/>
            </a:lvl1pPr>
            <a:lvl2pPr>
              <a:defRPr sz="900"/>
            </a:lvl2pPr>
            <a:lvl3pPr>
              <a:defRPr sz="750"/>
            </a:lvl3pPr>
            <a:lvl4pPr>
              <a:defRPr sz="675"/>
            </a:lvl4pPr>
            <a:lvl5pPr>
              <a:defRPr sz="675"/>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defTabSz="685800">
              <a:defRPr/>
            </a:pPr>
            <a:fld id="{255F0C0E-D710-4A38-8522-384C0A4E2D2C}" type="datetimeFigureOut">
              <a:rPr lang="en-US" smtClean="0"/>
              <a:pPr defTabSz="685800">
                <a:defRPr/>
              </a:pPr>
              <a:t>1/6/2026</a:t>
            </a:fld>
            <a:endParaRPr lang="en-US" dirty="0"/>
          </a:p>
        </p:txBody>
      </p:sp>
      <p:sp>
        <p:nvSpPr>
          <p:cNvPr id="6" name="Footer Placeholder 2"/>
          <p:cNvSpPr>
            <a:spLocks noGrp="1"/>
          </p:cNvSpPr>
          <p:nvPr>
            <p:ph type="ftr" sz="quarter" idx="11"/>
          </p:nvPr>
        </p:nvSpPr>
        <p:spPr/>
        <p:txBody>
          <a:bodyPr/>
          <a:lstStyle>
            <a:lvl1pPr>
              <a:defRPr/>
            </a:lvl1pPr>
          </a:lstStyle>
          <a:p>
            <a:pPr defTabSz="685800">
              <a:defRPr/>
            </a:pPr>
            <a:endParaRPr lang="en-US"/>
          </a:p>
        </p:txBody>
      </p:sp>
      <p:sp>
        <p:nvSpPr>
          <p:cNvPr id="7"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3987E038-ABB2-4170-8B78-AD690A3EFC93}"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55776266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defTabSz="685800">
              <a:defRPr/>
            </a:pPr>
            <a:fld id="{C1ED9415-7DB4-4873-8D09-C8EA6FF13E9A}" type="datetimeFigureOut">
              <a:rPr lang="en-US" smtClean="0"/>
              <a:pPr defTabSz="685800">
                <a:defRPr/>
              </a:pPr>
              <a:t>1/6/2026</a:t>
            </a:fld>
            <a:endParaRPr lang="en-US" dirty="0"/>
          </a:p>
        </p:txBody>
      </p:sp>
      <p:sp>
        <p:nvSpPr>
          <p:cNvPr id="5" name="Footer Placeholder 2"/>
          <p:cNvSpPr>
            <a:spLocks noGrp="1"/>
          </p:cNvSpPr>
          <p:nvPr>
            <p:ph type="ftr" sz="quarter" idx="11"/>
          </p:nvPr>
        </p:nvSpPr>
        <p:spPr/>
        <p:txBody>
          <a:bodyPr/>
          <a:lstStyle>
            <a:lvl1pPr>
              <a:defRPr/>
            </a:lvl1pPr>
          </a:lstStyle>
          <a:p>
            <a:pPr defTabSz="685800">
              <a:defRPr/>
            </a:pPr>
            <a:endParaRPr lang="en-US"/>
          </a:p>
        </p:txBody>
      </p:sp>
      <p:sp>
        <p:nvSpPr>
          <p:cNvPr id="6"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17F45072-8BB7-49A4-84DF-2A6723C15DF1}"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06716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defTabSz="685800">
              <a:defRPr/>
            </a:pPr>
            <a:fld id="{ADA63D3B-1A2F-4466-9903-1B6509E1CE9C}" type="datetimeFigureOut">
              <a:rPr lang="en-US" smtClean="0"/>
              <a:pPr defTabSz="685800">
                <a:defRPr/>
              </a:pPr>
              <a:t>1/6/2026</a:t>
            </a:fld>
            <a:endParaRPr lang="en-US" dirty="0"/>
          </a:p>
        </p:txBody>
      </p:sp>
      <p:sp>
        <p:nvSpPr>
          <p:cNvPr id="5" name="Footer Placeholder 2"/>
          <p:cNvSpPr>
            <a:spLocks noGrp="1"/>
          </p:cNvSpPr>
          <p:nvPr>
            <p:ph type="ftr" sz="quarter" idx="11"/>
          </p:nvPr>
        </p:nvSpPr>
        <p:spPr/>
        <p:txBody>
          <a:bodyPr/>
          <a:lstStyle>
            <a:lvl1pPr>
              <a:defRPr/>
            </a:lvl1pPr>
          </a:lstStyle>
          <a:p>
            <a:pPr defTabSz="685800">
              <a:defRPr/>
            </a:pPr>
            <a:endParaRPr lang="en-US"/>
          </a:p>
        </p:txBody>
      </p:sp>
      <p:sp>
        <p:nvSpPr>
          <p:cNvPr id="6" name="Slide Number Placeholder 22"/>
          <p:cNvSpPr>
            <a:spLocks noGrp="1"/>
          </p:cNvSpPr>
          <p:nvPr>
            <p:ph type="sldNum" sz="quarter" idx="12"/>
          </p:nvPr>
        </p:nvSpPr>
        <p:spPr/>
        <p:txBody>
          <a:bodyPr/>
          <a:lstStyle>
            <a:lvl1pPr>
              <a:defRPr/>
            </a:lvl1pPr>
          </a:lstStyle>
          <a:p>
            <a:pPr defTabSz="685800" fontAlgn="base">
              <a:spcBef>
                <a:spcPct val="0"/>
              </a:spcBef>
              <a:spcAft>
                <a:spcPct val="0"/>
              </a:spcAft>
              <a:defRPr/>
            </a:pPr>
            <a:fld id="{06388D9C-1D8E-4FBB-8B26-697A153385C4}"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1344927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1556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9085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85294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305637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161932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361648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41158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7BC31-D7C2-4871-BF37-6EA61146175A}"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589457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2509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960440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114478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81420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97BC31-D7C2-4871-BF37-6EA61146175A}"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7898933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7BC31-D7C2-4871-BF37-6EA61146175A}"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531098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7BC31-D7C2-4871-BF37-6EA61146175A}"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5206600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7BC31-D7C2-4871-BF37-6EA61146175A}"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37355077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97BC31-D7C2-4871-BF37-6EA61146175A}"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8742867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397BC31-D7C2-4871-BF37-6EA61146175A}"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E44FF-5ED0-4D95-A1D9-170A2076FB77}" type="slidenum">
              <a:rPr lang="en-US" smtClean="0"/>
              <a:t>‹#›</a:t>
            </a:fld>
            <a:endParaRPr lang="en-US"/>
          </a:p>
        </p:txBody>
      </p:sp>
    </p:spTree>
    <p:extLst>
      <p:ext uri="{BB962C8B-B14F-4D97-AF65-F5344CB8AC3E}">
        <p14:creationId xmlns:p14="http://schemas.microsoft.com/office/powerpoint/2010/main" val="13337757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397BC31-D7C2-4871-BF37-6EA61146175A}" type="datetimeFigureOut">
              <a:rPr lang="en-US" smtClean="0"/>
              <a:t>1/6/2026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E0E44FF-5ED0-4D95-A1D9-170A2076FB77}"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91625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200150"/>
            <a:ext cx="8229600" cy="353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fontAlgn="auto" latinLnBrk="0" hangingPunct="1">
              <a:spcBef>
                <a:spcPts val="0"/>
              </a:spcBef>
              <a:spcAft>
                <a:spcPts val="0"/>
              </a:spcAft>
              <a:defRPr kumimoji="0" sz="900">
                <a:solidFill>
                  <a:prstClr val="white">
                    <a:shade val="50000"/>
                  </a:prstClr>
                </a:solidFill>
                <a:latin typeface="+mn-lt"/>
                <a:cs typeface="+mn-cs"/>
              </a:defRPr>
            </a:lvl1pPr>
          </a:lstStyle>
          <a:p>
            <a:pPr defTabSz="685800">
              <a:defRPr/>
            </a:pPr>
            <a:fld id="{D2620720-8EDF-4CE2-B8B9-FFD39A32C839}" type="datetimeFigureOut">
              <a:rPr lang="en-US" smtClean="0"/>
              <a:pPr defTabSz="685800">
                <a:defRPr/>
              </a:pPr>
              <a:t>1/6/2026</a:t>
            </a:fld>
            <a:endParaRPr lang="en-US" dirty="0"/>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fontAlgn="auto" latinLnBrk="0" hangingPunct="1">
              <a:spcBef>
                <a:spcPts val="0"/>
              </a:spcBef>
              <a:spcAft>
                <a:spcPts val="0"/>
              </a:spcAft>
              <a:defRPr kumimoji="0" sz="900">
                <a:solidFill>
                  <a:prstClr val="white">
                    <a:shade val="50000"/>
                  </a:prstClr>
                </a:solidFill>
                <a:latin typeface="+mn-lt"/>
                <a:cs typeface="+mn-cs"/>
              </a:defRPr>
            </a:lvl1pPr>
          </a:lstStyle>
          <a:p>
            <a:pPr defTabSz="685800">
              <a:defRPr/>
            </a:pPr>
            <a:endParaRPr lang="en-US"/>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wrap="square" lIns="0" tIns="45720" rIns="0" bIns="45720" numCol="1" anchor="b" anchorCtr="0" compatLnSpc="1">
            <a:prstTxWarp prst="textNoShape">
              <a:avLst/>
            </a:prstTxWarp>
          </a:bodyPr>
          <a:lstStyle>
            <a:lvl1pPr algn="r" eaLnBrk="1" hangingPunct="1">
              <a:defRPr sz="900">
                <a:solidFill>
                  <a:srgbClr val="BCBCBC"/>
                </a:solidFill>
                <a:latin typeface="Book Antiqua" panose="02040602050305030304" pitchFamily="18" charset="0"/>
              </a:defRPr>
            </a:lvl1pPr>
          </a:lstStyle>
          <a:p>
            <a:pPr defTabSz="685800" fontAlgn="base">
              <a:spcBef>
                <a:spcPct val="0"/>
              </a:spcBef>
              <a:spcAft>
                <a:spcPct val="0"/>
              </a:spcAft>
              <a:defRPr/>
            </a:pPr>
            <a:fld id="{79C205C6-12D9-43CC-956D-5CF6C8BA3E72}" type="slidenum">
              <a:rPr lang="en-US" altLang="en-US" smtClean="0">
                <a:cs typeface="Arial" panose="020B0604020202020204" pitchFamily="34" charset="0"/>
              </a:rPr>
              <a:pPr defTabSz="685800"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46617815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txStyles>
    <p:titleStyle>
      <a:lvl1pPr algn="ctr" rtl="0" eaLnBrk="0" fontAlgn="base" hangingPunct="0">
        <a:spcBef>
          <a:spcPct val="0"/>
        </a:spcBef>
        <a:spcAft>
          <a:spcPct val="0"/>
        </a:spcAft>
        <a:defRPr sz="3075"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3075" b="1">
          <a:solidFill>
            <a:schemeClr val="tx1"/>
          </a:solidFill>
          <a:latin typeface="Lucida Sans"/>
        </a:defRPr>
      </a:lvl2pPr>
      <a:lvl3pPr algn="ctr" rtl="0" eaLnBrk="0" fontAlgn="base" hangingPunct="0">
        <a:spcBef>
          <a:spcPct val="0"/>
        </a:spcBef>
        <a:spcAft>
          <a:spcPct val="0"/>
        </a:spcAft>
        <a:defRPr sz="3075" b="1">
          <a:solidFill>
            <a:schemeClr val="tx1"/>
          </a:solidFill>
          <a:latin typeface="Lucida Sans"/>
        </a:defRPr>
      </a:lvl3pPr>
      <a:lvl4pPr algn="ctr" rtl="0" eaLnBrk="0" fontAlgn="base" hangingPunct="0">
        <a:spcBef>
          <a:spcPct val="0"/>
        </a:spcBef>
        <a:spcAft>
          <a:spcPct val="0"/>
        </a:spcAft>
        <a:defRPr sz="3075" b="1">
          <a:solidFill>
            <a:schemeClr val="tx1"/>
          </a:solidFill>
          <a:latin typeface="Lucida Sans"/>
        </a:defRPr>
      </a:lvl4pPr>
      <a:lvl5pPr algn="ctr" rtl="0" eaLnBrk="0" fontAlgn="base" hangingPunct="0">
        <a:spcBef>
          <a:spcPct val="0"/>
        </a:spcBef>
        <a:spcAft>
          <a:spcPct val="0"/>
        </a:spcAft>
        <a:defRPr sz="3075" b="1">
          <a:solidFill>
            <a:schemeClr val="tx1"/>
          </a:solidFill>
          <a:latin typeface="Lucida Sans"/>
        </a:defRPr>
      </a:lvl5pPr>
      <a:lvl6pPr marL="342900" algn="ctr" rtl="0" fontAlgn="base">
        <a:spcBef>
          <a:spcPct val="0"/>
        </a:spcBef>
        <a:spcAft>
          <a:spcPct val="0"/>
        </a:spcAft>
        <a:defRPr sz="3075" b="1">
          <a:solidFill>
            <a:schemeClr val="tx1"/>
          </a:solidFill>
          <a:latin typeface="Lucida Sans"/>
        </a:defRPr>
      </a:lvl6pPr>
      <a:lvl7pPr marL="685800" algn="ctr" rtl="0" fontAlgn="base">
        <a:spcBef>
          <a:spcPct val="0"/>
        </a:spcBef>
        <a:spcAft>
          <a:spcPct val="0"/>
        </a:spcAft>
        <a:defRPr sz="3075" b="1">
          <a:solidFill>
            <a:schemeClr val="tx1"/>
          </a:solidFill>
          <a:latin typeface="Lucida Sans"/>
        </a:defRPr>
      </a:lvl7pPr>
      <a:lvl8pPr marL="1028700" algn="ctr" rtl="0" fontAlgn="base">
        <a:spcBef>
          <a:spcPct val="0"/>
        </a:spcBef>
        <a:spcAft>
          <a:spcPct val="0"/>
        </a:spcAft>
        <a:defRPr sz="3075" b="1">
          <a:solidFill>
            <a:schemeClr val="tx1"/>
          </a:solidFill>
          <a:latin typeface="Lucida Sans"/>
        </a:defRPr>
      </a:lvl8pPr>
      <a:lvl9pPr marL="1371600" algn="ctr" rtl="0" fontAlgn="base">
        <a:spcBef>
          <a:spcPct val="0"/>
        </a:spcBef>
        <a:spcAft>
          <a:spcPct val="0"/>
        </a:spcAft>
        <a:defRPr sz="3075" b="1">
          <a:solidFill>
            <a:schemeClr val="tx1"/>
          </a:solidFill>
          <a:latin typeface="Lucida Sans"/>
        </a:defRPr>
      </a:lvl9pPr>
    </p:titleStyle>
    <p:bodyStyle>
      <a:lvl1pPr marL="410766" indent="-308372" algn="l" rtl="0" eaLnBrk="0" fontAlgn="base" hangingPunct="0">
        <a:spcBef>
          <a:spcPct val="20000"/>
        </a:spcBef>
        <a:spcAft>
          <a:spcPct val="0"/>
        </a:spcAft>
        <a:buClr>
          <a:srgbClr val="F9F9F9"/>
        </a:buClr>
        <a:buSzPct val="65000"/>
        <a:buFont typeface="Wingdings 2" panose="05020102010507070707" pitchFamily="18" charset="2"/>
        <a:buChar char=""/>
        <a:defRPr sz="2100" kern="1200">
          <a:solidFill>
            <a:schemeClr val="tx1"/>
          </a:solidFill>
          <a:latin typeface="+mn-lt"/>
          <a:ea typeface="+mn-ea"/>
          <a:cs typeface="+mn-cs"/>
        </a:defRPr>
      </a:lvl1pPr>
      <a:lvl2pPr marL="651272" indent="-211931" algn="l" rtl="0" eaLnBrk="0" fontAlgn="base" hangingPunct="0">
        <a:spcBef>
          <a:spcPct val="20000"/>
        </a:spcBef>
        <a:spcAft>
          <a:spcPct val="0"/>
        </a:spcAft>
        <a:buClr>
          <a:schemeClr val="tx1"/>
        </a:buClr>
        <a:buSzPct val="80000"/>
        <a:buFont typeface="Wingdings 2" panose="05020102010507070707" pitchFamily="18" charset="2"/>
        <a:buChar char=""/>
        <a:defRPr sz="1800" kern="1200">
          <a:solidFill>
            <a:schemeClr val="tx1"/>
          </a:solidFill>
          <a:latin typeface="+mn-lt"/>
          <a:ea typeface="+mn-ea"/>
          <a:cs typeface="+mn-cs"/>
        </a:defRPr>
      </a:lvl2pPr>
      <a:lvl3pPr marL="850106" indent="-171450" algn="l" rtl="0" eaLnBrk="0" fontAlgn="base" hangingPunct="0">
        <a:spcBef>
          <a:spcPct val="20000"/>
        </a:spcBef>
        <a:spcAft>
          <a:spcPct val="0"/>
        </a:spcAft>
        <a:buClr>
          <a:schemeClr val="tx1"/>
        </a:buClr>
        <a:buSzPct val="95000"/>
        <a:buFont typeface="Wingdings" panose="05000000000000000000" pitchFamily="2" charset="2"/>
        <a:buChar char=""/>
        <a:defRPr sz="1650" kern="1200">
          <a:solidFill>
            <a:schemeClr val="tx1"/>
          </a:solidFill>
          <a:latin typeface="+mn-lt"/>
          <a:ea typeface="+mn-ea"/>
          <a:cs typeface="+mn-cs"/>
        </a:defRPr>
      </a:lvl3pPr>
      <a:lvl4pPr marL="1014413" indent="-136922" algn="l" rtl="0" eaLnBrk="0" fontAlgn="base" hangingPunct="0">
        <a:spcBef>
          <a:spcPct val="20000"/>
        </a:spcBef>
        <a:spcAft>
          <a:spcPct val="0"/>
        </a:spcAft>
        <a:buClr>
          <a:schemeClr val="tx1"/>
        </a:buClr>
        <a:buSzPct val="100000"/>
        <a:buFont typeface="Wingdings 3" panose="05040102010807070707" pitchFamily="18" charset="2"/>
        <a:buChar char=""/>
        <a:defRPr sz="1500" kern="1200">
          <a:solidFill>
            <a:schemeClr val="tx1"/>
          </a:solidFill>
          <a:latin typeface="+mn-lt"/>
          <a:ea typeface="+mn-ea"/>
          <a:cs typeface="+mn-cs"/>
        </a:defRPr>
      </a:lvl4pPr>
      <a:lvl5pPr marL="1158479" indent="-136922" algn="l" rtl="0" eaLnBrk="0" fontAlgn="base" hangingPunct="0">
        <a:spcBef>
          <a:spcPct val="20000"/>
        </a:spcBef>
        <a:spcAft>
          <a:spcPct val="0"/>
        </a:spcAft>
        <a:buClr>
          <a:schemeClr val="tx1"/>
        </a:buClr>
        <a:buFont typeface="Wingdings 2" panose="05020102010507070707" pitchFamily="18" charset="2"/>
        <a:buChar char=""/>
        <a:defRPr sz="1500" kern="1200">
          <a:solidFill>
            <a:schemeClr val="tx1"/>
          </a:solidFill>
          <a:latin typeface="+mn-lt"/>
          <a:ea typeface="+mn-ea"/>
          <a:cs typeface="+mn-cs"/>
        </a:defRPr>
      </a:lvl5pPr>
      <a:lvl6pPr marL="1323594" indent="-137160" algn="l" rtl="0" eaLnBrk="1" latinLnBrk="0" hangingPunct="1">
        <a:spcBef>
          <a:spcPct val="20000"/>
        </a:spcBef>
        <a:buClr>
          <a:schemeClr val="tx1"/>
        </a:buClr>
        <a:buFont typeface="Wingdings 3"/>
        <a:buChar char=""/>
        <a:defRPr kumimoji="0" sz="1350" kern="1200">
          <a:solidFill>
            <a:schemeClr val="tx1"/>
          </a:solidFill>
          <a:latin typeface="+mn-lt"/>
          <a:ea typeface="+mn-ea"/>
          <a:cs typeface="+mn-cs"/>
        </a:defRPr>
      </a:lvl6pPr>
      <a:lvl7pPr marL="1474470" indent="-137160" algn="l" rtl="0" eaLnBrk="1" latinLnBrk="0" hangingPunct="1">
        <a:spcBef>
          <a:spcPct val="20000"/>
        </a:spcBef>
        <a:buClr>
          <a:schemeClr val="tx1"/>
        </a:buClr>
        <a:buFont typeface="Wingdings 2"/>
        <a:buChar char=""/>
        <a:defRPr kumimoji="0" sz="1200" kern="1200">
          <a:solidFill>
            <a:schemeClr val="tx1"/>
          </a:solidFill>
          <a:latin typeface="+mn-lt"/>
          <a:ea typeface="+mn-ea"/>
          <a:cs typeface="+mn-cs"/>
        </a:defRPr>
      </a:lvl7pPr>
      <a:lvl8pPr marL="1625346" indent="-137160" algn="l" rtl="0" eaLnBrk="1" latinLnBrk="0" hangingPunct="1">
        <a:spcBef>
          <a:spcPct val="20000"/>
        </a:spcBef>
        <a:buClr>
          <a:schemeClr val="tx1"/>
        </a:buClr>
        <a:buFont typeface="Wingdings 2"/>
        <a:buChar char=""/>
        <a:defRPr kumimoji="0" sz="1050" kern="1200">
          <a:solidFill>
            <a:schemeClr val="tx1"/>
          </a:solidFill>
          <a:latin typeface="+mn-lt"/>
          <a:ea typeface="+mn-ea"/>
          <a:cs typeface="+mn-cs"/>
        </a:defRPr>
      </a:lvl8pPr>
      <a:lvl9pPr marL="1776222" indent="-137160" algn="l" rtl="0" eaLnBrk="1" latinLnBrk="0" hangingPunct="1">
        <a:spcBef>
          <a:spcPct val="20000"/>
        </a:spcBef>
        <a:buClr>
          <a:schemeClr val="tx1"/>
        </a:buClr>
        <a:buFont typeface="Wingdings 2"/>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5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A667B9CC-DB7A-458B-9C8E-65F32C622ACB}" type="datetimeFigureOut">
              <a:rPr lang="en-US" smtClean="0">
                <a:solidFill>
                  <a:prstClr val="black">
                    <a:tint val="75000"/>
                  </a:prstClr>
                </a:solidFill>
              </a:rPr>
              <a:pPr defTabSz="685800">
                <a:defRPr/>
              </a:pPr>
              <a:t>1/6/2026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D2235F41-E28C-4D61-B0A7-C6513C8B2BBF}"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14697481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41.gi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8" name="Picture 4" descr="Khám phá hơn 185 hình nền powerpoint về giao thông - curveshanoi">
            <a:extLst>
              <a:ext uri="{FF2B5EF4-FFF2-40B4-BE49-F238E27FC236}">
                <a16:creationId xmlns:a16="http://schemas.microsoft.com/office/drawing/2014/main" id="{A518DA92-843C-1A39-D580-77E475940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5899" y="1733550"/>
            <a:ext cx="6172202" cy="646331"/>
          </a:xfrm>
          <a:prstGeom prst="rect">
            <a:avLst/>
          </a:prstGeom>
          <a:noFill/>
        </p:spPr>
        <p:txBody>
          <a:bodyPr wrap="square" rtlCol="0">
            <a:spAutoFit/>
          </a:bodyPr>
          <a:lstStyle/>
          <a:p>
            <a:pPr algn="ctr"/>
            <a:endParaRPr lang="en-US" sz="3600" dirty="0">
              <a:solidFill>
                <a:schemeClr val="accent6">
                  <a:lumMod val="50000"/>
                </a:schemeClr>
              </a:solidFill>
              <a:latin typeface="Tekton Pro" panose="020F0603020208020904" pitchFamily="34" charset="0"/>
              <a:ea typeface="Architecture" panose="020B0500000000000000" pitchFamily="34" charset="0"/>
              <a:cs typeface="Architecture" panose="020B0500000000000000" pitchFamily="34" charset="0"/>
            </a:endParaRPr>
          </a:p>
        </p:txBody>
      </p:sp>
      <p:sp>
        <p:nvSpPr>
          <p:cNvPr id="2" name="Rectangle 1"/>
          <p:cNvSpPr/>
          <p:nvPr/>
        </p:nvSpPr>
        <p:spPr>
          <a:xfrm>
            <a:off x="2285999" y="1218796"/>
            <a:ext cx="5127523" cy="1477328"/>
          </a:xfrm>
          <a:prstGeom prst="rect">
            <a:avLst/>
          </a:prstGeom>
        </p:spPr>
        <p:txBody>
          <a:bodyPr wrap="square">
            <a:spAutoFit/>
          </a:bodyPr>
          <a:lstStyle/>
          <a:p>
            <a:pPr lvl="0" algn="ctr" defTabSz="685800" eaLnBrk="0" fontAlgn="base" hangingPunct="0">
              <a:spcBef>
                <a:spcPct val="0"/>
              </a:spcBef>
              <a:spcAft>
                <a:spcPct val="0"/>
              </a:spcAft>
            </a:pPr>
            <a:r>
              <a:rPr lang="en-US" sz="30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NHIỆT LIỆT CHÀO MỪNG </a:t>
            </a:r>
          </a:p>
          <a:p>
            <a:pPr lvl="0" algn="ctr" defTabSz="685800" eaLnBrk="0" fontAlgn="base" hangingPunct="0">
              <a:spcBef>
                <a:spcPct val="0"/>
              </a:spcBef>
              <a:spcAft>
                <a:spcPct val="0"/>
              </a:spcAft>
            </a:pPr>
            <a:r>
              <a:rPr lang="en-US" sz="30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QUÝ THẦY CÔ GIÁO VỀ DỰ GIỜ MĨ THUẬT</a:t>
            </a:r>
          </a:p>
        </p:txBody>
      </p:sp>
      <p:pic>
        <p:nvPicPr>
          <p:cNvPr id="5" name="Picture 18" descr="prod_401_104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139702">
            <a:off x="735443" y="232363"/>
            <a:ext cx="979884"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rot="11402468">
            <a:off x="7491526" y="78582"/>
            <a:ext cx="987638" cy="981541"/>
          </a:xfrm>
          <a:prstGeom prst="rect">
            <a:avLst/>
          </a:prstGeom>
        </p:spPr>
      </p:pic>
      <p:sp>
        <p:nvSpPr>
          <p:cNvPr id="6" name="Rectangle 5"/>
          <p:cNvSpPr/>
          <p:nvPr/>
        </p:nvSpPr>
        <p:spPr>
          <a:xfrm>
            <a:off x="2450770" y="107687"/>
            <a:ext cx="4572000" cy="438582"/>
          </a:xfrm>
          <a:prstGeom prst="rect">
            <a:avLst/>
          </a:prstGeom>
        </p:spPr>
        <p:txBody>
          <a:bodyPr>
            <a:spAutoFit/>
          </a:bodyPr>
          <a:lstStyle/>
          <a:p>
            <a:pPr lvl="0" algn="ctr" defTabSz="685800" fontAlgn="base">
              <a:spcBef>
                <a:spcPct val="0"/>
              </a:spcBef>
              <a:spcAft>
                <a:spcPct val="0"/>
              </a:spcAft>
            </a:pPr>
            <a:r>
              <a:rPr lang="en-US" altLang="en-US" sz="1350" b="1" dirty="0">
                <a:latin typeface="Times New Roman" panose="02020603050405020304" pitchFamily="18" charset="0"/>
                <a:cs typeface="Times New Roman" panose="02020603050405020304" pitchFamily="18" charset="0"/>
              </a:rPr>
              <a:t>UBND PHƯỜNG QUY NHƠN NAM</a:t>
            </a:r>
          </a:p>
          <a:p>
            <a:pPr lvl="0" algn="ctr" defTabSz="685800" fontAlgn="base">
              <a:spcBef>
                <a:spcPct val="0"/>
              </a:spcBef>
              <a:spcAft>
                <a:spcPct val="0"/>
              </a:spcAft>
            </a:pPr>
            <a:r>
              <a:rPr lang="en-US" altLang="en-US" sz="900" b="1" dirty="0">
                <a:latin typeface="Times New Roman" panose="02020603050405020304" pitchFamily="18" charset="0"/>
                <a:cs typeface="Times New Roman" panose="02020603050405020304" pitchFamily="18" charset="0"/>
              </a:rPr>
              <a:t>TRƯỜNG TIỂU HỌC </a:t>
            </a:r>
            <a:r>
              <a:rPr lang="vi-VN" altLang="en-US" sz="900" b="1" dirty="0">
                <a:latin typeface="Times New Roman" panose="02020603050405020304" pitchFamily="18" charset="0"/>
                <a:cs typeface="Times New Roman" panose="02020603050405020304" pitchFamily="18" charset="0"/>
              </a:rPr>
              <a:t>VÕ VĂN DŨNG</a:t>
            </a:r>
            <a:endParaRPr lang="en-US" altLang="en-US" sz="9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450770" y="2620782"/>
            <a:ext cx="4572000" cy="707886"/>
          </a:xfrm>
          <a:prstGeom prst="rect">
            <a:avLst/>
          </a:prstGeom>
        </p:spPr>
        <p:txBody>
          <a:bodyPr>
            <a:spAutoFit/>
          </a:bodyPr>
          <a:lstStyle/>
          <a:p>
            <a:pPr lvl="0" algn="ctr" defTabSz="685800" fontAlgn="base">
              <a:spcBef>
                <a:spcPct val="0"/>
              </a:spcBef>
              <a:spcAft>
                <a:spcPct val="0"/>
              </a:spcAft>
            </a:pPr>
            <a:r>
              <a:rPr lang="en-US" altLang="en-US" sz="2000" b="1" i="1" dirty="0" err="1">
                <a:solidFill>
                  <a:srgbClr val="002060"/>
                </a:solidFill>
                <a:latin typeface="Times New Roman" panose="02020603050405020304" pitchFamily="18" charset="0"/>
                <a:cs typeface="Times New Roman" panose="02020603050405020304" pitchFamily="18" charset="0"/>
              </a:rPr>
              <a:t>Lớp</a:t>
            </a:r>
            <a:r>
              <a:rPr lang="en-US" altLang="en-US" sz="2000" b="1" i="1" dirty="0">
                <a:solidFill>
                  <a:srgbClr val="002060"/>
                </a:solidFill>
                <a:latin typeface="Times New Roman" panose="02020603050405020304" pitchFamily="18" charset="0"/>
                <a:cs typeface="Times New Roman" panose="02020603050405020304" pitchFamily="18" charset="0"/>
              </a:rPr>
              <a:t>: 5C</a:t>
            </a:r>
          </a:p>
          <a:p>
            <a:pPr lvl="0" algn="ctr" defTabSz="685800" fontAlgn="base">
              <a:spcBef>
                <a:spcPct val="0"/>
              </a:spcBef>
              <a:spcAft>
                <a:spcPct val="0"/>
              </a:spcAft>
            </a:pPr>
            <a:r>
              <a:rPr lang="en-US" altLang="en-US" sz="2000" b="1" i="1" dirty="0" err="1">
                <a:solidFill>
                  <a:srgbClr val="002060"/>
                </a:solidFill>
                <a:latin typeface="Times New Roman" panose="02020603050405020304" pitchFamily="18" charset="0"/>
                <a:cs typeface="Times New Roman" panose="02020603050405020304" pitchFamily="18" charset="0"/>
              </a:rPr>
              <a:t>Giáo</a:t>
            </a:r>
            <a:r>
              <a:rPr lang="en-US" altLang="en-US" sz="2000" b="1" i="1" dirty="0">
                <a:solidFill>
                  <a:srgbClr val="002060"/>
                </a:solidFill>
                <a:latin typeface="Times New Roman" panose="02020603050405020304" pitchFamily="18" charset="0"/>
                <a:cs typeface="Times New Roman" panose="02020603050405020304" pitchFamily="18" charset="0"/>
              </a:rPr>
              <a:t> </a:t>
            </a:r>
            <a:r>
              <a:rPr lang="en-US" altLang="en-US" sz="2000" b="1" i="1" dirty="0" err="1">
                <a:solidFill>
                  <a:srgbClr val="002060"/>
                </a:solidFill>
                <a:latin typeface="Times New Roman" panose="02020603050405020304" pitchFamily="18" charset="0"/>
                <a:cs typeface="Times New Roman" panose="02020603050405020304" pitchFamily="18" charset="0"/>
              </a:rPr>
              <a:t>viên</a:t>
            </a:r>
            <a:r>
              <a:rPr lang="en-US" altLang="en-US" sz="2000" b="1" i="1" dirty="0">
                <a:solidFill>
                  <a:srgbClr val="002060"/>
                </a:solidFill>
                <a:latin typeface="Times New Roman" panose="02020603050405020304" pitchFamily="18" charset="0"/>
                <a:cs typeface="Times New Roman" panose="02020603050405020304" pitchFamily="18" charset="0"/>
              </a:rPr>
              <a:t>: </a:t>
            </a:r>
            <a:r>
              <a:rPr lang="vi-VN" altLang="en-US" sz="2000" b="1" i="1" dirty="0">
                <a:solidFill>
                  <a:srgbClr val="002060"/>
                </a:solidFill>
                <a:latin typeface="Times New Roman" panose="02020603050405020304" pitchFamily="18" charset="0"/>
                <a:cs typeface="Times New Roman" panose="02020603050405020304" pitchFamily="18" charset="0"/>
              </a:rPr>
              <a:t>Trịnh Thị Điệp</a:t>
            </a:r>
            <a:endParaRPr lang="en-US" altLang="en-US" sz="2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620153"/>
      </p:ext>
    </p:extLst>
  </p:cSld>
  <p:clrMapOvr>
    <a:masterClrMapping/>
  </p:clrMapOvr>
  <mc:AlternateContent xmlns:mc="http://schemas.openxmlformats.org/markup-compatibility/2006" xmlns:p14="http://schemas.microsoft.com/office/powerpoint/2010/main">
    <mc:Choice Requires="p14">
      <p:transition spd="slow" p14:dur="4000" advTm="10000">
        <p14:vortex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0" presetClass="path" presetSubtype="0" repeatCount="10000" accel="50000" decel="50000" fill="hold" nodeType="withEffect">
                                  <p:stCondLst>
                                    <p:cond delay="0"/>
                                  </p:stCondLst>
                                  <p:childTnLst>
                                    <p:animMotion origin="layout" path="M 1.11111E-6 -2.08092E-6 C 0.26181 -0.00809 0.52378 -0.01595 0.51111 0.01896 C 0.49844 0.05387 -0.07014 0.13041 -0.07622 0.20925 C -0.08229 0.28786 0.46059 0.52393 0.47465 0.49249 C 0.48872 0.46104 0.08576 0.09966 0.00799 0.02104 " pathEditMode="relative" ptsTypes="aaaaA">
                                      <p:cBhvr>
                                        <p:cTn id="13"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096274" y="587234"/>
            <a:ext cx="2951449"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UVN Bai Sau Nang" panose="04030905020802020C03" pitchFamily="82" charset="0"/>
                <a:ea typeface="+mn-ea"/>
                <a:cs typeface="Times New Roman" pitchFamily="18" charset="0"/>
              </a:rPr>
              <a:t>SẢN PHẨM THAM KHẢO</a:t>
            </a:r>
            <a:endParaRPr kumimoji="0" lang="en-US" sz="2000" b="0" i="0" u="none" strike="noStrike" kern="1200" cap="none" spc="0" normalizeH="0" baseline="0" noProof="0" dirty="0">
              <a:ln>
                <a:noFill/>
              </a:ln>
              <a:solidFill>
                <a:srgbClr val="C00000"/>
              </a:solidFill>
              <a:effectLst/>
              <a:uLnTx/>
              <a:uFillTx/>
              <a:latin typeface="UVN Bai Sau Nang" panose="04030905020802020C03" pitchFamily="82" charset="0"/>
              <a:ea typeface="+mn-ea"/>
              <a:cs typeface="+mn-cs"/>
            </a:endParaRPr>
          </a:p>
        </p:txBody>
      </p:sp>
      <p:pic>
        <p:nvPicPr>
          <p:cNvPr id="3" name="Picture 2">
            <a:extLst>
              <a:ext uri="{FF2B5EF4-FFF2-40B4-BE49-F238E27FC236}">
                <a16:creationId xmlns:a16="http://schemas.microsoft.com/office/drawing/2014/main" id="{94D59FF6-49D3-98FD-2374-1E3BC681A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04" r="25404"/>
          <a:stretch/>
        </p:blipFill>
        <p:spPr>
          <a:xfrm>
            <a:off x="3407444" y="2906583"/>
            <a:ext cx="2145527" cy="2101365"/>
          </a:xfrm>
          <a:prstGeom prst="rect">
            <a:avLst/>
          </a:prstGeom>
        </p:spPr>
      </p:pic>
      <p:pic>
        <p:nvPicPr>
          <p:cNvPr id="6" name="Picture 5">
            <a:extLst>
              <a:ext uri="{FF2B5EF4-FFF2-40B4-BE49-F238E27FC236}">
                <a16:creationId xmlns:a16="http://schemas.microsoft.com/office/drawing/2014/main" id="{75E2CA08-1EC5-BC11-6EC5-6F8A87D4D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06" t="8800" r="29154" b="6218"/>
          <a:stretch/>
        </p:blipFill>
        <p:spPr>
          <a:xfrm>
            <a:off x="784495" y="2833425"/>
            <a:ext cx="1850542" cy="2083530"/>
          </a:xfrm>
          <a:prstGeom prst="rect">
            <a:avLst/>
          </a:prstGeom>
        </p:spPr>
      </p:pic>
      <p:pic>
        <p:nvPicPr>
          <p:cNvPr id="2" name="Picture 1"/>
          <p:cNvPicPr>
            <a:picLocks noChangeAspect="1"/>
          </p:cNvPicPr>
          <p:nvPr/>
        </p:nvPicPr>
        <p:blipFill>
          <a:blip r:embed="rId5"/>
          <a:stretch>
            <a:fillRect/>
          </a:stretch>
        </p:blipFill>
        <p:spPr>
          <a:xfrm>
            <a:off x="784494" y="1076141"/>
            <a:ext cx="1850543" cy="1639966"/>
          </a:xfrm>
          <a:prstGeom prst="rect">
            <a:avLst/>
          </a:prstGeom>
        </p:spPr>
      </p:pic>
      <p:pic>
        <p:nvPicPr>
          <p:cNvPr id="4" name="Picture 3"/>
          <p:cNvPicPr>
            <a:picLocks noChangeAspect="1"/>
          </p:cNvPicPr>
          <p:nvPr/>
        </p:nvPicPr>
        <p:blipFill>
          <a:blip r:embed="rId6"/>
          <a:stretch>
            <a:fillRect/>
          </a:stretch>
        </p:blipFill>
        <p:spPr>
          <a:xfrm>
            <a:off x="3499236" y="990374"/>
            <a:ext cx="2145527" cy="1713124"/>
          </a:xfrm>
          <a:prstGeom prst="rect">
            <a:avLst/>
          </a:prstGeom>
        </p:spPr>
      </p:pic>
      <p:pic>
        <p:nvPicPr>
          <p:cNvPr id="7" name="Picture 6"/>
          <p:cNvPicPr>
            <a:picLocks noChangeAspect="1"/>
          </p:cNvPicPr>
          <p:nvPr/>
        </p:nvPicPr>
        <p:blipFill>
          <a:blip r:embed="rId7"/>
          <a:stretch>
            <a:fillRect/>
          </a:stretch>
        </p:blipFill>
        <p:spPr>
          <a:xfrm>
            <a:off x="6642103" y="1014344"/>
            <a:ext cx="2069278" cy="1713124"/>
          </a:xfrm>
          <a:prstGeom prst="rect">
            <a:avLst/>
          </a:prstGeom>
        </p:spPr>
      </p:pic>
      <p:sp>
        <p:nvSpPr>
          <p:cNvPr id="8" name="AutoShape 2" descr="35 ý tưởng tái chế chai nhựa đơn giản &amp; độc đáo ai cũng có ..."/>
          <p:cNvSpPr>
            <a:spLocks noChangeAspect="1" noChangeArrowheads="1"/>
          </p:cNvSpPr>
          <p:nvPr/>
        </p:nvSpPr>
        <p:spPr bwMode="auto">
          <a:xfrm>
            <a:off x="155575" y="-1557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7" name="Picture 1" descr="35 ý tưởng tái chế chai nhựa đơn giản &amp; độc đáo ai cũng có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2104" y="2906583"/>
            <a:ext cx="2069277" cy="205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96274" y="85582"/>
            <a:ext cx="3198569"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Ngày</a:t>
            </a:r>
            <a:r>
              <a:rPr kumimoji="0" lang="en-US" sz="2000" b="1" i="0" u="none" strike="noStrike" kern="1200" cap="none" spc="0" normalizeH="0" baseline="0" noProof="0" dirty="0">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06 </a:t>
            </a:r>
            <a:r>
              <a:rPr kumimoji="0" lang="en-US" sz="2000" b="1" i="0" u="none" strike="noStrike" kern="1200" cap="none" spc="0" normalizeH="0" baseline="0" noProof="0" dirty="0" err="1">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tháng</a:t>
            </a:r>
            <a:r>
              <a:rPr kumimoji="0" lang="en-US" sz="2000" b="1" i="0" u="none" strike="noStrike" kern="1200" cap="none" spc="0" normalizeH="0" baseline="0" noProof="0" dirty="0">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11 </a:t>
            </a:r>
            <a:r>
              <a:rPr kumimoji="0" lang="en-US" sz="2000" b="1" i="0" u="none" strike="noStrike" kern="1200" cap="none" spc="0" normalizeH="0" baseline="0" noProof="0" dirty="0" err="1">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năm</a:t>
            </a:r>
            <a:r>
              <a:rPr kumimoji="0" lang="en-US" sz="2000" b="1" i="0" u="none" strike="noStrike" kern="1200" cap="none" spc="0" normalizeH="0" baseline="0" noProof="0" dirty="0">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2025</a:t>
            </a:r>
          </a:p>
        </p:txBody>
      </p:sp>
    </p:spTree>
    <p:extLst>
      <p:ext uri="{BB962C8B-B14F-4D97-AF65-F5344CB8AC3E}">
        <p14:creationId xmlns:p14="http://schemas.microsoft.com/office/powerpoint/2010/main" val="2104088706"/>
      </p:ext>
    </p:extLst>
  </p:cSld>
  <p:clrMapOvr>
    <a:masterClrMapping/>
  </p:clrMapOvr>
  <mc:AlternateContent xmlns:mc="http://schemas.openxmlformats.org/markup-compatibility/2006" xmlns:p14="http://schemas.microsoft.com/office/powerpoint/2010/main">
    <mc:Choice Requires="p14">
      <p:transition p14:dur="0" advTm="25000"/>
    </mc:Choice>
    <mc:Fallback xmlns="">
      <p:transition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30DE0-CA0A-2ACC-B564-C193871D7482}"/>
              </a:ext>
            </a:extLst>
          </p:cNvPr>
          <p:cNvPicPr>
            <a:picLocks noChangeAspect="1"/>
          </p:cNvPicPr>
          <p:nvPr/>
        </p:nvPicPr>
        <p:blipFill rotWithShape="1">
          <a:blip r:embed="rId3"/>
          <a:srcRect r="6691"/>
          <a:stretch/>
        </p:blipFill>
        <p:spPr>
          <a:xfrm flipH="1">
            <a:off x="-1" y="0"/>
            <a:ext cx="9143999" cy="5143500"/>
          </a:xfrm>
          <a:prstGeom prst="rect">
            <a:avLst/>
          </a:prstGeom>
        </p:spPr>
      </p:pic>
      <p:sp>
        <p:nvSpPr>
          <p:cNvPr id="5" name="TextBox 4"/>
          <p:cNvSpPr txBox="1"/>
          <p:nvPr/>
        </p:nvSpPr>
        <p:spPr>
          <a:xfrm>
            <a:off x="2716306" y="1536304"/>
            <a:ext cx="6229048" cy="1384995"/>
          </a:xfrm>
          <a:prstGeom prst="rect">
            <a:avLst/>
          </a:prstGeom>
          <a:noFill/>
        </p:spPr>
        <p:txBody>
          <a:bodyPr wrap="square" rtlCol="0">
            <a:spAutoFit/>
          </a:bodyPr>
          <a:lstStyle/>
          <a:p>
            <a:pPr algn="ctr">
              <a:lnSpc>
                <a:spcPct val="150000"/>
              </a:lnSpc>
            </a:pPr>
            <a:r>
              <a:rPr lang="en-US" sz="3600" b="1" dirty="0">
                <a:solidFill>
                  <a:srgbClr val="7030A0"/>
                </a:solidFill>
                <a:latin typeface="UTM Futura Extra" panose="02040603050506020204" pitchFamily="18" charset="0"/>
                <a:cs typeface="Times New Roman" pitchFamily="18" charset="0"/>
              </a:rPr>
              <a:t>LUYỆN TẬP – SÁNG TẠO</a:t>
            </a:r>
          </a:p>
          <a:p>
            <a:pPr algn="ctr">
              <a:lnSpc>
                <a:spcPct val="150000"/>
              </a:lnSpc>
            </a:pP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Hãy</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sáng</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tạo</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một</a:t>
            </a:r>
            <a:r>
              <a:rPr lang="en-US" sz="2000" b="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sản</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thủ</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công</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theo</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ý </a:t>
            </a:r>
            <a:r>
              <a:rPr lang="en-US" sz="20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thích</a:t>
            </a:r>
            <a:r>
              <a:rPr lang="en-US" sz="20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a:t>
            </a:r>
          </a:p>
        </p:txBody>
      </p:sp>
      <p:sp>
        <p:nvSpPr>
          <p:cNvPr id="2" name="Rectangle 1"/>
          <p:cNvSpPr/>
          <p:nvPr/>
        </p:nvSpPr>
        <p:spPr>
          <a:xfrm>
            <a:off x="3366007" y="0"/>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2614329360"/>
      </p:ext>
    </p:extLst>
  </p:cSld>
  <p:clrMapOvr>
    <a:masterClrMapping/>
  </p:clrMapOvr>
  <mc:AlternateContent xmlns:mc="http://schemas.openxmlformats.org/markup-compatibility/2006" xmlns:p14="http://schemas.microsoft.com/office/powerpoint/2010/main">
    <mc:Choice Requires="p14">
      <p:transition spd="slow" p14:dur="1600" advTm="25000">
        <p14:prism isInverted="1"/>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Tải bộ hình nền powerpoint Tết 2024 cực đẹp để sử dụng">
            <a:extLst>
              <a:ext uri="{FF2B5EF4-FFF2-40B4-BE49-F238E27FC236}">
                <a16:creationId xmlns:a16="http://schemas.microsoft.com/office/drawing/2014/main" id="{9E625E64-8430-A9DA-F127-105692DAF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700747"/>
            <a:ext cx="7467600" cy="892360"/>
          </a:xfrm>
          <a:prstGeom prst="rect">
            <a:avLst/>
          </a:prstGeom>
          <a:noFill/>
        </p:spPr>
        <p:txBody>
          <a:bodyPr wrap="square" rtlCol="0">
            <a:spAutoFit/>
          </a:bodyPr>
          <a:lstStyle/>
          <a:p>
            <a:pPr algn="ctr">
              <a:lnSpc>
                <a:spcPct val="150000"/>
              </a:lnSpc>
            </a:pPr>
            <a:r>
              <a:rPr lang="en-US" sz="4000" dirty="0">
                <a:solidFill>
                  <a:schemeClr val="accent2">
                    <a:lumMod val="75000"/>
                  </a:schemeClr>
                </a:solidFill>
                <a:latin typeface="UVN Hai Ba Trung" pitchFamily="2" charset="0"/>
                <a:cs typeface="Times New Roman" pitchFamily="18" charset="0"/>
              </a:rPr>
              <a:t>TRƯNG BÀY SẢN PHẨM VÀ CHIA SẺ</a:t>
            </a:r>
          </a:p>
        </p:txBody>
      </p:sp>
      <p:sp>
        <p:nvSpPr>
          <p:cNvPr id="4" name="TextBox 3"/>
          <p:cNvSpPr txBox="1"/>
          <p:nvPr/>
        </p:nvSpPr>
        <p:spPr>
          <a:xfrm>
            <a:off x="1812863" y="1809975"/>
            <a:ext cx="5784726" cy="1754326"/>
          </a:xfrm>
          <a:prstGeom prst="rect">
            <a:avLst/>
          </a:prstGeom>
          <a:noFill/>
        </p:spPr>
        <p:txBody>
          <a:bodyPr wrap="square" rtlCol="0">
            <a:spAutoFit/>
          </a:bodyPr>
          <a:lstStyle/>
          <a:p>
            <a:pPr algn="just">
              <a:lnSpc>
                <a:spcPct val="120000"/>
              </a:lnSpc>
            </a:pP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Chia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sẻ</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cảm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nhận</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của</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con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về</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a:t>
            </a:r>
          </a:p>
          <a:p>
            <a:pPr algn="just">
              <a:lnSpc>
                <a:spcPct val="120000"/>
              </a:lnSpc>
            </a:pP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Em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sử</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dụng</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những</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vật</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liệu</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tạo</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sản</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phẩm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a:t>
            </a:r>
          </a:p>
          <a:p>
            <a:pPr algn="just">
              <a:lnSpc>
                <a:spcPct val="120000"/>
              </a:lnSpc>
            </a:pP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Em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sử</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dụng</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sắc</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họa</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tiết</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trang</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trí</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như</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thế</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trên</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sản</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phẩm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a:t>
            </a:r>
          </a:p>
          <a:p>
            <a:pPr algn="just">
              <a:lnSpc>
                <a:spcPct val="120000"/>
              </a:lnSpc>
            </a:pP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Em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thích</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sản</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phẩm</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của</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bạn</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nhất</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Vì</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sao</a:t>
            </a:r>
            <a:r>
              <a:rPr lang="en-US" b="1" dirty="0">
                <a:solidFill>
                  <a:schemeClr val="accent3">
                    <a:lumMod val="50000"/>
                  </a:schemeClr>
                </a:solidFill>
                <a:latin typeface="Times New Roman" panose="02020603050405020304" pitchFamily="18" charset="0"/>
                <a:ea typeface="Aachen" panose="02020500000000000000" pitchFamily="18" charset="0"/>
                <a:cs typeface="Times New Roman" panose="02020603050405020304" pitchFamily="18" charset="0"/>
              </a:rPr>
              <a:t>?</a:t>
            </a:r>
          </a:p>
        </p:txBody>
      </p:sp>
      <p:sp>
        <p:nvSpPr>
          <p:cNvPr id="2" name="Rectangle 1"/>
          <p:cNvSpPr/>
          <p:nvPr/>
        </p:nvSpPr>
        <p:spPr>
          <a:xfrm>
            <a:off x="3105942" y="150319"/>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2640736949"/>
      </p:ext>
    </p:extLst>
  </p:cSld>
  <p:clrMapOvr>
    <a:masterClrMapping/>
  </p:clrMapOvr>
  <mc:AlternateContent xmlns:mc="http://schemas.openxmlformats.org/markup-compatibility/2006" xmlns:p14="http://schemas.microsoft.com/office/powerpoint/2010/main">
    <mc:Choice Requires="p14">
      <p:transition spd="slow" p14:dur="1400" advTm="30000">
        <p14:doors dir="vert"/>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41" presetClass="entr" presetSubtype="0" fill="hold" grpId="0" nodeType="withEffect">
                                  <p:stCondLst>
                                    <p:cond delay="100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cute siêu dễ thương, ấn tượng nhất">
            <a:extLst>
              <a:ext uri="{FF2B5EF4-FFF2-40B4-BE49-F238E27FC236}">
                <a16:creationId xmlns:a16="http://schemas.microsoft.com/office/drawing/2014/main" id="{4A51D353-CC3B-1317-2099-32ED4BE5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6"/>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64503" y="299860"/>
            <a:ext cx="6123437" cy="753283"/>
          </a:xfrm>
          <a:prstGeom prst="rect">
            <a:avLst/>
          </a:prstGeom>
          <a:noFill/>
        </p:spPr>
        <p:txBody>
          <a:bodyPr wrap="square" rtlCol="0">
            <a:spAutoFit/>
          </a:bodyPr>
          <a:lstStyle/>
          <a:p>
            <a:pPr algn="ctr">
              <a:lnSpc>
                <a:spcPct val="150000"/>
              </a:lnSpc>
            </a:pPr>
            <a:r>
              <a:rPr lang="en-US" sz="3200" dirty="0">
                <a:solidFill>
                  <a:srgbClr val="C00000"/>
                </a:solidFill>
                <a:latin typeface="Source Sans Pro Black" panose="020B0803030403020204" pitchFamily="34" charset="0"/>
                <a:cs typeface="Times New Roman" pitchFamily="18" charset="0"/>
              </a:rPr>
              <a:t>VẬN DỤNG – PHÁT TRIỂN</a:t>
            </a:r>
          </a:p>
        </p:txBody>
      </p:sp>
      <p:sp>
        <p:nvSpPr>
          <p:cNvPr id="7" name="Rectangle 6"/>
          <p:cNvSpPr/>
          <p:nvPr/>
        </p:nvSpPr>
        <p:spPr>
          <a:xfrm>
            <a:off x="1241309" y="4496260"/>
            <a:ext cx="7169823" cy="646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làm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gì</a:t>
            </a:r>
            <a:r>
              <a:rPr lang="en-US" sz="2000" b="1" dirty="0">
                <a:solidFill>
                  <a:schemeClr val="accent6">
                    <a:lumMod val="50000"/>
                  </a:schemeClr>
                </a:solidFill>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0EC5DEBE-DB4B-4206-391F-529660B24985}"/>
              </a:ext>
            </a:extLst>
          </p:cNvPr>
          <p:cNvSpPr/>
          <p:nvPr/>
        </p:nvSpPr>
        <p:spPr>
          <a:xfrm>
            <a:off x="-130887" y="3837582"/>
            <a:ext cx="9143999" cy="799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trưng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bày</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hoặc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trong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đời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sống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hằng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ngày</a:t>
            </a:r>
            <a:r>
              <a:rPr lang="en-US" sz="2000" b="1" dirty="0">
                <a:solidFill>
                  <a:schemeClr val="accent6">
                    <a:lumMod val="50000"/>
                  </a:schemeClr>
                </a:solidFill>
                <a:latin typeface="Times New Roman" pitchFamily="18" charset="0"/>
                <a:cs typeface="Times New Roman" pitchFamily="18" charset="0"/>
              </a:rPr>
              <a:t>.</a:t>
            </a:r>
          </a:p>
        </p:txBody>
      </p:sp>
      <p:pic>
        <p:nvPicPr>
          <p:cNvPr id="4" name="Picture 3">
            <a:extLst>
              <a:ext uri="{FF2B5EF4-FFF2-40B4-BE49-F238E27FC236}">
                <a16:creationId xmlns:a16="http://schemas.microsoft.com/office/drawing/2014/main" id="{86921582-4E8E-F155-E662-DF2C9BD1B6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912" t="4552" r="32243" b="12819"/>
          <a:stretch/>
        </p:blipFill>
        <p:spPr>
          <a:xfrm>
            <a:off x="6355987" y="1403040"/>
            <a:ext cx="2357811" cy="2202208"/>
          </a:xfrm>
          <a:prstGeom prst="rect">
            <a:avLst/>
          </a:prstGeom>
        </p:spPr>
      </p:pic>
      <p:pic>
        <p:nvPicPr>
          <p:cNvPr id="9" name="Picture 8">
            <a:extLst>
              <a:ext uri="{FF2B5EF4-FFF2-40B4-BE49-F238E27FC236}">
                <a16:creationId xmlns:a16="http://schemas.microsoft.com/office/drawing/2014/main" id="{BCC6EFD6-2356-B874-762B-CFB58FF2F3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912" t="3212" r="35147" b="9849"/>
          <a:stretch/>
        </p:blipFill>
        <p:spPr>
          <a:xfrm>
            <a:off x="3449207" y="1403040"/>
            <a:ext cx="2476579" cy="2216139"/>
          </a:xfrm>
          <a:prstGeom prst="rect">
            <a:avLst/>
          </a:prstGeom>
        </p:spPr>
      </p:pic>
      <p:pic>
        <p:nvPicPr>
          <p:cNvPr id="11" name="Picture 10">
            <a:extLst>
              <a:ext uri="{FF2B5EF4-FFF2-40B4-BE49-F238E27FC236}">
                <a16:creationId xmlns:a16="http://schemas.microsoft.com/office/drawing/2014/main" id="{7739C985-04B7-2D29-D2A3-457277E7BD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35" t="13080" r="16912" b="10410"/>
          <a:stretch/>
        </p:blipFill>
        <p:spPr>
          <a:xfrm>
            <a:off x="480899" y="1408411"/>
            <a:ext cx="2567208" cy="2210768"/>
          </a:xfrm>
          <a:prstGeom prst="rect">
            <a:avLst/>
          </a:prstGeom>
        </p:spPr>
      </p:pic>
      <p:sp>
        <p:nvSpPr>
          <p:cNvPr id="3" name="Rectangle 2"/>
          <p:cNvSpPr/>
          <p:nvPr/>
        </p:nvSpPr>
        <p:spPr>
          <a:xfrm>
            <a:off x="2727218" y="99805"/>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3085166225"/>
      </p:ext>
    </p:extLst>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2" presetClass="entr" presetSubtype="0" fill="hold" grpId="0"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ình nền Powerpoint Bục Hình Trái Tim Vàng Trên Nền Hồng Lý Tưởng Để Kỷ  Niệm Ngày Lễ Tình Nhân Và Các Dịp Đám Cưới Được Tạo Bằng Công Nghệ Hình Ảnh">
            <a:extLst>
              <a:ext uri="{FF2B5EF4-FFF2-40B4-BE49-F238E27FC236}">
                <a16:creationId xmlns:a16="http://schemas.microsoft.com/office/drawing/2014/main" id="{0954E011-4D6B-6632-12E4-6B99A4DD4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51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96CE06-2E37-3453-E2DA-F96BB29A1DE0}"/>
              </a:ext>
            </a:extLst>
          </p:cNvPr>
          <p:cNvSpPr txBox="1"/>
          <p:nvPr/>
        </p:nvSpPr>
        <p:spPr>
          <a:xfrm>
            <a:off x="1738032" y="1207495"/>
            <a:ext cx="5667935" cy="2351991"/>
          </a:xfrm>
          <a:prstGeom prst="rect">
            <a:avLst/>
          </a:prstGeom>
          <a:noFill/>
        </p:spPr>
        <p:txBody>
          <a:bodyPr wrap="square" rtlCol="0">
            <a:spAutoFit/>
          </a:bodyPr>
          <a:lstStyle/>
          <a:p>
            <a:pPr algn="ctr">
              <a:lnSpc>
                <a:spcPct val="150000"/>
              </a:lnSpc>
            </a:pPr>
            <a:r>
              <a:rPr lang="en-US" sz="3600" b="1" dirty="0">
                <a:solidFill>
                  <a:srgbClr val="7030A0"/>
                </a:solidFill>
                <a:latin typeface="UTM Futura Extra" panose="02040603050506020204" pitchFamily="18" charset="0"/>
                <a:cs typeface="Times New Roman" pitchFamily="18" charset="0"/>
              </a:rPr>
              <a:t>GHI NHỚ</a:t>
            </a:r>
          </a:p>
          <a:p>
            <a:pPr algn="just">
              <a:lnSpc>
                <a:spcPct val="150000"/>
              </a:lnSpc>
            </a:pP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Tạo</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mĩ</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thuật</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sựa</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trên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đặc</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điểm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của</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thủ</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công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mĩ</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nghệ</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là</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một</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hình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thức</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sáng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tạo</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hấp</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dẫn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a:t>
            </a:r>
          </a:p>
          <a:p>
            <a:pPr algn="just">
              <a:lnSpc>
                <a:spcPct val="150000"/>
              </a:lnSpc>
            </a:pP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Sử</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dụng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sản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phẩm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thủ</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công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làm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quà</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tặng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là</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cách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thể</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hiện</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tình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cảm</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của</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mình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với</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mọi</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người</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xung</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 </a:t>
            </a:r>
            <a:r>
              <a:rPr lang="en-US" sz="1600" b="1" dirty="0" err="1">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quanh</a:t>
            </a:r>
            <a:r>
              <a:rPr lang="en-US" sz="1600" b="1" dirty="0">
                <a:solidFill>
                  <a:schemeClr val="accent5">
                    <a:lumMod val="75000"/>
                  </a:schemeClr>
                </a:solidFill>
                <a:latin typeface="Aachen" panose="02020500000000000000" pitchFamily="18" charset="0"/>
                <a:ea typeface="Aachen" panose="02020500000000000000" pitchFamily="18" charset="0"/>
                <a:cs typeface="Aachen" panose="02020500000000000000" pitchFamily="18" charset="0"/>
              </a:rPr>
              <a:t>.</a:t>
            </a:r>
          </a:p>
        </p:txBody>
      </p:sp>
      <p:sp>
        <p:nvSpPr>
          <p:cNvPr id="2" name="Rectangle 1"/>
          <p:cNvSpPr/>
          <p:nvPr/>
        </p:nvSpPr>
        <p:spPr>
          <a:xfrm>
            <a:off x="2972715" y="203638"/>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134727039"/>
      </p:ext>
    </p:extLst>
  </p:cSld>
  <p:clrMapOvr>
    <a:masterClrMapping/>
  </p:clrMapOvr>
  <mc:AlternateContent xmlns:mc="http://schemas.openxmlformats.org/markup-compatibility/2006" xmlns:p14="http://schemas.microsoft.com/office/powerpoint/2010/main">
    <mc:Choice Requires="p14">
      <p:transition spd="slow" p14:dur="900" advTm="30000">
        <p14:warp dir="in"/>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137+ mẫu Background PowerPoint chào mừng tuyệt đẹp và chuyên nghiệp">
            <a:extLst>
              <a:ext uri="{FF2B5EF4-FFF2-40B4-BE49-F238E27FC236}">
                <a16:creationId xmlns:a16="http://schemas.microsoft.com/office/drawing/2014/main" id="{1949EA71-8B17-BDFB-130B-C01FC50B8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319" y="597541"/>
            <a:ext cx="6285013" cy="1200329"/>
          </a:xfrm>
          <a:prstGeom prst="rect">
            <a:avLst/>
          </a:prstGeom>
          <a:noFill/>
        </p:spPr>
        <p:txBody>
          <a:bodyPr wrap="square" rtlCol="0">
            <a:spAutoFit/>
          </a:bodyPr>
          <a:lstStyle/>
          <a:p>
            <a:pPr algn="ctr"/>
            <a:r>
              <a:rPr lang="en-US" sz="7200" dirty="0">
                <a:solidFill>
                  <a:schemeClr val="accent5">
                    <a:lumMod val="50000"/>
                  </a:schemeClr>
                </a:solidFill>
                <a:latin typeface="UTM American Sans" panose="02040603050506020204" pitchFamily="18" charset="0"/>
                <a:cs typeface="Times New Roman" pitchFamily="18" charset="0"/>
              </a:rPr>
              <a:t>DẶN DÒ</a:t>
            </a:r>
          </a:p>
        </p:txBody>
      </p:sp>
      <p:sp>
        <p:nvSpPr>
          <p:cNvPr id="5" name="TextBox 4"/>
          <p:cNvSpPr txBox="1"/>
          <p:nvPr/>
        </p:nvSpPr>
        <p:spPr>
          <a:xfrm>
            <a:off x="1402669" y="1911110"/>
            <a:ext cx="4218201" cy="3046988"/>
          </a:xfrm>
          <a:prstGeom prst="rect">
            <a:avLst/>
          </a:prstGeom>
          <a:noFill/>
        </p:spPr>
        <p:txBody>
          <a:bodyPr wrap="square" rtlCol="0">
            <a:spAutoFit/>
          </a:bodyPr>
          <a:lstStyle/>
          <a:p>
            <a:pPr algn="ctr"/>
            <a:endParaRPr lang="en-US" sz="2400" dirty="0">
              <a:solidFill>
                <a:schemeClr val="accent5">
                  <a:lumMod val="50000"/>
                </a:schemeClr>
              </a:solidFill>
              <a:latin typeface="Times New Roman" pitchFamily="18" charset="0"/>
              <a:cs typeface="Times New Roman" pitchFamily="18" charset="0"/>
            </a:endParaRPr>
          </a:p>
          <a:p>
            <a:pPr algn="just"/>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Bài</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sau</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Bảo</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quản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sản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phẩm</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để</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tiếp</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tục</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hoàn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thiện</a:t>
            </a:r>
            <a:r>
              <a:rPr lang="en-US" sz="2400" dirty="0">
                <a:solidFill>
                  <a:schemeClr val="accent5">
                    <a:lumMod val="50000"/>
                  </a:schemeClr>
                </a:solidFill>
                <a:latin typeface="UTM Alexander" panose="02040603050506020204" pitchFamily="18" charset="0"/>
                <a:cs typeface="Times New Roman" pitchFamily="18" charset="0"/>
              </a:rPr>
              <a:t> ở </a:t>
            </a:r>
            <a:r>
              <a:rPr lang="en-US" sz="2400" dirty="0" err="1">
                <a:solidFill>
                  <a:schemeClr val="accent5">
                    <a:lumMod val="50000"/>
                  </a:schemeClr>
                </a:solidFill>
                <a:latin typeface="UTM Alexander" panose="02040603050506020204" pitchFamily="18" charset="0"/>
                <a:cs typeface="Times New Roman" pitchFamily="18" charset="0"/>
              </a:rPr>
              <a:t>tiết</a:t>
            </a:r>
            <a:r>
              <a:rPr lang="en-US" sz="2400" dirty="0">
                <a:solidFill>
                  <a:schemeClr val="accent5">
                    <a:lumMod val="50000"/>
                  </a:schemeClr>
                </a:solidFill>
                <a:latin typeface="UTM Alexander" panose="02040603050506020204" pitchFamily="18" charset="0"/>
                <a:cs typeface="Times New Roman" pitchFamily="18" charset="0"/>
              </a:rPr>
              <a:t> 2 </a:t>
            </a:r>
            <a:r>
              <a:rPr lang="en-US" sz="2400" dirty="0" err="1">
                <a:solidFill>
                  <a:schemeClr val="accent5">
                    <a:lumMod val="50000"/>
                  </a:schemeClr>
                </a:solidFill>
                <a:latin typeface="UTM Alexander" panose="02040603050506020204" pitchFamily="18" charset="0"/>
                <a:cs typeface="Times New Roman" pitchFamily="18" charset="0"/>
              </a:rPr>
              <a:t>của</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bài</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Quà</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tặng</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bạn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vào</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tuần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sau</a:t>
            </a:r>
            <a:r>
              <a:rPr lang="en-US" sz="2400" dirty="0">
                <a:solidFill>
                  <a:schemeClr val="accent5">
                    <a:lumMod val="50000"/>
                  </a:schemeClr>
                </a:solidFill>
                <a:latin typeface="UTM Alexander" panose="02040603050506020204" pitchFamily="18" charset="0"/>
                <a:cs typeface="Times New Roman" pitchFamily="18" charset="0"/>
              </a:rPr>
              <a:t>.</a:t>
            </a:r>
          </a:p>
          <a:p>
            <a:pPr algn="just"/>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Chuẩn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bị</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Giấy</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vẽ</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màu</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vẽ</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giấy</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màu</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hồ</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dán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kéo</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đất</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nặn</a:t>
            </a:r>
            <a:r>
              <a:rPr lang="en-US" sz="2400" dirty="0">
                <a:solidFill>
                  <a:schemeClr val="accent5">
                    <a:lumMod val="50000"/>
                  </a:schemeClr>
                </a:solidFill>
                <a:latin typeface="UTM Alexander" panose="02040603050506020204" pitchFamily="18" charset="0"/>
                <a:cs typeface="Times New Roman" pitchFamily="18" charset="0"/>
              </a:rPr>
              <a:t>,…</a:t>
            </a:r>
            <a:r>
              <a:rPr lang="en-US" sz="2400" dirty="0" err="1">
                <a:solidFill>
                  <a:schemeClr val="accent5">
                    <a:lumMod val="50000"/>
                  </a:schemeClr>
                </a:solidFill>
                <a:latin typeface="UTM Alexander" panose="02040603050506020204" pitchFamily="18" charset="0"/>
                <a:cs typeface="Times New Roman" pitchFamily="18" charset="0"/>
              </a:rPr>
              <a:t>để</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hoàn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thiện</a:t>
            </a:r>
            <a:r>
              <a:rPr lang="en-US" sz="2400" dirty="0">
                <a:solidFill>
                  <a:schemeClr val="accent5">
                    <a:lumMod val="50000"/>
                  </a:schemeClr>
                </a:solidFill>
                <a:latin typeface="UTM Alexander" panose="02040603050506020204" pitchFamily="18" charset="0"/>
                <a:cs typeface="Times New Roman" pitchFamily="18" charset="0"/>
              </a:rPr>
              <a:t> </a:t>
            </a:r>
            <a:r>
              <a:rPr lang="en-US" sz="2400" dirty="0" err="1">
                <a:solidFill>
                  <a:schemeClr val="accent5">
                    <a:lumMod val="50000"/>
                  </a:schemeClr>
                </a:solidFill>
                <a:latin typeface="UTM Alexander" panose="02040603050506020204" pitchFamily="18" charset="0"/>
                <a:cs typeface="Times New Roman" pitchFamily="18" charset="0"/>
              </a:rPr>
              <a:t>bài</a:t>
            </a:r>
            <a:endParaRPr lang="en-US" sz="2400" dirty="0">
              <a:solidFill>
                <a:schemeClr val="accent5">
                  <a:lumMod val="50000"/>
                </a:schemeClr>
              </a:solidFill>
              <a:latin typeface="UTM Alexander" panose="02040603050506020204" pitchFamily="18" charset="0"/>
              <a:cs typeface="Times New Roman" pitchFamily="18" charset="0"/>
            </a:endParaRPr>
          </a:p>
        </p:txBody>
      </p:sp>
      <p:sp>
        <p:nvSpPr>
          <p:cNvPr id="2" name="Rectangle 1"/>
          <p:cNvSpPr/>
          <p:nvPr/>
        </p:nvSpPr>
        <p:spPr>
          <a:xfrm>
            <a:off x="2972716" y="48325"/>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667285399"/>
      </p:ext>
    </p:extLst>
  </p:cSld>
  <p:clrMapOvr>
    <a:masterClrMapping/>
  </p:clrMapOvr>
  <mc:AlternateContent xmlns:mc="http://schemas.openxmlformats.org/markup-compatibility/2006" xmlns:p14="http://schemas.microsoft.com/office/powerpoint/2010/main">
    <mc:Choice Requires="p14">
      <p:transition spd="slow" p14:dur="1400" advTm="25000">
        <p14:ripple/>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A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9032">
            <a:off x="1169378" y="-173831"/>
            <a:ext cx="3149844" cy="5487591"/>
          </a:xfrm>
          <a:prstGeom prst="rect">
            <a:avLst/>
          </a:prstGeom>
          <a:noFill/>
          <a:extLst>
            <a:ext uri="{909E8E84-426E-40DD-AFC4-6F175D3DCCD1}">
              <a14:hiddenFill xmlns:a14="http://schemas.microsoft.com/office/drawing/2010/main">
                <a:solidFill>
                  <a:srgbClr val="FFFFFF"/>
                </a:solidFill>
              </a14:hiddenFill>
            </a:ext>
          </a:extLst>
        </p:spPr>
      </p:pic>
      <p:sp>
        <p:nvSpPr>
          <p:cNvPr id="146" name="WordArt 154"/>
          <p:cNvSpPr>
            <a:spLocks noChangeArrowheads="1" noChangeShapeType="1" noTextEdit="1"/>
          </p:cNvSpPr>
          <p:nvPr/>
        </p:nvSpPr>
        <p:spPr bwMode="auto">
          <a:xfrm>
            <a:off x="3143250" y="628650"/>
            <a:ext cx="4743450" cy="2743200"/>
          </a:xfrm>
          <a:prstGeom prst="rect">
            <a:avLst/>
          </a:prstGeom>
        </p:spPr>
        <p:txBody>
          <a:bodyPr wrap="none" fromWordArt="1">
            <a:prstTxWarp prst="textPlain">
              <a:avLst>
                <a:gd name="adj" fmla="val 50000"/>
              </a:avLst>
            </a:prstTxWarp>
          </a:bodyPr>
          <a:lstStyle/>
          <a:p>
            <a:pPr algn="ctr" defTabSz="685800">
              <a:defRPr/>
            </a:pPr>
            <a:r>
              <a:rPr lang="vi-VN" sz="4050" b="1" kern="10" dirty="0">
                <a:ln w="19050">
                  <a:solidFill>
                    <a:srgbClr val="0000FF"/>
                  </a:solidFill>
                  <a:round/>
                  <a:headEnd/>
                  <a:tailEnd/>
                </a:ln>
                <a:solidFill>
                  <a:srgbClr val="FF0000"/>
                </a:solidFill>
                <a:latin typeface="Times New Roman"/>
                <a:cs typeface="Times New Roman"/>
              </a:rPr>
              <a:t>Tiết học đến đây kết thúc.</a:t>
            </a:r>
            <a:endParaRPr lang="en-US" sz="4050" b="1" kern="10" dirty="0">
              <a:ln w="19050">
                <a:solidFill>
                  <a:srgbClr val="0000FF"/>
                </a:solidFill>
                <a:round/>
                <a:headEnd/>
                <a:tailEnd/>
              </a:ln>
              <a:solidFill>
                <a:srgbClr val="FF0000"/>
              </a:solidFill>
              <a:latin typeface="Times New Roman"/>
              <a:cs typeface="Times New Roman"/>
            </a:endParaRPr>
          </a:p>
          <a:p>
            <a:pPr algn="ctr" defTabSz="685800">
              <a:defRPr/>
            </a:pPr>
            <a:endParaRPr lang="vi-VN" sz="2700" b="1" kern="10" dirty="0">
              <a:ln w="19050">
                <a:solidFill>
                  <a:srgbClr val="0000FF"/>
                </a:solidFill>
                <a:round/>
                <a:headEnd/>
                <a:tailEnd/>
              </a:ln>
              <a:solidFill>
                <a:srgbClr val="FF0000"/>
              </a:solidFill>
              <a:latin typeface="Times New Roman"/>
              <a:cs typeface="Times New Roman"/>
            </a:endParaRPr>
          </a:p>
          <a:p>
            <a:pPr algn="ctr" defTabSz="685800">
              <a:defRPr/>
            </a:pPr>
            <a:r>
              <a:rPr lang="vi-VN" sz="3300" b="1" kern="10" dirty="0">
                <a:ln w="19050">
                  <a:solidFill>
                    <a:srgbClr val="0000FF"/>
                  </a:solidFill>
                  <a:round/>
                  <a:headEnd/>
                  <a:tailEnd/>
                </a:ln>
                <a:solidFill>
                  <a:srgbClr val="00FF00"/>
                </a:solidFill>
                <a:latin typeface="Times New Roman"/>
                <a:cs typeface="Times New Roman"/>
              </a:rPr>
              <a:t> Chúc các thầy cô giáo mạnh khỏe.</a:t>
            </a:r>
          </a:p>
          <a:p>
            <a:pPr algn="ctr" defTabSz="685800">
              <a:defRPr/>
            </a:pPr>
            <a:r>
              <a:rPr lang="vi-VN" sz="3300" b="1" kern="10" dirty="0">
                <a:ln w="19050">
                  <a:solidFill>
                    <a:srgbClr val="0000FF"/>
                  </a:solidFill>
                  <a:round/>
                  <a:headEnd/>
                  <a:tailEnd/>
                </a:ln>
                <a:solidFill>
                  <a:srgbClr val="00FF00"/>
                </a:solidFill>
                <a:latin typeface="Times New Roman"/>
                <a:cs typeface="Times New Roman"/>
              </a:rPr>
              <a:t>Chúc các em chăm ngoan, học giỏi.</a:t>
            </a:r>
            <a:endParaRPr lang="en-US" sz="3300" b="1" kern="10" dirty="0">
              <a:ln w="19050">
                <a:solidFill>
                  <a:srgbClr val="0000FF"/>
                </a:solidFill>
                <a:round/>
                <a:headEnd/>
                <a:tailEnd/>
              </a:ln>
              <a:solidFill>
                <a:srgbClr val="00FF00"/>
              </a:solidFill>
              <a:latin typeface="Times New Roman"/>
              <a:cs typeface="Times New Roman"/>
            </a:endParaRPr>
          </a:p>
        </p:txBody>
      </p:sp>
      <p:pic>
        <p:nvPicPr>
          <p:cNvPr id="150" name="Picture 5" descr="cheerleader_rah_rah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695157"/>
            <a:ext cx="1193307" cy="107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5" descr="cheerleader_rah_rah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79093" y="3695157"/>
            <a:ext cx="1193307" cy="107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79264541"/>
      </p:ext>
    </p:extLst>
  </p:cSld>
  <p:clrMapOvr>
    <a:masterClrMapping/>
  </p:clrMapOvr>
  <p:transition advTm="12221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3000"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edge">
                                      <p:cBhvr>
                                        <p:cTn id="7" dur="5000"/>
                                        <p:tgtEl>
                                          <p:spTgt spid="60418"/>
                                        </p:tgtEl>
                                      </p:cBhvr>
                                    </p:animEffect>
                                  </p:childTnLst>
                                </p:cTn>
                              </p:par>
                              <p:par>
                                <p:cTn id="8" presetID="23" presetClass="emph" presetSubtype="0" repeatCount="indefinite" fill="hold" grpId="0" nodeType="withEffect">
                                  <p:stCondLst>
                                    <p:cond delay="0"/>
                                  </p:stCondLst>
                                  <p:childTnLst>
                                    <p:animClr clrSpc="hsl" dir="cw">
                                      <p:cBhvr override="childStyle">
                                        <p:cTn id="9" dur="1000" fill="hold"/>
                                        <p:tgtEl>
                                          <p:spTgt spid="146"/>
                                        </p:tgtEl>
                                        <p:attrNameLst>
                                          <p:attrName>style.color</p:attrName>
                                        </p:attrNameLst>
                                      </p:cBhvr>
                                      <p:by>
                                        <p:hsl h="10842353" s="0" l="0"/>
                                      </p:by>
                                    </p:animClr>
                                    <p:animClr clrSpc="hsl" dir="cw">
                                      <p:cBhvr>
                                        <p:cTn id="10" dur="1000" fill="hold"/>
                                        <p:tgtEl>
                                          <p:spTgt spid="146"/>
                                        </p:tgtEl>
                                        <p:attrNameLst>
                                          <p:attrName>fillcolor</p:attrName>
                                        </p:attrNameLst>
                                      </p:cBhvr>
                                      <p:by>
                                        <p:hsl h="10842353" s="0" l="0"/>
                                      </p:by>
                                    </p:animClr>
                                    <p:animClr clrSpc="hsl" dir="cw">
                                      <p:cBhvr>
                                        <p:cTn id="11" dur="1000" fill="hold"/>
                                        <p:tgtEl>
                                          <p:spTgt spid="146"/>
                                        </p:tgtEl>
                                        <p:attrNameLst>
                                          <p:attrName>stroke.color</p:attrName>
                                        </p:attrNameLst>
                                      </p:cBhvr>
                                      <p:by>
                                        <p:hsl h="10842353" s="0" l="0"/>
                                      </p:by>
                                    </p:animClr>
                                    <p:set>
                                      <p:cBhvr>
                                        <p:cTn id="12" dur="1000" fill="hold"/>
                                        <p:tgtEl>
                                          <p:spTgt spid="146"/>
                                        </p:tgtEl>
                                        <p:attrNameLst>
                                          <p:attrName>fill.type</p:attrName>
                                        </p:attrNameLst>
                                      </p:cBhvr>
                                      <p:to>
                                        <p:strVal val="solid"/>
                                      </p:to>
                                    </p:set>
                                  </p:childTnLst>
                                </p:cTn>
                              </p:par>
                              <p:par>
                                <p:cTn id="13" presetID="3" presetClass="entr" presetSubtype="1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blinds(horizontal)">
                                      <p:cBhvr>
                                        <p:cTn id="15" dur="500"/>
                                        <p:tgtEl>
                                          <p:spTgt spid="150"/>
                                        </p:tgtEl>
                                      </p:cBhvr>
                                    </p:animEffect>
                                  </p:childTnLst>
                                </p:cTn>
                              </p:par>
                              <p:par>
                                <p:cTn id="16" presetID="3" presetClass="entr" presetSubtype="10" fill="hold" nodeType="with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blinds(horizontal)">
                                      <p:cBhvr>
                                        <p:cTn id="18"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6000" y="228600"/>
            <a:ext cx="5383654" cy="715581"/>
          </a:xfrm>
          <a:prstGeom prst="rect">
            <a:avLst/>
          </a:prstGeom>
          <a:noFill/>
        </p:spPr>
        <p:txBody>
          <a:bodyPr wrap="none">
            <a:spAutoFit/>
          </a:bodyPr>
          <a:lstStyle/>
          <a:p>
            <a:pPr algn="ctr" defTabSz="685800">
              <a:defRPr/>
            </a:pPr>
            <a:r>
              <a:rPr lang="en-US" sz="4050" b="1" cap="all" dirty="0" err="1">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Kiểm</a:t>
            </a:r>
            <a:r>
              <a:rPr lang="en-US" sz="4050" b="1"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 </a:t>
            </a:r>
            <a:r>
              <a:rPr lang="en-US" sz="4050" b="1" cap="all" dirty="0" err="1">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tra</a:t>
            </a:r>
            <a:r>
              <a:rPr lang="en-US" sz="4050" b="1"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 </a:t>
            </a:r>
            <a:r>
              <a:rPr lang="en-US" sz="4050" b="1" cap="all" dirty="0" err="1">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đồ</a:t>
            </a:r>
            <a:r>
              <a:rPr lang="en-US" sz="4050" b="1"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 </a:t>
            </a:r>
            <a:r>
              <a:rPr lang="en-US" sz="4050" b="1" cap="all" dirty="0" err="1">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rPr>
              <a:t>dùng</a:t>
            </a:r>
            <a:endParaRPr lang="en-US" sz="4050" b="1" cap="all" dirty="0">
              <a:ln w="9000" cmpd="sng">
                <a:solidFill>
                  <a:srgbClr val="6585CF">
                    <a:shade val="50000"/>
                    <a:satMod val="120000"/>
                  </a:srgbClr>
                </a:solidFill>
                <a:prstDash val="solid"/>
              </a:ln>
              <a:gradFill>
                <a:gsLst>
                  <a:gs pos="0">
                    <a:srgbClr val="6585CF">
                      <a:shade val="20000"/>
                      <a:satMod val="245000"/>
                    </a:srgbClr>
                  </a:gs>
                  <a:gs pos="43000">
                    <a:srgbClr val="6585CF">
                      <a:satMod val="255000"/>
                    </a:srgbClr>
                  </a:gs>
                  <a:gs pos="48000">
                    <a:srgbClr val="6585CF">
                      <a:shade val="85000"/>
                      <a:satMod val="255000"/>
                    </a:srgbClr>
                  </a:gs>
                  <a:gs pos="100000">
                    <a:srgbClr val="6585CF">
                      <a:shade val="20000"/>
                      <a:satMod val="245000"/>
                    </a:srgbClr>
                  </a:gs>
                </a:gsLst>
                <a:lin ang="5400000"/>
              </a:gradFill>
              <a:effectLst>
                <a:reflection blurRad="12700" stA="28000" endPos="45000" dist="1000" dir="5400000" sy="-100000" algn="bl" rotWithShape="0"/>
              </a:effectLst>
              <a:latin typeface="Times New Roman" panose="02020603050405020304" pitchFamily="18" charset="0"/>
              <a:cs typeface="Times New Roman" pitchFamily="18" charset="0"/>
            </a:endParaRPr>
          </a:p>
        </p:txBody>
      </p:sp>
      <p:pic>
        <p:nvPicPr>
          <p:cNvPr id="410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71550"/>
            <a:ext cx="6800850" cy="39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0166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Chi tiết hơn 80 về hình nền powerpoint cho giáo án mới nhất - coedo.com.vn">
            <a:extLst>
              <a:ext uri="{FF2B5EF4-FFF2-40B4-BE49-F238E27FC236}">
                <a16:creationId xmlns:a16="http://schemas.microsoft.com/office/drawing/2014/main" id="{6A52D26D-8B7F-ED97-00ED-37E1A22AD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6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2892" y="801899"/>
            <a:ext cx="6778216" cy="23160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950" b="1" i="0" u="none" strike="noStrike" kern="1200" cap="none" spc="0" normalizeH="0" baseline="0" noProof="0" dirty="0">
                <a:ln>
                  <a:noFill/>
                </a:ln>
                <a:solidFill>
                  <a:srgbClr val="25408F"/>
                </a:solidFill>
                <a:effectLst/>
                <a:uLnTx/>
                <a:uFillTx/>
                <a:latin typeface="Bree Serif" panose="02000503040000020004" pitchFamily="50" charset="0"/>
                <a:ea typeface="微软雅黑" panose="020B0503020204020204" pitchFamily="34" charset="-122"/>
                <a:cs typeface="MV Boli" pitchFamily="2" charset="0"/>
              </a:rPr>
              <a:t>CHUẨN BỊ</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25408F"/>
              </a:solidFill>
              <a:effectLst/>
              <a:uLnTx/>
              <a:uFillTx/>
              <a:latin typeface="Bree Serif" panose="02000503040000020004" pitchFamily="50" charset="0"/>
              <a:ea typeface="微软雅黑" panose="020B0503020204020204" pitchFamily="34" charset="-122"/>
              <a:cs typeface="MV Boli"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Bút</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chì</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tẩy</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màu</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vẽ</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giấy</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màu</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kéo</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hồ</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 </a:t>
            </a:r>
            <a:r>
              <a:rPr kumimoji="0" lang="en-US" sz="4000" b="0" i="0" u="none" strike="noStrike" kern="1200" cap="none" spc="0" normalizeH="0" baseline="0" noProof="0" dirty="0" err="1">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dán</a:t>
            </a:r>
            <a:r>
              <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Aachen" panose="02020500000000000000" pitchFamily="18" charset="0"/>
                <a:cs typeface="Aachen" panose="02020500000000000000" pitchFamily="18" charset="0"/>
              </a:rPr>
              <a:t>,...</a:t>
            </a:r>
            <a:endParaRPr kumimoji="0" lang="en-US" sz="4000" b="0" i="0" u="none" strike="noStrike" kern="1200" cap="none" spc="0" normalizeH="0" baseline="0" noProof="0" dirty="0">
              <a:ln>
                <a:noFill/>
              </a:ln>
              <a:solidFill>
                <a:srgbClr val="25408F"/>
              </a:solidFill>
              <a:effectLst/>
              <a:uLnTx/>
              <a:uFillTx/>
              <a:latin typeface="Bree Serif" panose="02000503040000020004" pitchFamily="50" charset="0"/>
              <a:ea typeface="+mn-ea"/>
              <a:cs typeface="Times New Roman" pitchFamily="18" charset="0"/>
            </a:endParaRPr>
          </a:p>
        </p:txBody>
      </p:sp>
      <p:sp>
        <p:nvSpPr>
          <p:cNvPr id="4" name="Rectangle 3"/>
          <p:cNvSpPr/>
          <p:nvPr/>
        </p:nvSpPr>
        <p:spPr>
          <a:xfrm>
            <a:off x="2972716" y="840"/>
            <a:ext cx="3198569"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Ngày</a:t>
            </a:r>
            <a:r>
              <a:rPr kumimoji="0" lang="en-US" sz="2000" b="1" i="0" u="none" strike="noStrike" kern="1200" cap="none" spc="0" normalizeH="0" baseline="0" noProof="0" dirty="0">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06 </a:t>
            </a:r>
            <a:r>
              <a:rPr kumimoji="0" lang="en-US" sz="2000" b="1" i="0" u="none" strike="noStrike" kern="1200" cap="none" spc="0" normalizeH="0" baseline="0" noProof="0" dirty="0" err="1">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tháng</a:t>
            </a:r>
            <a:r>
              <a:rPr kumimoji="0" lang="en-US" sz="2000" b="1" i="0" u="none" strike="noStrike" kern="1200" cap="none" spc="0" normalizeH="0" baseline="0" noProof="0" dirty="0">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11 </a:t>
            </a:r>
            <a:r>
              <a:rPr kumimoji="0" lang="en-US" sz="2000" b="1" i="0" u="none" strike="noStrike" kern="1200" cap="none" spc="0" normalizeH="0" baseline="0" noProof="0" dirty="0" err="1">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năm</a:t>
            </a:r>
            <a:r>
              <a:rPr kumimoji="0" lang="en-US" sz="2000" b="1" i="0" u="none" strike="noStrike" kern="1200" cap="none" spc="0" normalizeH="0" baseline="0" noProof="0" dirty="0">
                <a:ln w="1905"/>
                <a:solidFill>
                  <a:srgbClr val="000066"/>
                </a:soli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 2025</a:t>
            </a:r>
          </a:p>
        </p:txBody>
      </p:sp>
    </p:spTree>
    <p:extLst>
      <p:ext uri="{BB962C8B-B14F-4D97-AF65-F5344CB8AC3E}">
        <p14:creationId xmlns:p14="http://schemas.microsoft.com/office/powerpoint/2010/main" val="2192479194"/>
      </p:ext>
    </p:extLst>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ình ảnh Nền Quà Tặng, Quà Tặng Vector Nền Và Tập Tin Tải về Miễn Phí |  Pngtree">
            <a:extLst>
              <a:ext uri="{FF2B5EF4-FFF2-40B4-BE49-F238E27FC236}">
                <a16:creationId xmlns:a16="http://schemas.microsoft.com/office/drawing/2014/main" id="{3B16607A-EBA9-DDC2-733A-1FBB7DF31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018758" y="1442857"/>
            <a:ext cx="5711820" cy="2369880"/>
          </a:xfrm>
          <a:prstGeom prst="rect">
            <a:avLst/>
          </a:prstGeom>
        </p:spPr>
        <p:txBody>
          <a:bodyPr wrap="none">
            <a:spAutoFit/>
          </a:bodyPr>
          <a:lstStyle/>
          <a:p>
            <a:pPr algn="ctr">
              <a:lnSpc>
                <a:spcPct val="150000"/>
              </a:lnSpc>
            </a:pPr>
            <a:r>
              <a:rPr lang="en-US" sz="2000" b="1" dirty="0">
                <a:solidFill>
                  <a:srgbClr val="FF6600"/>
                </a:solidFill>
                <a:latin typeface="Aachen" panose="02020500000000000000" pitchFamily="18" charset="0"/>
                <a:ea typeface="Aachen" panose="02020500000000000000" pitchFamily="18" charset="0"/>
                <a:cs typeface="Aachen" panose="02020500000000000000" pitchFamily="18" charset="0"/>
              </a:rPr>
              <a:t>MĨ THUẬT LỚP 5 – CHỦ ĐỀ 3: QUÀ KỈ NIỆM</a:t>
            </a:r>
          </a:p>
          <a:p>
            <a:pPr algn="ctr">
              <a:lnSpc>
                <a:spcPct val="150000"/>
              </a:lnSpc>
            </a:pPr>
            <a:r>
              <a:rPr lang="en-US" sz="2000" b="1" dirty="0">
                <a:solidFill>
                  <a:srgbClr val="FF6600"/>
                </a:solidFill>
                <a:latin typeface="Aachen" panose="02020500000000000000" pitchFamily="18" charset="0"/>
                <a:ea typeface="Aachen" panose="02020500000000000000" pitchFamily="18" charset="0"/>
                <a:cs typeface="Aachen" panose="02020500000000000000" pitchFamily="18" charset="0"/>
              </a:rPr>
              <a:t>BÀI 5 </a:t>
            </a:r>
          </a:p>
          <a:p>
            <a:pPr algn="ctr"/>
            <a:r>
              <a:rPr lang="en-US" sz="6000" b="1" dirty="0">
                <a:ln w="13462">
                  <a:solidFill>
                    <a:schemeClr val="bg1"/>
                  </a:solidFill>
                  <a:prstDash val="solid"/>
                </a:ln>
                <a:solidFill>
                  <a:srgbClr val="C00000"/>
                </a:solidFill>
                <a:effectLst>
                  <a:outerShdw dist="38100" dir="2700000" algn="bl" rotWithShape="0">
                    <a:schemeClr val="accent5"/>
                  </a:outerShdw>
                </a:effectLst>
                <a:latin typeface="UVN Bai Sau Nang" panose="04030905020802020C03" pitchFamily="82" charset="0"/>
                <a:cs typeface="Times New Roman" pitchFamily="18" charset="0"/>
              </a:rPr>
              <a:t>QUÀ TẶNG BẠN</a:t>
            </a:r>
          </a:p>
          <a:p>
            <a:pPr algn="ctr"/>
            <a:endParaRPr lang="en-US" sz="1000" dirty="0">
              <a:solidFill>
                <a:srgbClr val="FF6600"/>
              </a:solidFill>
              <a:latin typeface="Aachen" panose="02020500000000000000" pitchFamily="18" charset="0"/>
              <a:ea typeface="Aachen" panose="02020500000000000000" pitchFamily="18" charset="0"/>
              <a:cs typeface="Aachen" panose="02020500000000000000" pitchFamily="18" charset="0"/>
            </a:endParaRPr>
          </a:p>
          <a:p>
            <a:pPr algn="ctr"/>
            <a:r>
              <a:rPr lang="en-US" dirty="0">
                <a:solidFill>
                  <a:srgbClr val="FF6600"/>
                </a:solidFill>
                <a:latin typeface="Aachen" panose="02020500000000000000" pitchFamily="18" charset="0"/>
                <a:ea typeface="Aachen" panose="02020500000000000000" pitchFamily="18" charset="0"/>
                <a:cs typeface="Aachen" panose="02020500000000000000" pitchFamily="18" charset="0"/>
              </a:rPr>
              <a:t>( TIẾT1)</a:t>
            </a:r>
          </a:p>
        </p:txBody>
      </p:sp>
      <p:sp>
        <p:nvSpPr>
          <p:cNvPr id="2" name="Rectangle 1"/>
          <p:cNvSpPr/>
          <p:nvPr/>
        </p:nvSpPr>
        <p:spPr>
          <a:xfrm>
            <a:off x="3523321" y="121264"/>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2854345335"/>
      </p:ext>
    </p:extLst>
  </p:cSld>
  <p:clrMapOvr>
    <a:masterClrMapping/>
  </p:clrMapOvr>
  <mc:AlternateContent xmlns:mc="http://schemas.openxmlformats.org/markup-compatibility/2006" xmlns:p14="http://schemas.microsoft.com/office/powerpoint/2010/main">
    <mc:Choice Requires="p14">
      <p:transition spd="slow" p14:dur="1200" advClick="0" advTm="25000">
        <p14:flip dir="r"/>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00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2" name="Picture 4" descr="Hình nền Nền Quà Tặng Nơ Ruy Băng Nền, Sinh Nhật, Trang Trí, Ngày Lễ  Background Vector để tải xuống miễn phí - Pngtree">
            <a:extLst>
              <a:ext uri="{FF2B5EF4-FFF2-40B4-BE49-F238E27FC236}">
                <a16:creationId xmlns:a16="http://schemas.microsoft.com/office/drawing/2014/main" id="{FDA82148-71EB-14D6-DB06-8F104244C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0653" y="1310074"/>
            <a:ext cx="6782693" cy="2262158"/>
          </a:xfrm>
          <a:prstGeom prst="rect">
            <a:avLst/>
          </a:prstGeom>
        </p:spPr>
        <p:txBody>
          <a:bodyPr wrap="square">
            <a:spAutoFit/>
          </a:bodyPr>
          <a:lstStyle/>
          <a:p>
            <a:pPr algn="ctr">
              <a:spcBef>
                <a:spcPts val="700"/>
              </a:spcBef>
              <a:buSzPts val="1200"/>
              <a:tabLst>
                <a:tab pos="156845" algn="l"/>
              </a:tabLst>
            </a:pPr>
            <a:r>
              <a:rPr lang="en-US" sz="4000" dirty="0">
                <a:solidFill>
                  <a:schemeClr val="accent5">
                    <a:lumMod val="50000"/>
                  </a:schemeClr>
                </a:solidFill>
                <a:latin typeface="Aachen" panose="02020500000000000000" pitchFamily="18" charset="0"/>
                <a:ea typeface="Aachen" panose="02020500000000000000" pitchFamily="18" charset="0"/>
                <a:cs typeface="Aachen" panose="02020500000000000000" pitchFamily="18" charset="0"/>
              </a:rPr>
              <a:t>MỤC TIÊU BÀI HỌC</a:t>
            </a:r>
          </a:p>
          <a:p>
            <a:pPr algn="just"/>
            <a:endParaRPr lang="en-US" sz="1100" dirty="0">
              <a:solidFill>
                <a:schemeClr val="accent5">
                  <a:lumMod val="50000"/>
                </a:schemeClr>
              </a:solidFill>
              <a:latin typeface="Aachen" panose="02020500000000000000" pitchFamily="18" charset="0"/>
              <a:ea typeface="Aachen" panose="02020500000000000000" pitchFamily="18" charset="0"/>
              <a:cs typeface="Aachen" panose="02020500000000000000" pitchFamily="18" charset="0"/>
            </a:endParaRPr>
          </a:p>
          <a:p>
            <a:pPr algn="just"/>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Nhận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biết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được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đặc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điểm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của</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hình</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khối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khác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nhau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trên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sản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phẩm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thủ</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công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mĩ</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nghệ</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a:t>
            </a:r>
          </a:p>
          <a:p>
            <a:pPr algn="just"/>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Sử</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dụng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được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hình</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khối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vật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liệu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khác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nhau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để</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sáng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tạo</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sản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phẩm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có</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sự</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cân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đối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về</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tỉ</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lệ</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kết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hợp</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trang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trí</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bằng</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chấm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nét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màu</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sắc</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họa</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tiết</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lặp</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lại</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và</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chia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sẻ</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cảm</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 </a:t>
            </a:r>
            <a:r>
              <a:rPr lang="en-US" dirty="0" err="1">
                <a:solidFill>
                  <a:srgbClr val="002060"/>
                </a:solidFill>
                <a:latin typeface="Aachen" panose="02020500000000000000" pitchFamily="18" charset="0"/>
                <a:ea typeface="Aachen" panose="02020500000000000000" pitchFamily="18" charset="0"/>
                <a:cs typeface="Aachen" panose="02020500000000000000" pitchFamily="18" charset="0"/>
              </a:rPr>
              <a:t>nhận</a:t>
            </a:r>
            <a:r>
              <a:rPr lang="en-US" dirty="0">
                <a:solidFill>
                  <a:srgbClr val="002060"/>
                </a:solidFill>
                <a:latin typeface="Aachen" panose="02020500000000000000" pitchFamily="18" charset="0"/>
                <a:ea typeface="Aachen" panose="02020500000000000000" pitchFamily="18" charset="0"/>
                <a:cs typeface="Aachen" panose="02020500000000000000" pitchFamily="18" charset="0"/>
              </a:rPr>
              <a:t>.</a:t>
            </a:r>
          </a:p>
        </p:txBody>
      </p:sp>
      <p:sp>
        <p:nvSpPr>
          <p:cNvPr id="3" name="Rectangle 2"/>
          <p:cNvSpPr/>
          <p:nvPr/>
        </p:nvSpPr>
        <p:spPr>
          <a:xfrm>
            <a:off x="2972715" y="54872"/>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1202831061"/>
      </p:ext>
    </p:extLst>
  </p:cSld>
  <p:clrMapOvr>
    <a:masterClrMapping/>
  </p:clrMapOvr>
  <mc:AlternateContent xmlns:mc="http://schemas.openxmlformats.org/markup-compatibility/2006" xmlns:p14="http://schemas.microsoft.com/office/powerpoint/2010/main">
    <mc:Choice Requires="p14">
      <p:transition spd="slow" p14:dur="1600" advTm="30000">
        <p14:gallery dir="l"/>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
            <a:ext cx="9144000" cy="5150069"/>
          </a:xfrm>
          <a:prstGeom prst="rect">
            <a:avLst/>
          </a:prstGeom>
        </p:spPr>
      </p:pic>
      <p:sp>
        <p:nvSpPr>
          <p:cNvPr id="9" name="Rectangle 8"/>
          <p:cNvSpPr/>
          <p:nvPr/>
        </p:nvSpPr>
        <p:spPr>
          <a:xfrm>
            <a:off x="117987" y="1164423"/>
            <a:ext cx="9144000" cy="139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50000"/>
                  </a:schemeClr>
                </a:solidFill>
                <a:latin typeface="Times New Roman" pitchFamily="18" charset="0"/>
                <a:cs typeface="Times New Roman" pitchFamily="18" charset="0"/>
              </a:rPr>
              <a:t>Quan </a:t>
            </a:r>
            <a:r>
              <a:rPr lang="en-US" sz="2000" b="1" dirty="0" err="1">
                <a:solidFill>
                  <a:schemeClr val="accent6">
                    <a:lumMod val="50000"/>
                  </a:schemeClr>
                </a:solidFill>
                <a:latin typeface="Times New Roman" pitchFamily="18" charset="0"/>
                <a:cs typeface="Times New Roman" pitchFamily="18" charset="0"/>
              </a:rPr>
              <a:t>sát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ảnh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dưới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đây</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biết</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Mỗi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dạng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khối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bằng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chấm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nét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màu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sắc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lặp</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lại</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thường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được</a:t>
            </a:r>
            <a:r>
              <a:rPr lang="en-US" sz="2000" b="1" dirty="0">
                <a:solidFill>
                  <a:schemeClr val="accent6">
                    <a:lumMod val="50000"/>
                  </a:schemeClr>
                </a:solidFill>
                <a:latin typeface="Times New Roman" pitchFamily="18" charset="0"/>
                <a:cs typeface="Times New Roman" pitchFamily="18" charset="0"/>
              </a:rPr>
              <a:t> dung </a:t>
            </a:r>
            <a:r>
              <a:rPr lang="en-US" sz="2000" b="1" dirty="0" err="1">
                <a:solidFill>
                  <a:schemeClr val="accent6">
                    <a:lumMod val="50000"/>
                  </a:schemeClr>
                </a:solidFill>
                <a:latin typeface="Times New Roman" pitchFamily="18" charset="0"/>
                <a:cs typeface="Times New Roman" pitchFamily="18" charset="0"/>
              </a:rPr>
              <a:t>để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làm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gì</a:t>
            </a:r>
            <a:r>
              <a:rPr lang="en-US" sz="2000" b="1" dirty="0">
                <a:solidFill>
                  <a:schemeClr val="accent6">
                    <a:lumMod val="50000"/>
                  </a:schemeClr>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C80536B-384E-9955-30D9-8D0818AAD719}"/>
              </a:ext>
            </a:extLst>
          </p:cNvPr>
          <p:cNvSpPr txBox="1"/>
          <p:nvPr/>
        </p:nvSpPr>
        <p:spPr>
          <a:xfrm>
            <a:off x="117987" y="579648"/>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1. QUAN SÁT, NHẬN BIẾT</a:t>
            </a:r>
          </a:p>
        </p:txBody>
      </p:sp>
      <p:pic>
        <p:nvPicPr>
          <p:cNvPr id="5" name="Picture 4">
            <a:extLst>
              <a:ext uri="{FF2B5EF4-FFF2-40B4-BE49-F238E27FC236}">
                <a16:creationId xmlns:a16="http://schemas.microsoft.com/office/drawing/2014/main" id="{CA82AEB2-AB86-AE71-8E68-DC4543D98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57" t="7399" r="23971" b="5263"/>
          <a:stretch/>
        </p:blipFill>
        <p:spPr>
          <a:xfrm>
            <a:off x="2860668" y="2563605"/>
            <a:ext cx="2789186" cy="2290588"/>
          </a:xfrm>
          <a:prstGeom prst="rect">
            <a:avLst/>
          </a:prstGeom>
        </p:spPr>
      </p:pic>
      <p:pic>
        <p:nvPicPr>
          <p:cNvPr id="7" name="Picture 6">
            <a:extLst>
              <a:ext uri="{FF2B5EF4-FFF2-40B4-BE49-F238E27FC236}">
                <a16:creationId xmlns:a16="http://schemas.microsoft.com/office/drawing/2014/main" id="{816B8042-2417-3A0F-3726-01AD0A0428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72" t="4274" r="27279" b="4916"/>
          <a:stretch/>
        </p:blipFill>
        <p:spPr>
          <a:xfrm>
            <a:off x="350160" y="2563604"/>
            <a:ext cx="2278335" cy="2290588"/>
          </a:xfrm>
          <a:prstGeom prst="rect">
            <a:avLst/>
          </a:prstGeom>
        </p:spPr>
      </p:pic>
      <p:sp>
        <p:nvSpPr>
          <p:cNvPr id="4" name="Rectangle 3"/>
          <p:cNvSpPr/>
          <p:nvPr/>
        </p:nvSpPr>
        <p:spPr>
          <a:xfrm>
            <a:off x="2972716" y="0"/>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pic>
        <p:nvPicPr>
          <p:cNvPr id="6" name="Picture 5"/>
          <p:cNvPicPr>
            <a:picLocks noChangeAspect="1"/>
          </p:cNvPicPr>
          <p:nvPr/>
        </p:nvPicPr>
        <p:blipFill>
          <a:blip r:embed="rId6"/>
          <a:stretch>
            <a:fillRect/>
          </a:stretch>
        </p:blipFill>
        <p:spPr>
          <a:xfrm>
            <a:off x="6086296" y="2563604"/>
            <a:ext cx="2674245" cy="2290588"/>
          </a:xfrm>
          <a:prstGeom prst="rect">
            <a:avLst/>
          </a:prstGeom>
        </p:spPr>
      </p:pic>
    </p:spTree>
    <p:extLst>
      <p:ext uri="{BB962C8B-B14F-4D97-AF65-F5344CB8AC3E}">
        <p14:creationId xmlns:p14="http://schemas.microsoft.com/office/powerpoint/2010/main" val="693888682"/>
      </p:ext>
    </p:extLst>
  </p:cSld>
  <p:clrMapOvr>
    <a:masterClrMapping/>
  </p:clrMapOvr>
  <mc:AlternateContent xmlns:mc="http://schemas.openxmlformats.org/markup-compatibility/2006" xmlns:p14="http://schemas.microsoft.com/office/powerpoint/2010/main">
    <mc:Choice Requires="p14">
      <p:transition spd="slow" p14:dur="1200" advTm="50000">
        <p14:prism/>
      </p:transition>
    </mc:Choice>
    <mc:Fallback xmlns="">
      <p:transition spd="slow"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50069"/>
          </a:xfrm>
          <a:prstGeom prst="rect">
            <a:avLst/>
          </a:prstGeom>
        </p:spPr>
      </p:pic>
      <p:sp>
        <p:nvSpPr>
          <p:cNvPr id="9" name="Rectangle 8"/>
          <p:cNvSpPr/>
          <p:nvPr/>
        </p:nvSpPr>
        <p:spPr>
          <a:xfrm>
            <a:off x="0" y="1330840"/>
            <a:ext cx="9144000" cy="139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lumMod val="50000"/>
                  </a:schemeClr>
                </a:solidFill>
                <a:latin typeface="Times New Roman" pitchFamily="18" charset="0"/>
                <a:cs typeface="Times New Roman" pitchFamily="18" charset="0"/>
              </a:rPr>
              <a:t>Quan </a:t>
            </a:r>
            <a:r>
              <a:rPr lang="en-US" sz="2000" b="1" dirty="0" err="1">
                <a:solidFill>
                  <a:schemeClr val="accent6">
                    <a:lumMod val="50000"/>
                  </a:schemeClr>
                </a:solidFill>
                <a:latin typeface="Times New Roman" pitchFamily="18" charset="0"/>
                <a:cs typeface="Times New Roman" pitchFamily="18" charset="0"/>
              </a:rPr>
              <a:t>sát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dưới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đây</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biết</a:t>
            </a:r>
            <a:r>
              <a:rPr lang="en-US" sz="2000" b="1" dirty="0">
                <a:solidFill>
                  <a:schemeClr val="accent6">
                    <a:lumMod val="50000"/>
                  </a:schemeClr>
                </a:solidFill>
                <a:latin typeface="Times New Roman" pitchFamily="18" charset="0"/>
                <a:cs typeface="Times New Roman" pitchFamily="18" charset="0"/>
              </a:rPr>
              <a:t>:</a:t>
            </a:r>
          </a:p>
          <a:p>
            <a:pPr algn="ct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được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sáng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tạo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bằng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hình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thức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Cách</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sắp</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xếp</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họa</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tiết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trên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mỗi</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như</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thế</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nào</a:t>
            </a:r>
            <a:r>
              <a:rPr lang="en-US" sz="2000" b="1" dirty="0">
                <a:solidFill>
                  <a:schemeClr val="accent6">
                    <a:lumMod val="50000"/>
                  </a:schemeClr>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C80536B-384E-9955-30D9-8D0818AAD719}"/>
              </a:ext>
            </a:extLst>
          </p:cNvPr>
          <p:cNvSpPr txBox="1"/>
          <p:nvPr/>
        </p:nvSpPr>
        <p:spPr>
          <a:xfrm>
            <a:off x="0" y="746065"/>
            <a:ext cx="9144000" cy="584775"/>
          </a:xfrm>
          <a:prstGeom prst="rect">
            <a:avLst/>
          </a:prstGeom>
          <a:noFill/>
        </p:spPr>
        <p:txBody>
          <a:bodyPr wrap="square" rtlCol="0">
            <a:spAutoFit/>
          </a:bodyPr>
          <a:lstStyle/>
          <a:p>
            <a:pPr algn="ctr"/>
            <a:r>
              <a:rPr lang="en-US" sz="3200" dirty="0">
                <a:latin typeface="Source Sans Pro Black" panose="020B0803030403020204" pitchFamily="34" charset="0"/>
              </a:rPr>
              <a:t>1. QUAN SÁT, NHẬN BIẾT</a:t>
            </a:r>
          </a:p>
        </p:txBody>
      </p:sp>
      <p:pic>
        <p:nvPicPr>
          <p:cNvPr id="5" name="Picture 4">
            <a:extLst>
              <a:ext uri="{FF2B5EF4-FFF2-40B4-BE49-F238E27FC236}">
                <a16:creationId xmlns:a16="http://schemas.microsoft.com/office/drawing/2014/main" id="{3DA58C2E-754F-2A26-64A2-7C48E41016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58" t="12070" r="36323" b="5864"/>
          <a:stretch/>
        </p:blipFill>
        <p:spPr>
          <a:xfrm>
            <a:off x="5457575" y="2920181"/>
            <a:ext cx="2450981" cy="1868878"/>
          </a:xfrm>
          <a:prstGeom prst="rect">
            <a:avLst/>
          </a:prstGeom>
        </p:spPr>
      </p:pic>
      <p:pic>
        <p:nvPicPr>
          <p:cNvPr id="7" name="Picture 6">
            <a:extLst>
              <a:ext uri="{FF2B5EF4-FFF2-40B4-BE49-F238E27FC236}">
                <a16:creationId xmlns:a16="http://schemas.microsoft.com/office/drawing/2014/main" id="{91681B1D-D0AE-A900-F684-BFB76CA617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58" t="9211" r="38419" b="5863"/>
          <a:stretch/>
        </p:blipFill>
        <p:spPr>
          <a:xfrm>
            <a:off x="2990649" y="2920181"/>
            <a:ext cx="2176989" cy="1868878"/>
          </a:xfrm>
          <a:prstGeom prst="rect">
            <a:avLst/>
          </a:prstGeom>
        </p:spPr>
      </p:pic>
      <p:pic>
        <p:nvPicPr>
          <p:cNvPr id="10" name="Picture 9">
            <a:extLst>
              <a:ext uri="{FF2B5EF4-FFF2-40B4-BE49-F238E27FC236}">
                <a16:creationId xmlns:a16="http://schemas.microsoft.com/office/drawing/2014/main" id="{B5BA256F-4D02-1046-D11B-94C982C9A31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868" t="6932" r="37316" b="8152"/>
          <a:stretch/>
        </p:blipFill>
        <p:spPr>
          <a:xfrm>
            <a:off x="1101077" y="2920182"/>
            <a:ext cx="1512794" cy="1868878"/>
          </a:xfrm>
          <a:prstGeom prst="rect">
            <a:avLst/>
          </a:prstGeom>
        </p:spPr>
      </p:pic>
      <p:sp>
        <p:nvSpPr>
          <p:cNvPr id="4" name="Rectangle 3"/>
          <p:cNvSpPr/>
          <p:nvPr/>
        </p:nvSpPr>
        <p:spPr>
          <a:xfrm>
            <a:off x="2864561" y="50820"/>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741131941"/>
      </p:ext>
    </p:extLst>
  </p:cSld>
  <p:clrMapOvr>
    <a:masterClrMapping/>
  </p:clrMapOvr>
  <mc:AlternateContent xmlns:mc="http://schemas.openxmlformats.org/markup-compatibility/2006" xmlns:p14="http://schemas.microsoft.com/office/powerpoint/2010/main">
    <mc:Choice Requires="p14">
      <p:transition spd="slow" p14:dur="1200" advTm="50000">
        <p14:prism/>
      </p:transition>
    </mc:Choice>
    <mc:Fallback xmlns="">
      <p:transition spd="slow" advTm="5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99"/>
            <a:ext cx="9144000" cy="5154930"/>
          </a:xfrm>
          <a:prstGeom prst="rect">
            <a:avLst/>
          </a:prstGeom>
        </p:spPr>
      </p:pic>
      <p:sp>
        <p:nvSpPr>
          <p:cNvPr id="9" name="Rectangle 8"/>
          <p:cNvSpPr/>
          <p:nvPr/>
        </p:nvSpPr>
        <p:spPr>
          <a:xfrm>
            <a:off x="0" y="3744319"/>
            <a:ext cx="9144000" cy="139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6">
                    <a:lumMod val="50000"/>
                  </a:schemeClr>
                </a:solidFill>
                <a:latin typeface="Times New Roman" pitchFamily="18" charset="0"/>
                <a:cs typeface="Times New Roman" pitchFamily="18" charset="0"/>
              </a:rPr>
              <a:t>Sản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phẩm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thủ</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công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mĩ</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nghệ</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thường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được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sáng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tạo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từ</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những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chất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liệu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họa</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tiết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mang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đậm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nét</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văn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hóa</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dân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tộc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và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có</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thể</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sử</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dụng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làm</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quà</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tặng</a:t>
            </a:r>
            <a:r>
              <a:rPr lang="en-US" sz="2000" b="1" dirty="0">
                <a:solidFill>
                  <a:schemeClr val="accent6">
                    <a:lumMod val="50000"/>
                  </a:schemeClr>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0C80536B-384E-9955-30D9-8D0818AAD719}"/>
              </a:ext>
            </a:extLst>
          </p:cNvPr>
          <p:cNvSpPr txBox="1"/>
          <p:nvPr/>
        </p:nvSpPr>
        <p:spPr>
          <a:xfrm>
            <a:off x="0" y="1120777"/>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1. QUAN SÁT, NHẬN BIẾT</a:t>
            </a:r>
          </a:p>
        </p:txBody>
      </p:sp>
      <p:pic>
        <p:nvPicPr>
          <p:cNvPr id="13" name="Picture 12">
            <a:extLst>
              <a:ext uri="{FF2B5EF4-FFF2-40B4-BE49-F238E27FC236}">
                <a16:creationId xmlns:a16="http://schemas.microsoft.com/office/drawing/2014/main" id="{DE1B7AC1-9130-1503-D60F-CBCFEA1D43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58" t="12070" r="36323" b="5864"/>
          <a:stretch/>
        </p:blipFill>
        <p:spPr>
          <a:xfrm>
            <a:off x="6946515" y="2197411"/>
            <a:ext cx="1845802" cy="1762064"/>
          </a:xfrm>
          <a:prstGeom prst="rect">
            <a:avLst/>
          </a:prstGeom>
        </p:spPr>
      </p:pic>
      <p:pic>
        <p:nvPicPr>
          <p:cNvPr id="14" name="Picture 13">
            <a:extLst>
              <a:ext uri="{FF2B5EF4-FFF2-40B4-BE49-F238E27FC236}">
                <a16:creationId xmlns:a16="http://schemas.microsoft.com/office/drawing/2014/main" id="{5658C54D-65DA-002F-4061-59975A0E17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758" t="9211" r="38419" b="5863"/>
          <a:stretch/>
        </p:blipFill>
        <p:spPr>
          <a:xfrm>
            <a:off x="5224343" y="2197411"/>
            <a:ext cx="1639462" cy="1762064"/>
          </a:xfrm>
          <a:prstGeom prst="rect">
            <a:avLst/>
          </a:prstGeom>
        </p:spPr>
      </p:pic>
      <p:pic>
        <p:nvPicPr>
          <p:cNvPr id="15" name="Picture 14">
            <a:extLst>
              <a:ext uri="{FF2B5EF4-FFF2-40B4-BE49-F238E27FC236}">
                <a16:creationId xmlns:a16="http://schemas.microsoft.com/office/drawing/2014/main" id="{D831F693-1F2B-4AF0-6379-E44846E227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868" t="6932" r="37316" b="8152"/>
          <a:stretch/>
        </p:blipFill>
        <p:spPr>
          <a:xfrm>
            <a:off x="4002367" y="2197411"/>
            <a:ext cx="1139266" cy="1762064"/>
          </a:xfrm>
          <a:prstGeom prst="rect">
            <a:avLst/>
          </a:prstGeom>
        </p:spPr>
      </p:pic>
      <p:pic>
        <p:nvPicPr>
          <p:cNvPr id="16" name="Picture 15">
            <a:extLst>
              <a:ext uri="{FF2B5EF4-FFF2-40B4-BE49-F238E27FC236}">
                <a16:creationId xmlns:a16="http://schemas.microsoft.com/office/drawing/2014/main" id="{02D41E40-F93B-128D-CEC0-75627993AB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757" t="7399" r="23971" b="5263"/>
          <a:stretch/>
        </p:blipFill>
        <p:spPr>
          <a:xfrm>
            <a:off x="1841283" y="2190216"/>
            <a:ext cx="2089369" cy="1769259"/>
          </a:xfrm>
          <a:prstGeom prst="rect">
            <a:avLst/>
          </a:prstGeom>
        </p:spPr>
      </p:pic>
      <p:pic>
        <p:nvPicPr>
          <p:cNvPr id="17" name="Picture 16">
            <a:extLst>
              <a:ext uri="{FF2B5EF4-FFF2-40B4-BE49-F238E27FC236}">
                <a16:creationId xmlns:a16="http://schemas.microsoft.com/office/drawing/2014/main" id="{38815A47-ADA1-063D-DAD7-36558F5415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272" t="4274" r="27279" b="4916"/>
          <a:stretch/>
        </p:blipFill>
        <p:spPr>
          <a:xfrm>
            <a:off x="281579" y="2190217"/>
            <a:ext cx="1384488" cy="1769259"/>
          </a:xfrm>
          <a:prstGeom prst="rect">
            <a:avLst/>
          </a:prstGeom>
        </p:spPr>
      </p:pic>
      <p:sp>
        <p:nvSpPr>
          <p:cNvPr id="4" name="Rectangle 3"/>
          <p:cNvSpPr/>
          <p:nvPr/>
        </p:nvSpPr>
        <p:spPr>
          <a:xfrm>
            <a:off x="2972716" y="274683"/>
            <a:ext cx="3198569" cy="400110"/>
          </a:xfrm>
          <a:prstGeom prst="rect">
            <a:avLst/>
          </a:prstGeom>
        </p:spPr>
        <p:txBody>
          <a:bodyPr wrap="none">
            <a:spAutoFit/>
          </a:bodyPr>
          <a:lstStyle/>
          <a:p>
            <a:pPr lvl="0" algn="ctr" defTabSz="914400" eaLnBrk="0" fontAlgn="base" hangingPunct="0">
              <a:spcBef>
                <a:spcPct val="0"/>
              </a:spcBef>
              <a:spcAft>
                <a:spcPct val="0"/>
              </a:spcAft>
              <a:defRPr/>
            </a:pP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20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20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3257155984"/>
      </p:ext>
    </p:extLst>
  </p:cSld>
  <p:clrMapOvr>
    <a:masterClrMapping/>
  </p:clrMapOvr>
  <mc:AlternateContent xmlns:mc="http://schemas.openxmlformats.org/markup-compatibility/2006" xmlns:p14="http://schemas.microsoft.com/office/powerpoint/2010/main">
    <mc:Choice Requires="p14">
      <p:transition spd="slow" p14:dur="1200" advTm="30000">
        <p14:prism/>
      </p:transition>
    </mc:Choice>
    <mc:Fallback xmlns="">
      <p:transition spd="slow"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7407"/>
          <a:stretch/>
        </p:blipFill>
        <p:spPr>
          <a:xfrm>
            <a:off x="-2" y="0"/>
            <a:ext cx="9143999" cy="5231991"/>
          </a:xfrm>
          <a:prstGeom prst="rect">
            <a:avLst/>
          </a:prstGeom>
        </p:spPr>
      </p:pic>
      <p:sp>
        <p:nvSpPr>
          <p:cNvPr id="8" name="Rectangle 7"/>
          <p:cNvSpPr/>
          <p:nvPr/>
        </p:nvSpPr>
        <p:spPr>
          <a:xfrm>
            <a:off x="1258419" y="1230190"/>
            <a:ext cx="6627159" cy="684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50000"/>
                  </a:schemeClr>
                </a:solidFill>
                <a:latin typeface="Franklin Gothic Medium" panose="020B0603020102020204" pitchFamily="34" charset="0"/>
                <a:cs typeface="Times New Roman" pitchFamily="18" charset="0"/>
              </a:rPr>
              <a:t>MỘT SỐ CÁCH THỰC HÀNH TẠO SẢN PHẨM MĨ THUẬT </a:t>
            </a:r>
          </a:p>
          <a:p>
            <a:pPr algn="ctr"/>
            <a:r>
              <a:rPr lang="en-US" sz="2000" b="1" dirty="0">
                <a:solidFill>
                  <a:schemeClr val="accent5">
                    <a:lumMod val="50000"/>
                  </a:schemeClr>
                </a:solidFill>
                <a:latin typeface="Franklin Gothic Medium" panose="020B0603020102020204" pitchFamily="34" charset="0"/>
                <a:cs typeface="Times New Roman" pitchFamily="18" charset="0"/>
              </a:rPr>
              <a:t>MÔ PHỎNG SẢN PHẨM THỦ CÔNG MĨ NGHỆ</a:t>
            </a:r>
          </a:p>
        </p:txBody>
      </p:sp>
      <p:sp>
        <p:nvSpPr>
          <p:cNvPr id="2" name="TextBox 1">
            <a:extLst>
              <a:ext uri="{FF2B5EF4-FFF2-40B4-BE49-F238E27FC236}">
                <a16:creationId xmlns:a16="http://schemas.microsoft.com/office/drawing/2014/main" id="{C74EF547-E59B-B23D-64BE-83A560C6AEE5}"/>
              </a:ext>
            </a:extLst>
          </p:cNvPr>
          <p:cNvSpPr txBox="1"/>
          <p:nvPr/>
        </p:nvSpPr>
        <p:spPr>
          <a:xfrm>
            <a:off x="-3" y="645415"/>
            <a:ext cx="9144000" cy="584775"/>
          </a:xfrm>
          <a:prstGeom prst="rect">
            <a:avLst/>
          </a:prstGeom>
          <a:noFill/>
        </p:spPr>
        <p:txBody>
          <a:bodyPr wrap="square" rtlCol="0">
            <a:spAutoFit/>
          </a:bodyPr>
          <a:lstStyle/>
          <a:p>
            <a:pPr algn="ctr"/>
            <a:r>
              <a:rPr lang="en-US" sz="3200" dirty="0">
                <a:solidFill>
                  <a:srgbClr val="C00000"/>
                </a:solidFill>
                <a:latin typeface="Source Sans Pro Black" panose="020B0803030403020204" pitchFamily="34" charset="0"/>
              </a:rPr>
              <a:t>2. THỰC HÀNH, SÁNG TẠO</a:t>
            </a:r>
          </a:p>
        </p:txBody>
      </p:sp>
      <p:pic>
        <p:nvPicPr>
          <p:cNvPr id="4" name="Picture 3">
            <a:extLst>
              <a:ext uri="{FF2B5EF4-FFF2-40B4-BE49-F238E27FC236}">
                <a16:creationId xmlns:a16="http://schemas.microsoft.com/office/drawing/2014/main" id="{CBC732A0-3737-7030-8C11-449ADCA4A6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46" t="11147" r="6094" b="4705"/>
          <a:stretch/>
        </p:blipFill>
        <p:spPr>
          <a:xfrm>
            <a:off x="5011732" y="2123768"/>
            <a:ext cx="3455946" cy="2468403"/>
          </a:xfrm>
          <a:prstGeom prst="rect">
            <a:avLst/>
          </a:prstGeom>
        </p:spPr>
      </p:pic>
      <p:pic>
        <p:nvPicPr>
          <p:cNvPr id="7" name="Picture 6">
            <a:extLst>
              <a:ext uri="{FF2B5EF4-FFF2-40B4-BE49-F238E27FC236}">
                <a16:creationId xmlns:a16="http://schemas.microsoft.com/office/drawing/2014/main" id="{C6525539-FB60-75A4-4EC4-57FD0B06B8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48" t="18300" r="6318" b="5621"/>
          <a:stretch/>
        </p:blipFill>
        <p:spPr>
          <a:xfrm>
            <a:off x="676322" y="2123768"/>
            <a:ext cx="3659089" cy="2468402"/>
          </a:xfrm>
          <a:prstGeom prst="rect">
            <a:avLst/>
          </a:prstGeom>
        </p:spPr>
      </p:pic>
      <p:sp>
        <p:nvSpPr>
          <p:cNvPr id="3" name="Rectangle 2"/>
          <p:cNvSpPr/>
          <p:nvPr/>
        </p:nvSpPr>
        <p:spPr>
          <a:xfrm>
            <a:off x="3274271" y="101285"/>
            <a:ext cx="2595455" cy="338554"/>
          </a:xfrm>
          <a:prstGeom prst="rect">
            <a:avLst/>
          </a:prstGeom>
        </p:spPr>
        <p:txBody>
          <a:bodyPr wrap="none">
            <a:spAutoFit/>
          </a:bodyPr>
          <a:lstStyle/>
          <a:p>
            <a:pPr lvl="0" algn="ctr" defTabSz="914400" eaLnBrk="0" fontAlgn="base" hangingPunct="0">
              <a:spcBef>
                <a:spcPct val="0"/>
              </a:spcBef>
              <a:spcAft>
                <a:spcPct val="0"/>
              </a:spcAft>
              <a:defRPr/>
            </a:pPr>
            <a:r>
              <a:rPr lang="en-US" sz="16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Ngày</a:t>
            </a:r>
            <a:r>
              <a:rPr lang="en-US" sz="16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06 </a:t>
            </a:r>
            <a:r>
              <a:rPr lang="en-US" sz="16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tháng</a:t>
            </a:r>
            <a:r>
              <a:rPr lang="en-US" sz="16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11 </a:t>
            </a:r>
            <a:r>
              <a:rPr lang="en-US" sz="1600" b="1" dirty="0" err="1">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năm</a:t>
            </a:r>
            <a:r>
              <a:rPr lang="en-US" sz="1600" b="1" dirty="0">
                <a:ln w="1905"/>
                <a:solidFill>
                  <a:srgbClr val="0000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2025</a:t>
            </a:r>
          </a:p>
        </p:txBody>
      </p:sp>
    </p:spTree>
    <p:extLst>
      <p:ext uri="{BB962C8B-B14F-4D97-AF65-F5344CB8AC3E}">
        <p14:creationId xmlns:p14="http://schemas.microsoft.com/office/powerpoint/2010/main" val="784888252"/>
      </p:ext>
    </p:extLst>
  </p:cSld>
  <p:clrMapOvr>
    <a:masterClrMapping/>
  </p:clrMapOvr>
  <mc:AlternateContent xmlns:mc="http://schemas.openxmlformats.org/markup-compatibility/2006" xmlns:p14="http://schemas.microsoft.com/office/powerpoint/2010/main">
    <mc:Choice Requires="p14">
      <p:transition spd="slow" p14:dur="1200" advTm="40000">
        <p14:prism/>
      </p:transition>
    </mc:Choice>
    <mc:Fallback xmlns="">
      <p:transition spd="slow"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6|2.1|2|17.3|6.6|2.1|3.5"/>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12875</TotalTime>
  <Words>666</Words>
  <Application>Microsoft Office PowerPoint</Application>
  <PresentationFormat>On-screen Show (16:9)</PresentationFormat>
  <Paragraphs>81</Paragraphs>
  <Slides>16</Slides>
  <Notes>14</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16</vt:i4>
      </vt:variant>
    </vt:vector>
  </HeadingPairs>
  <TitlesOfParts>
    <vt:vector size="38" baseType="lpstr">
      <vt:lpstr>Aachen</vt:lpstr>
      <vt:lpstr>Arial</vt:lpstr>
      <vt:lpstr>Book Antiqua</vt:lpstr>
      <vt:lpstr>Bree Serif</vt:lpstr>
      <vt:lpstr>Calibri</vt:lpstr>
      <vt:lpstr>Calibri Light</vt:lpstr>
      <vt:lpstr>Franklin Gothic Medium</vt:lpstr>
      <vt:lpstr>Lucida Sans</vt:lpstr>
      <vt:lpstr>Source Sans Pro Black</vt:lpstr>
      <vt:lpstr>Tekton Pro</vt:lpstr>
      <vt:lpstr>Times New Roman</vt:lpstr>
      <vt:lpstr>UTM Alexander</vt:lpstr>
      <vt:lpstr>UTM American Sans</vt:lpstr>
      <vt:lpstr>UTM Futura Extra</vt:lpstr>
      <vt:lpstr>UVN Bai Sau Nang</vt:lpstr>
      <vt:lpstr>UVN Hai Ba Trung</vt:lpstr>
      <vt:lpstr>Wingdings</vt:lpstr>
      <vt:lpstr>Wingdings 2</vt:lpstr>
      <vt:lpstr>Wingdings 3</vt:lpstr>
      <vt:lpstr>Office Theme</vt:lpstr>
      <vt:lpstr>Apex</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Administrator</cp:lastModifiedBy>
  <cp:revision>837</cp:revision>
  <dcterms:created xsi:type="dcterms:W3CDTF">2018-10-04T02:59:51Z</dcterms:created>
  <dcterms:modified xsi:type="dcterms:W3CDTF">2026-01-06T07:49:47Z</dcterms:modified>
</cp:coreProperties>
</file>