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89" r:id="rId3"/>
    <p:sldId id="313" r:id="rId4"/>
    <p:sldId id="278" r:id="rId5"/>
    <p:sldId id="314" r:id="rId6"/>
    <p:sldId id="309" r:id="rId7"/>
    <p:sldId id="300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DE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46AA47-95B2-3D95-C5EE-F4FC7695AB9A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2" name="Picture 2" descr="Thông tin liên quan đến: hình nền powerpoint đẹp">
            <a:extLst>
              <a:ext uri="{FF2B5EF4-FFF2-40B4-BE49-F238E27FC236}">
                <a16:creationId xmlns:a16="http://schemas.microsoft.com/office/drawing/2014/main" id="{7DA38784-0806-48D2-1092-CB2C4853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-1"/>
            <a:ext cx="11998960" cy="67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page&#10;&#10;Description automatically generated">
            <a:extLst>
              <a:ext uri="{FF2B5EF4-FFF2-40B4-BE49-F238E27FC236}">
                <a16:creationId xmlns:a16="http://schemas.microsoft.com/office/drawing/2014/main" id="{B6CF609C-A76C-CE9F-C390-FF4B1CE8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6" b="71188"/>
          <a:stretch/>
        </p:blipFill>
        <p:spPr>
          <a:xfrm>
            <a:off x="1174113" y="179298"/>
            <a:ext cx="10073816" cy="64306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D32752-DE4F-ED27-0764-ABDC80C70C07}"/>
              </a:ext>
            </a:extLst>
          </p:cNvPr>
          <p:cNvSpPr/>
          <p:nvPr/>
        </p:nvSpPr>
        <p:spPr>
          <a:xfrm>
            <a:off x="9071612" y="5887749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1137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B5702-7F25-4510-91F6-84C244B93565}"/>
              </a:ext>
            </a:extLst>
          </p:cNvPr>
          <p:cNvSpPr txBox="1"/>
          <p:nvPr/>
        </p:nvSpPr>
        <p:spPr>
          <a:xfrm>
            <a:off x="2195832" y="590551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21D4E-590A-D4A2-ED72-FF5921ED01B0}"/>
              </a:ext>
            </a:extLst>
          </p:cNvPr>
          <p:cNvSpPr txBox="1"/>
          <p:nvPr/>
        </p:nvSpPr>
        <p:spPr>
          <a:xfrm>
            <a:off x="602635" y="1404855"/>
            <a:ext cx="10986730" cy="90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C5B7D7EC-1D56-3CE3-238A-DA9586C8E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43259" r="20666" b="14370"/>
          <a:stretch/>
        </p:blipFill>
        <p:spPr>
          <a:xfrm>
            <a:off x="105207" y="2601882"/>
            <a:ext cx="4238164" cy="349792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DE13318-908B-FDF0-428F-0C6CC318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98" y="3363021"/>
            <a:ext cx="3647717" cy="267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218AA01-AA91-FE1B-E21C-EFBC9512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39" y="3429000"/>
            <a:ext cx="3799879" cy="2604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4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73FD25-0EE4-5D51-E8B1-F7985C9237EE}"/>
              </a:ext>
            </a:extLst>
          </p:cNvPr>
          <p:cNvSpPr txBox="1"/>
          <p:nvPr/>
        </p:nvSpPr>
        <p:spPr>
          <a:xfrm>
            <a:off x="3474719" y="251480"/>
            <a:ext cx="4105536" cy="74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75C35-4436-BC07-E587-3096035B6DC2}"/>
              </a:ext>
            </a:extLst>
          </p:cNvPr>
          <p:cNvSpPr txBox="1"/>
          <p:nvPr/>
        </p:nvSpPr>
        <p:spPr>
          <a:xfrm>
            <a:off x="1158240" y="654010"/>
            <a:ext cx="9875519" cy="1109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D20CC-4DE4-A025-AD91-F067105D48CA}"/>
              </a:ext>
            </a:extLst>
          </p:cNvPr>
          <p:cNvSpPr/>
          <p:nvPr/>
        </p:nvSpPr>
        <p:spPr>
          <a:xfrm>
            <a:off x="2316480" y="1869440"/>
            <a:ext cx="7152640" cy="3921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058E3-B7C3-A690-B044-91EDC0102446}"/>
              </a:ext>
            </a:extLst>
          </p:cNvPr>
          <p:cNvSpPr txBox="1"/>
          <p:nvPr/>
        </p:nvSpPr>
        <p:spPr>
          <a:xfrm>
            <a:off x="3474719" y="251480"/>
            <a:ext cx="4105536" cy="74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C39F07A0-DB7D-0B9B-50A3-68EADA33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7703" r="7767" b="56889"/>
          <a:stretch/>
        </p:blipFill>
        <p:spPr>
          <a:xfrm>
            <a:off x="853441" y="3623254"/>
            <a:ext cx="5242559" cy="2983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19C43417-F73A-0ABE-8ADB-591D087F8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42074" r="21290" b="13333"/>
          <a:stretch/>
        </p:blipFill>
        <p:spPr>
          <a:xfrm>
            <a:off x="6807200" y="1371833"/>
            <a:ext cx="5080455" cy="538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458E5-AEB6-84D0-38FB-E514672CEC2B}"/>
              </a:ext>
            </a:extLst>
          </p:cNvPr>
          <p:cNvSpPr txBox="1"/>
          <p:nvPr/>
        </p:nvSpPr>
        <p:spPr>
          <a:xfrm>
            <a:off x="1228911" y="1518352"/>
            <a:ext cx="4298576" cy="1601336"/>
          </a:xfrm>
          <a:prstGeom prst="rect">
            <a:avLst/>
          </a:prstGeom>
          <a:solidFill>
            <a:srgbClr val="EBF6D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1A8937D1-7DC1-7BBE-F62A-E865ECA3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0666" r="50325" b="69480"/>
          <a:stretch/>
        </p:blipFill>
        <p:spPr>
          <a:xfrm>
            <a:off x="123838" y="1166691"/>
            <a:ext cx="5902896" cy="4321418"/>
          </a:xfrm>
          <a:prstGeom prst="rect">
            <a:avLst/>
          </a:prstGeom>
        </p:spPr>
      </p:pic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7827F482-493F-60E1-A4B4-F8D429B9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 t="7742" r="7437" b="71990"/>
          <a:stretch/>
        </p:blipFill>
        <p:spPr>
          <a:xfrm>
            <a:off x="6096000" y="1166691"/>
            <a:ext cx="5327064" cy="423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4FCD1-956A-3699-C24A-69DF61815656}"/>
              </a:ext>
            </a:extLst>
          </p:cNvPr>
          <p:cNvSpPr txBox="1"/>
          <p:nvPr/>
        </p:nvSpPr>
        <p:spPr>
          <a:xfrm>
            <a:off x="2195832" y="590551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7217B-0D77-FC7D-E419-A3172A752770}"/>
              </a:ext>
            </a:extLst>
          </p:cNvPr>
          <p:cNvSpPr txBox="1"/>
          <p:nvPr/>
        </p:nvSpPr>
        <p:spPr>
          <a:xfrm>
            <a:off x="1637032" y="5725823"/>
            <a:ext cx="9203687" cy="676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A88D388F-A238-4A66-9A68-447B209D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7935310" cy="71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54789-2538-4E26-A4D1-B793DDAA0F4C}"/>
              </a:ext>
            </a:extLst>
          </p:cNvPr>
          <p:cNvSpPr/>
          <p:nvPr/>
        </p:nvSpPr>
        <p:spPr>
          <a:xfrm>
            <a:off x="2413000" y="1200785"/>
            <a:ext cx="7366000" cy="4257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1700"/>
              </a:lnSpc>
            </a:pP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800"/>
              </a:lnSpc>
            </a:pP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1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Ao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1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square&#10;&#10;Description automatically generated">
            <a:extLst>
              <a:ext uri="{FF2B5EF4-FFF2-40B4-BE49-F238E27FC236}">
                <a16:creationId xmlns:a16="http://schemas.microsoft.com/office/drawing/2014/main" id="{6FA70F78-F958-C154-9774-0BB146B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1" y="0"/>
            <a:ext cx="9328150" cy="66395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1723D5-6114-E7C4-6137-9866838A36E1}"/>
              </a:ext>
            </a:extLst>
          </p:cNvPr>
          <p:cNvSpPr/>
          <p:nvPr/>
        </p:nvSpPr>
        <p:spPr>
          <a:xfrm>
            <a:off x="2367916" y="1046480"/>
            <a:ext cx="6807200" cy="5357123"/>
          </a:xfrm>
          <a:prstGeom prst="roundRect">
            <a:avLst/>
          </a:prstGeom>
          <a:solidFill>
            <a:srgbClr val="CAE8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phảm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gì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Em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sử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dụng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vật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liệu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sáng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bằng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cách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nào</a:t>
            </a:r>
            <a:r>
              <a:rPr lang="en-US" sz="2300" dirty="0">
                <a:solidFill>
                  <a:srgbClr val="FF0000"/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, chi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tiết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bề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mặt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trơn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nhẵn</a:t>
            </a:r>
            <a:r>
              <a:rPr lang="en-US" sz="2300" dirty="0">
                <a:solidFill>
                  <a:srgbClr val="FF0000"/>
                </a:solidFill>
              </a:rPr>
              <a:t>/</a:t>
            </a:r>
            <a:r>
              <a:rPr lang="en-US" sz="2300" dirty="0" err="1">
                <a:solidFill>
                  <a:srgbClr val="FF0000"/>
                </a:solidFill>
              </a:rPr>
              <a:t>xù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xì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hoặc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thô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ráp</a:t>
            </a:r>
            <a:r>
              <a:rPr lang="en-US" sz="2300" dirty="0">
                <a:solidFill>
                  <a:srgbClr val="FF0000"/>
                </a:solidFill>
              </a:rPr>
              <a:t>, </a:t>
            </a:r>
            <a:r>
              <a:rPr lang="en-US" sz="2300" dirty="0" err="1">
                <a:solidFill>
                  <a:srgbClr val="FF0000"/>
                </a:solidFill>
              </a:rPr>
              <a:t>ghồ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ghề</a:t>
            </a:r>
            <a:r>
              <a:rPr lang="en-US" sz="2300" dirty="0">
                <a:solidFill>
                  <a:srgbClr val="FF0000"/>
                </a:solidFill>
              </a:rPr>
              <a:t>….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Em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vì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0886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3CFD56F6-2344-1E30-6D25-4D7EA097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81630" r="12872" b="6963"/>
          <a:stretch/>
        </p:blipFill>
        <p:spPr>
          <a:xfrm>
            <a:off x="375920" y="4925118"/>
            <a:ext cx="11816080" cy="1798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B98A9-76C7-9467-4CC6-BAA97C226A94}"/>
              </a:ext>
            </a:extLst>
          </p:cNvPr>
          <p:cNvSpPr txBox="1"/>
          <p:nvPr/>
        </p:nvSpPr>
        <p:spPr>
          <a:xfrm>
            <a:off x="4397411" y="310859"/>
            <a:ext cx="2988909" cy="6768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385AE-E9C9-388F-0F07-65EDEF135CEC}"/>
              </a:ext>
            </a:extLst>
          </p:cNvPr>
          <p:cNvSpPr txBox="1"/>
          <p:nvPr/>
        </p:nvSpPr>
        <p:spPr>
          <a:xfrm>
            <a:off x="496199" y="1633162"/>
            <a:ext cx="2226681" cy="2420919"/>
          </a:xfrm>
          <a:prstGeom prst="rect">
            <a:avLst/>
          </a:prstGeom>
          <a:solidFill>
            <a:srgbClr val="EBF6D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400"/>
              </a:lnSpc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4C1E3A75-D029-8748-7756-F5BE9669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55556" r="9111" b="19112"/>
          <a:stretch/>
        </p:blipFill>
        <p:spPr>
          <a:xfrm>
            <a:off x="3037840" y="1214555"/>
            <a:ext cx="8119546" cy="3483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308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HDComputer</cp:lastModifiedBy>
  <cp:revision>130</cp:revision>
  <dcterms:created xsi:type="dcterms:W3CDTF">2020-11-01T06:53:25Z</dcterms:created>
  <dcterms:modified xsi:type="dcterms:W3CDTF">2023-09-19T01:32:33Z</dcterms:modified>
</cp:coreProperties>
</file>