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3" r:id="rId1"/>
    <p:sldMasterId id="2147484095" r:id="rId2"/>
    <p:sldMasterId id="2147484122" r:id="rId3"/>
    <p:sldMasterId id="2147484140" r:id="rId4"/>
    <p:sldMasterId id="2147484152" r:id="rId5"/>
    <p:sldMasterId id="2147484205" r:id="rId6"/>
    <p:sldMasterId id="2147484217" r:id="rId7"/>
  </p:sldMasterIdLst>
  <p:notesMasterIdLst>
    <p:notesMasterId r:id="rId27"/>
  </p:notesMasterIdLst>
  <p:sldIdLst>
    <p:sldId id="721" r:id="rId8"/>
    <p:sldId id="312" r:id="rId9"/>
    <p:sldId id="710" r:id="rId10"/>
    <p:sldId id="691" r:id="rId11"/>
    <p:sldId id="702" r:id="rId12"/>
    <p:sldId id="703" r:id="rId13"/>
    <p:sldId id="692" r:id="rId14"/>
    <p:sldId id="704" r:id="rId15"/>
    <p:sldId id="705" r:id="rId16"/>
    <p:sldId id="342" r:id="rId17"/>
    <p:sldId id="706" r:id="rId18"/>
    <p:sldId id="707" r:id="rId19"/>
    <p:sldId id="709" r:id="rId20"/>
    <p:sldId id="258" r:id="rId21"/>
    <p:sldId id="708" r:id="rId22"/>
    <p:sldId id="711" r:id="rId23"/>
    <p:sldId id="259" r:id="rId24"/>
    <p:sldId id="723" r:id="rId25"/>
    <p:sldId id="381" r:id="rId26"/>
  </p:sldIdLst>
  <p:sldSz cx="12192000" cy="6858000"/>
  <p:notesSz cx="6858000" cy="9144000"/>
  <p:custDataLst>
    <p:tags r:id="rId2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1304" autoAdjust="0"/>
  </p:normalViewPr>
  <p:slideViewPr>
    <p:cSldViewPr snapToGrid="0">
      <p:cViewPr varScale="1">
        <p:scale>
          <a:sx n="67" d="100"/>
          <a:sy n="67" d="100"/>
        </p:scale>
        <p:origin x="858" y="6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tags" Target="tags/tag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451CF6-44E3-4ADF-B069-871E8C15E9CC}" type="datetimeFigureOut">
              <a:rPr lang="en-US" smtClean="0"/>
              <a:pPr/>
              <a:t>12/31/2025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FBC8FC-B0C4-457D-8AB7-E6D4931CBE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0367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6E5206-4DE8-4E35-BE1B-AFB0DE63FE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56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31901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78251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FBC8FC-B0C4-457D-8AB7-E6D4931CBE62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7726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FBC8FC-B0C4-457D-8AB7-E6D4931CBE62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6753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6E5206-4DE8-4E35-BE1B-AFB0DE63FE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11854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FBC8FC-B0C4-457D-8AB7-E6D4931CBE62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0096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48400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Kích</a:t>
            </a:r>
            <a:r>
              <a:rPr lang="en-US" altLang="zh-CN" dirty="0"/>
              <a:t> </a:t>
            </a:r>
            <a:r>
              <a:rPr lang="en-US" altLang="zh-CN" dirty="0" err="1"/>
              <a:t>nút</a:t>
            </a:r>
            <a:r>
              <a:rPr lang="en-US" altLang="zh-CN" dirty="0"/>
              <a:t> </a:t>
            </a:r>
            <a:r>
              <a:rPr lang="en-US" altLang="zh-CN" dirty="0" err="1"/>
              <a:t>loa</a:t>
            </a:r>
            <a:r>
              <a:rPr lang="en-US" altLang="zh-CN" dirty="0"/>
              <a:t> </a:t>
            </a:r>
            <a:r>
              <a:rPr lang="en-US" altLang="zh-CN" dirty="0" err="1"/>
              <a:t>để</a:t>
            </a:r>
            <a:r>
              <a:rPr lang="en-US" altLang="zh-CN" dirty="0"/>
              <a:t> </a:t>
            </a:r>
            <a:r>
              <a:rPr lang="en-US" altLang="zh-CN" dirty="0" err="1"/>
              <a:t>đọc</a:t>
            </a:r>
            <a:endParaRPr lang="en-US" altLang="zh-CN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E7139D-C09C-4BEC-9157-E8BE684E8BD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70427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13.png"/><Relationship Id="rId4" Type="http://schemas.microsoft.com/office/2007/relationships/hdphoto" Target="../media/hdphoto2.wdp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31/12/2025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28142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31/12/2025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3179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31/12/2025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54891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2025/12/31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11639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2025/12/31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0855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2025/12/31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21910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2025/12/31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85209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2025/12/31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56087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32329" y="365126"/>
            <a:ext cx="10515600" cy="562722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2025/12/31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5600" cy="15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3988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2025/12/31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17129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2025/12/31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05795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31/12/2025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89315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2025/12/31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34058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2025/12/31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54634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2025/12/31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03958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41834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67005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59889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14" y="2130451"/>
            <a:ext cx="10363201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82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65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48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31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14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97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80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663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05D5D-3718-4532-998A-0CC8DCC187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EA310-C353-4189-8B6D-2D203C4343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15524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05D5D-3718-4532-998A-0CC8DCC187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EA310-C353-4189-8B6D-2D203C4343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92103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97" y="4406923"/>
            <a:ext cx="10363201" cy="1362075"/>
          </a:xfrm>
        </p:spPr>
        <p:txBody>
          <a:bodyPr anchor="t"/>
          <a:lstStyle>
            <a:lvl1pPr algn="l">
              <a:defRPr sz="529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97" y="2906722"/>
            <a:ext cx="10363201" cy="1500187"/>
          </a:xfrm>
        </p:spPr>
        <p:txBody>
          <a:bodyPr anchor="b"/>
          <a:lstStyle>
            <a:lvl1pPr marL="0" indent="0">
              <a:buNone/>
              <a:defRPr sz="2695">
                <a:solidFill>
                  <a:schemeClr val="tx1">
                    <a:tint val="75000"/>
                  </a:schemeClr>
                </a:solidFill>
              </a:defRPr>
            </a:lvl1pPr>
            <a:lvl2pPr marL="608299" indent="0">
              <a:buNone/>
              <a:defRPr sz="2395">
                <a:solidFill>
                  <a:schemeClr val="tx1">
                    <a:tint val="75000"/>
                  </a:schemeClr>
                </a:solidFill>
              </a:defRPr>
            </a:lvl2pPr>
            <a:lvl3pPr marL="1216597" indent="0">
              <a:buNone/>
              <a:defRPr sz="2096">
                <a:solidFill>
                  <a:schemeClr val="tx1">
                    <a:tint val="75000"/>
                  </a:schemeClr>
                </a:solidFill>
              </a:defRPr>
            </a:lvl3pPr>
            <a:lvl4pPr marL="1824895" indent="0">
              <a:buNone/>
              <a:defRPr sz="1896">
                <a:solidFill>
                  <a:schemeClr val="tx1">
                    <a:tint val="75000"/>
                  </a:schemeClr>
                </a:solidFill>
              </a:defRPr>
            </a:lvl4pPr>
            <a:lvl5pPr marL="2433194" indent="0">
              <a:buNone/>
              <a:defRPr sz="1896">
                <a:solidFill>
                  <a:schemeClr val="tx1">
                    <a:tint val="75000"/>
                  </a:schemeClr>
                </a:solidFill>
              </a:defRPr>
            </a:lvl5pPr>
            <a:lvl6pPr marL="3041492" indent="0">
              <a:buNone/>
              <a:defRPr sz="1896">
                <a:solidFill>
                  <a:schemeClr val="tx1">
                    <a:tint val="75000"/>
                  </a:schemeClr>
                </a:solidFill>
              </a:defRPr>
            </a:lvl6pPr>
            <a:lvl7pPr marL="3649789" indent="0">
              <a:buNone/>
              <a:defRPr sz="1896">
                <a:solidFill>
                  <a:schemeClr val="tx1">
                    <a:tint val="75000"/>
                  </a:schemeClr>
                </a:solidFill>
              </a:defRPr>
            </a:lvl7pPr>
            <a:lvl8pPr marL="4258087" indent="0">
              <a:buNone/>
              <a:defRPr sz="1896">
                <a:solidFill>
                  <a:schemeClr val="tx1">
                    <a:tint val="75000"/>
                  </a:schemeClr>
                </a:solidFill>
              </a:defRPr>
            </a:lvl8pPr>
            <a:lvl9pPr marL="4866386" indent="0">
              <a:buNone/>
              <a:defRPr sz="189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05D5D-3718-4532-998A-0CC8DCC187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EA310-C353-4189-8B6D-2D203C4343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749647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14" y="1600206"/>
            <a:ext cx="5384800" cy="4525963"/>
          </a:xfrm>
        </p:spPr>
        <p:txBody>
          <a:bodyPr/>
          <a:lstStyle>
            <a:lvl1pPr>
              <a:defRPr sz="3693"/>
            </a:lvl1pPr>
            <a:lvl2pPr>
              <a:defRPr sz="3194"/>
            </a:lvl2pPr>
            <a:lvl3pPr>
              <a:defRPr sz="2695"/>
            </a:lvl3pPr>
            <a:lvl4pPr>
              <a:defRPr sz="2395"/>
            </a:lvl4pPr>
            <a:lvl5pPr>
              <a:defRPr sz="2395"/>
            </a:lvl5pPr>
            <a:lvl6pPr>
              <a:defRPr sz="2395"/>
            </a:lvl6pPr>
            <a:lvl7pPr>
              <a:defRPr sz="2395"/>
            </a:lvl7pPr>
            <a:lvl8pPr>
              <a:defRPr sz="2395"/>
            </a:lvl8pPr>
            <a:lvl9pPr>
              <a:defRPr sz="239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3693"/>
            </a:lvl1pPr>
            <a:lvl2pPr>
              <a:defRPr sz="3194"/>
            </a:lvl2pPr>
            <a:lvl3pPr>
              <a:defRPr sz="2695"/>
            </a:lvl3pPr>
            <a:lvl4pPr>
              <a:defRPr sz="2395"/>
            </a:lvl4pPr>
            <a:lvl5pPr>
              <a:defRPr sz="2395"/>
            </a:lvl5pPr>
            <a:lvl6pPr>
              <a:defRPr sz="2395"/>
            </a:lvl6pPr>
            <a:lvl7pPr>
              <a:defRPr sz="2395"/>
            </a:lvl7pPr>
            <a:lvl8pPr>
              <a:defRPr sz="2395"/>
            </a:lvl8pPr>
            <a:lvl9pPr>
              <a:defRPr sz="239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05D5D-3718-4532-998A-0CC8DCC187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EA310-C353-4189-8B6D-2D203C4343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82697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6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9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31/12/2025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339608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14" y="1535117"/>
            <a:ext cx="5386917" cy="639763"/>
          </a:xfrm>
        </p:spPr>
        <p:txBody>
          <a:bodyPr anchor="b"/>
          <a:lstStyle>
            <a:lvl1pPr marL="0" indent="0">
              <a:buNone/>
              <a:defRPr sz="3194" b="1"/>
            </a:lvl1pPr>
            <a:lvl2pPr marL="608299" indent="0">
              <a:buNone/>
              <a:defRPr sz="2695" b="1"/>
            </a:lvl2pPr>
            <a:lvl3pPr marL="1216597" indent="0">
              <a:buNone/>
              <a:defRPr sz="2395" b="1"/>
            </a:lvl3pPr>
            <a:lvl4pPr marL="1824895" indent="0">
              <a:buNone/>
              <a:defRPr sz="2096" b="1"/>
            </a:lvl4pPr>
            <a:lvl5pPr marL="2433194" indent="0">
              <a:buNone/>
              <a:defRPr sz="2096" b="1"/>
            </a:lvl5pPr>
            <a:lvl6pPr marL="3041492" indent="0">
              <a:buNone/>
              <a:defRPr sz="2096" b="1"/>
            </a:lvl6pPr>
            <a:lvl7pPr marL="3649789" indent="0">
              <a:buNone/>
              <a:defRPr sz="2096" b="1"/>
            </a:lvl7pPr>
            <a:lvl8pPr marL="4258087" indent="0">
              <a:buNone/>
              <a:defRPr sz="2096" b="1"/>
            </a:lvl8pPr>
            <a:lvl9pPr marL="4866386" indent="0">
              <a:buNone/>
              <a:defRPr sz="209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14" y="2174875"/>
            <a:ext cx="5386917" cy="3951288"/>
          </a:xfrm>
        </p:spPr>
        <p:txBody>
          <a:bodyPr/>
          <a:lstStyle>
            <a:lvl1pPr>
              <a:defRPr sz="3194"/>
            </a:lvl1pPr>
            <a:lvl2pPr>
              <a:defRPr sz="2695"/>
            </a:lvl2pPr>
            <a:lvl3pPr>
              <a:defRPr sz="2395"/>
            </a:lvl3pPr>
            <a:lvl4pPr>
              <a:defRPr sz="2096"/>
            </a:lvl4pPr>
            <a:lvl5pPr>
              <a:defRPr sz="2096"/>
            </a:lvl5pPr>
            <a:lvl6pPr>
              <a:defRPr sz="2096"/>
            </a:lvl6pPr>
            <a:lvl7pPr>
              <a:defRPr sz="2096"/>
            </a:lvl7pPr>
            <a:lvl8pPr>
              <a:defRPr sz="2096"/>
            </a:lvl8pPr>
            <a:lvl9pPr>
              <a:defRPr sz="209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3" y="1535117"/>
            <a:ext cx="5389033" cy="639763"/>
          </a:xfrm>
        </p:spPr>
        <p:txBody>
          <a:bodyPr anchor="b"/>
          <a:lstStyle>
            <a:lvl1pPr marL="0" indent="0">
              <a:buNone/>
              <a:defRPr sz="3194" b="1"/>
            </a:lvl1pPr>
            <a:lvl2pPr marL="608299" indent="0">
              <a:buNone/>
              <a:defRPr sz="2695" b="1"/>
            </a:lvl2pPr>
            <a:lvl3pPr marL="1216597" indent="0">
              <a:buNone/>
              <a:defRPr sz="2395" b="1"/>
            </a:lvl3pPr>
            <a:lvl4pPr marL="1824895" indent="0">
              <a:buNone/>
              <a:defRPr sz="2096" b="1"/>
            </a:lvl4pPr>
            <a:lvl5pPr marL="2433194" indent="0">
              <a:buNone/>
              <a:defRPr sz="2096" b="1"/>
            </a:lvl5pPr>
            <a:lvl6pPr marL="3041492" indent="0">
              <a:buNone/>
              <a:defRPr sz="2096" b="1"/>
            </a:lvl6pPr>
            <a:lvl7pPr marL="3649789" indent="0">
              <a:buNone/>
              <a:defRPr sz="2096" b="1"/>
            </a:lvl7pPr>
            <a:lvl8pPr marL="4258087" indent="0">
              <a:buNone/>
              <a:defRPr sz="2096" b="1"/>
            </a:lvl8pPr>
            <a:lvl9pPr marL="4866386" indent="0">
              <a:buNone/>
              <a:defRPr sz="209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3" y="2174875"/>
            <a:ext cx="5389033" cy="3951288"/>
          </a:xfrm>
        </p:spPr>
        <p:txBody>
          <a:bodyPr/>
          <a:lstStyle>
            <a:lvl1pPr>
              <a:defRPr sz="3194"/>
            </a:lvl1pPr>
            <a:lvl2pPr>
              <a:defRPr sz="2695"/>
            </a:lvl2pPr>
            <a:lvl3pPr>
              <a:defRPr sz="2395"/>
            </a:lvl3pPr>
            <a:lvl4pPr>
              <a:defRPr sz="2096"/>
            </a:lvl4pPr>
            <a:lvl5pPr>
              <a:defRPr sz="2096"/>
            </a:lvl5pPr>
            <a:lvl6pPr>
              <a:defRPr sz="2096"/>
            </a:lvl6pPr>
            <a:lvl7pPr>
              <a:defRPr sz="2096"/>
            </a:lvl7pPr>
            <a:lvl8pPr>
              <a:defRPr sz="2096"/>
            </a:lvl8pPr>
            <a:lvl9pPr>
              <a:defRPr sz="209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05D5D-3718-4532-998A-0CC8DCC187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EA310-C353-4189-8B6D-2D203C4343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784115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05D5D-3718-4532-998A-0CC8DCC187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EA310-C353-4189-8B6D-2D203C4343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313857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05D5D-3718-4532-998A-0CC8DCC187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EA310-C353-4189-8B6D-2D203C4343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102769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74"/>
            <a:ext cx="4011084" cy="1162051"/>
          </a:xfrm>
        </p:spPr>
        <p:txBody>
          <a:bodyPr anchor="b"/>
          <a:lstStyle>
            <a:lvl1pPr algn="l">
              <a:defRPr sz="269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47" y="273077"/>
            <a:ext cx="6815667" cy="5853113"/>
          </a:xfrm>
        </p:spPr>
        <p:txBody>
          <a:bodyPr/>
          <a:lstStyle>
            <a:lvl1pPr>
              <a:defRPr sz="4292"/>
            </a:lvl1pPr>
            <a:lvl2pPr>
              <a:defRPr sz="3693"/>
            </a:lvl2pPr>
            <a:lvl3pPr>
              <a:defRPr sz="3194"/>
            </a:lvl3pPr>
            <a:lvl4pPr>
              <a:defRPr sz="2695"/>
            </a:lvl4pPr>
            <a:lvl5pPr>
              <a:defRPr sz="2695"/>
            </a:lvl5pPr>
            <a:lvl6pPr>
              <a:defRPr sz="2695"/>
            </a:lvl6pPr>
            <a:lvl7pPr>
              <a:defRPr sz="2695"/>
            </a:lvl7pPr>
            <a:lvl8pPr>
              <a:defRPr sz="2695"/>
            </a:lvl8pPr>
            <a:lvl9pPr>
              <a:defRPr sz="269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13"/>
            <a:ext cx="4011084" cy="4691063"/>
          </a:xfrm>
        </p:spPr>
        <p:txBody>
          <a:bodyPr/>
          <a:lstStyle>
            <a:lvl1pPr marL="0" indent="0">
              <a:buNone/>
              <a:defRPr sz="1896"/>
            </a:lvl1pPr>
            <a:lvl2pPr marL="608299" indent="0">
              <a:buNone/>
              <a:defRPr sz="1597"/>
            </a:lvl2pPr>
            <a:lvl3pPr marL="1216597" indent="0">
              <a:buNone/>
              <a:defRPr sz="1298"/>
            </a:lvl3pPr>
            <a:lvl4pPr marL="1824895" indent="0">
              <a:buNone/>
              <a:defRPr sz="1198"/>
            </a:lvl4pPr>
            <a:lvl5pPr marL="2433194" indent="0">
              <a:buNone/>
              <a:defRPr sz="1198"/>
            </a:lvl5pPr>
            <a:lvl6pPr marL="3041492" indent="0">
              <a:buNone/>
              <a:defRPr sz="1198"/>
            </a:lvl6pPr>
            <a:lvl7pPr marL="3649789" indent="0">
              <a:buNone/>
              <a:defRPr sz="1198"/>
            </a:lvl7pPr>
            <a:lvl8pPr marL="4258087" indent="0">
              <a:buNone/>
              <a:defRPr sz="1198"/>
            </a:lvl8pPr>
            <a:lvl9pPr marL="4866386" indent="0">
              <a:buNone/>
              <a:defRPr sz="119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05D5D-3718-4532-998A-0CC8DCC187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EA310-C353-4189-8B6D-2D203C4343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734551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25"/>
            <a:ext cx="7315200" cy="566739"/>
          </a:xfrm>
        </p:spPr>
        <p:txBody>
          <a:bodyPr anchor="b"/>
          <a:lstStyle>
            <a:lvl1pPr algn="l">
              <a:defRPr sz="269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92"/>
            </a:lvl1pPr>
            <a:lvl2pPr marL="608299" indent="0">
              <a:buNone/>
              <a:defRPr sz="3693"/>
            </a:lvl2pPr>
            <a:lvl3pPr marL="1216597" indent="0">
              <a:buNone/>
              <a:defRPr sz="3194"/>
            </a:lvl3pPr>
            <a:lvl4pPr marL="1824895" indent="0">
              <a:buNone/>
              <a:defRPr sz="2695"/>
            </a:lvl4pPr>
            <a:lvl5pPr marL="2433194" indent="0">
              <a:buNone/>
              <a:defRPr sz="2695"/>
            </a:lvl5pPr>
            <a:lvl6pPr marL="3041492" indent="0">
              <a:buNone/>
              <a:defRPr sz="2695"/>
            </a:lvl6pPr>
            <a:lvl7pPr marL="3649789" indent="0">
              <a:buNone/>
              <a:defRPr sz="2695"/>
            </a:lvl7pPr>
            <a:lvl8pPr marL="4258087" indent="0">
              <a:buNone/>
              <a:defRPr sz="2695"/>
            </a:lvl8pPr>
            <a:lvl9pPr marL="4866386" indent="0">
              <a:buNone/>
              <a:defRPr sz="269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63"/>
            <a:ext cx="7315200" cy="804863"/>
          </a:xfrm>
        </p:spPr>
        <p:txBody>
          <a:bodyPr/>
          <a:lstStyle>
            <a:lvl1pPr marL="0" indent="0">
              <a:buNone/>
              <a:defRPr sz="1896"/>
            </a:lvl1pPr>
            <a:lvl2pPr marL="608299" indent="0">
              <a:buNone/>
              <a:defRPr sz="1597"/>
            </a:lvl2pPr>
            <a:lvl3pPr marL="1216597" indent="0">
              <a:buNone/>
              <a:defRPr sz="1298"/>
            </a:lvl3pPr>
            <a:lvl4pPr marL="1824895" indent="0">
              <a:buNone/>
              <a:defRPr sz="1198"/>
            </a:lvl4pPr>
            <a:lvl5pPr marL="2433194" indent="0">
              <a:buNone/>
              <a:defRPr sz="1198"/>
            </a:lvl5pPr>
            <a:lvl6pPr marL="3041492" indent="0">
              <a:buNone/>
              <a:defRPr sz="1198"/>
            </a:lvl6pPr>
            <a:lvl7pPr marL="3649789" indent="0">
              <a:buNone/>
              <a:defRPr sz="1198"/>
            </a:lvl7pPr>
            <a:lvl8pPr marL="4258087" indent="0">
              <a:buNone/>
              <a:defRPr sz="1198"/>
            </a:lvl8pPr>
            <a:lvl9pPr marL="4866386" indent="0">
              <a:buNone/>
              <a:defRPr sz="119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05D5D-3718-4532-998A-0CC8DCC187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EA310-C353-4189-8B6D-2D203C4343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997995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05D5D-3718-4532-998A-0CC8DCC187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EA310-C353-4189-8B6D-2D203C4343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86199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400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11" y="206400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05D5D-3718-4532-998A-0CC8DCC187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EA310-C353-4189-8B6D-2D203C4343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995844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50256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41758" y="0"/>
            <a:ext cx="4850256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35" y="1532585"/>
            <a:ext cx="2436332" cy="2315272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28" r="29610" b="10486"/>
          <a:stretch>
            <a:fillRect/>
          </a:stretch>
        </p:blipFill>
        <p:spPr>
          <a:xfrm>
            <a:off x="5660576" y="4646212"/>
            <a:ext cx="1724719" cy="2191199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18" b="17593"/>
          <a:stretch>
            <a:fillRect/>
          </a:stretch>
        </p:blipFill>
        <p:spPr>
          <a:xfrm>
            <a:off x="5030838" y="28"/>
            <a:ext cx="2130361" cy="1532585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63" r="43931"/>
          <a:stretch>
            <a:fillRect/>
          </a:stretch>
        </p:blipFill>
        <p:spPr>
          <a:xfrm>
            <a:off x="4398081" y="4833285"/>
            <a:ext cx="914167" cy="1010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569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721 0.90301 L 0.02721 0.90301 C 0.02409 0.9 0.02096 0.89699 0.01771 0.89444 C 0.01537 0.89259 0.01289 0.8919 0.01055 0.89028 C 0.00925 0.88912 0.00833 0.88681 0.00703 0.88588 C 0.00078 0.88194 -0.0056 0.87824 -0.01211 0.87546 C -0.01367 0.87477 -0.01523 0.87431 -0.0168 0.87338 C -0.01888 0.87199 -0.02083 0.87037 -0.02279 0.86898 C -0.02396 0.86829 -0.02513 0.86759 -0.0263 0.8669 C -0.0444 0.8456 -0.02591 0.86875 -0.03711 0.85208 C -0.03815 0.85046 -0.03945 0.84931 -0.04062 0.84792 C -0.04232 0.84583 -0.04388 0.84375 -0.04544 0.84143 C -0.04674 0.83958 -0.04766 0.83727 -0.04896 0.83518 C -0.05091 0.83218 -0.05286 0.8294 -0.05495 0.82662 C -0.05612 0.82523 -0.05742 0.82407 -0.05846 0.82245 C -0.06601 0.81042 -0.06562 0.81065 -0.07044 0.79931 C -0.07083 0.79699 -0.07122 0.79491 -0.07161 0.79282 C -0.07239 0.78935 -0.07344 0.78588 -0.07396 0.78218 C -0.07461 0.77824 -0.07474 0.77384 -0.07513 0.76968 C -0.07552 0.76667 -0.07591 0.76389 -0.0763 0.76111 C -0.07604 0.75417 -0.07461 0.72292 -0.07396 0.71458 C -0.07318 0.70486 -0.07135 0.70162 -0.06927 0.6912 C -0.06862 0.68866 -0.06862 0.68565 -0.06797 0.68287 C -0.06706 0.67778 -0.06549 0.67315 -0.06445 0.66806 C -0.06393 0.66528 -0.0638 0.66227 -0.06328 0.65949 C -0.06211 0.65324 -0.06094 0.64676 -0.05963 0.64051 L -0.05729 0.62778 C -0.0569 0.62569 -0.05638 0.62361 -0.05612 0.62153 C -0.05586 0.61944 -0.05456 0.60926 -0.05377 0.60671 C -0.05234 0.60231 -0.05052 0.59815 -0.04896 0.59398 L -0.04661 0.58773 C -0.04427 0.57546 -0.047 0.58681 -0.0418 0.575 C -0.03437 0.55787 -0.04036 0.5662 -0.03346 0.5581 C -0.0319 0.5537 -0.03099 0.54838 -0.02877 0.54537 C -0.02708 0.54329 -0.02552 0.54097 -0.02396 0.53889 C -0.02018 0.53403 -0.01823 0.5331 -0.01445 0.52616 C -0.01341 0.52454 -0.01315 0.52153 -0.01211 0.51991 C -0.00703 0.51204 -0.00625 0.51227 -0.0013 0.50926 C 0.00026 0.50718 0.00208 0.50556 0.00339 0.50301 C 0.00443 0.50116 0.00469 0.49838 0.00586 0.49653 C 0.00794 0.49329 0.01055 0.49074 0.01289 0.48819 C 0.01445 0.48657 0.01615 0.48542 0.01771 0.48403 C 0.02344 0.47824 0.02891 0.4713 0.03438 0.46481 C 0.03555 0.46343 0.03685 0.46227 0.03802 0.46065 C 0.04232 0.45509 0.04727 0.45046 0.05104 0.44375 L 0.06172 0.42477 C 0.06341 0.42176 0.06537 0.41944 0.06654 0.4162 C 0.06966 0.40787 0.06771 0.41134 0.07253 0.40556 C 0.0763 0.38518 0.07018 0.4169 0.07604 0.39074 C 0.08034 0.37199 0.0763 0.38403 0.08086 0.37176 C 0.08386 0.33449 0.08294 0.35231 0.08086 0.28287 C 0.08073 0.28079 0.08008 0.2787 0.07969 0.27662 C 0.0793 0.27245 0.07878 0.26806 0.07852 0.26389 C 0.07761 0.25255 0.07813 0.24074 0.07604 0.23009 C 0.07565 0.22801 0.07513 0.22593 0.07487 0.22361 C 0.07279 0.20648 0.07539 0.21574 0.07136 0.20463 C 0.07096 0.20185 0.07005 0.1912 0.06888 0.18773 C 0.06797 0.18472 0.06654 0.18218 0.06537 0.17917 C 0.06315 0.16366 0.0655 0.17778 0.06172 0.16227 C 0.06133 0.16018 0.0612 0.15787 0.06055 0.15602 C 0.05925 0.15162 0.05716 0.14768 0.05586 0.14329 C 0.05521 0.14143 0.05521 0.13889 0.05469 0.13704 C 0.05365 0.13333 0.05208 0.13009 0.05104 0.12639 C 0.05052 0.12431 0.05039 0.12199 0.04987 0.11991 C 0.04922 0.11782 0.04818 0.11597 0.04753 0.11366 C 0.04297 0.09745 0.0513 0.11921 0.04271 0.09884 C 0.04037 0.08634 0.0431 0.09861 0.03802 0.08403 C 0.03698 0.08125 0.03646 0.07824 0.03555 0.07546 C 0.03464 0.07245 0.03125 0.0625 0.02969 0.05856 C 0.01524 0.02477 0.03229 0.06528 0.02136 0.04167 C 0.02031 0.03981 0.01992 0.03727 0.01888 0.03542 C 0.01745 0.03287 0.01563 0.03125 0.01419 0.02893 C 0.01289 0.02708 0.01185 0.02454 0.01055 0.02268 C 0.00951 0.02106 0.00807 0.02014 0.00703 0.01852 C 0.00573 0.01643 0.00482 0.01366 0.00339 0.01204 C 0.00234 0.01088 0.00104 0.01065 -0.00013 0.00995 C -0.00156 0.00208 -0.00026 0.00463 -0.00377 0.00162 L -0.00247 0.00162 " pathEditMode="relative" ptsTypes="AAAAAAAAAAAAAAAAAAAAAAAAAAAAAAAAAAAAAAAAAAAAAAAAAAAAAAAAAAAAAAAAAAAAAAAAAAAAAA">
                                      <p:cBhvr>
                                        <p:cTn id="3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598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395"/>
            </a:lvl1pPr>
            <a:lvl2pPr marL="456331" indent="0" algn="ctr">
              <a:buNone/>
              <a:defRPr sz="1996"/>
            </a:lvl2pPr>
            <a:lvl3pPr marL="912663" indent="0" algn="ctr">
              <a:buNone/>
              <a:defRPr sz="1797"/>
            </a:lvl3pPr>
            <a:lvl4pPr marL="1368994" indent="0" algn="ctr">
              <a:buNone/>
              <a:defRPr sz="1597"/>
            </a:lvl4pPr>
            <a:lvl5pPr marL="1825325" indent="0" algn="ctr">
              <a:buNone/>
              <a:defRPr sz="1597"/>
            </a:lvl5pPr>
            <a:lvl6pPr marL="2281657" indent="0" algn="ctr">
              <a:buNone/>
              <a:defRPr sz="1597"/>
            </a:lvl6pPr>
            <a:lvl7pPr marL="2737988" indent="0" algn="ctr">
              <a:buNone/>
              <a:defRPr sz="1597"/>
            </a:lvl7pPr>
            <a:lvl8pPr marL="3194319" indent="0" algn="ctr">
              <a:buNone/>
              <a:defRPr sz="1597"/>
            </a:lvl8pPr>
            <a:lvl9pPr marL="3650651" indent="0" algn="ctr">
              <a:buNone/>
              <a:defRPr sz="1597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4497"/>
            <a:fld id="{CD84E20F-293C-41F4-BCA2-5E7C529A0D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4497"/>
              <a:t>12/31/2025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449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4497"/>
            <a:fld id="{71D81A20-CE86-40BE-921C-3583F2584D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449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91928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4497"/>
            <a:fld id="{CD84E20F-293C-41F4-BCA2-5E7C529A0D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4497"/>
              <a:t>12/31/2025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449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4497"/>
            <a:fld id="{71D81A20-CE86-40BE-921C-3583F2584D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449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08748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31/12/2025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712346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9" y="1709756"/>
            <a:ext cx="10515600" cy="2852737"/>
          </a:xfrm>
        </p:spPr>
        <p:txBody>
          <a:bodyPr anchor="b"/>
          <a:lstStyle>
            <a:lvl1pPr>
              <a:defRPr sz="598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9" y="4589481"/>
            <a:ext cx="10515600" cy="1500187"/>
          </a:xfrm>
        </p:spPr>
        <p:txBody>
          <a:bodyPr/>
          <a:lstStyle>
            <a:lvl1pPr marL="0" indent="0">
              <a:buNone/>
              <a:defRPr sz="2395">
                <a:solidFill>
                  <a:schemeClr val="tx1">
                    <a:tint val="75000"/>
                  </a:schemeClr>
                </a:solidFill>
              </a:defRPr>
            </a:lvl1pPr>
            <a:lvl2pPr marL="456331" indent="0">
              <a:buNone/>
              <a:defRPr sz="1996">
                <a:solidFill>
                  <a:schemeClr val="tx1">
                    <a:tint val="75000"/>
                  </a:schemeClr>
                </a:solidFill>
              </a:defRPr>
            </a:lvl2pPr>
            <a:lvl3pPr marL="912663" indent="0">
              <a:buNone/>
              <a:defRPr sz="1797">
                <a:solidFill>
                  <a:schemeClr val="tx1">
                    <a:tint val="75000"/>
                  </a:schemeClr>
                </a:solidFill>
              </a:defRPr>
            </a:lvl3pPr>
            <a:lvl4pPr marL="1368994" indent="0">
              <a:buNone/>
              <a:defRPr sz="1597">
                <a:solidFill>
                  <a:schemeClr val="tx1">
                    <a:tint val="75000"/>
                  </a:schemeClr>
                </a:solidFill>
              </a:defRPr>
            </a:lvl4pPr>
            <a:lvl5pPr marL="1825325" indent="0">
              <a:buNone/>
              <a:defRPr sz="1597">
                <a:solidFill>
                  <a:schemeClr val="tx1">
                    <a:tint val="75000"/>
                  </a:schemeClr>
                </a:solidFill>
              </a:defRPr>
            </a:lvl5pPr>
            <a:lvl6pPr marL="2281657" indent="0">
              <a:buNone/>
              <a:defRPr sz="1597">
                <a:solidFill>
                  <a:schemeClr val="tx1">
                    <a:tint val="75000"/>
                  </a:schemeClr>
                </a:solidFill>
              </a:defRPr>
            </a:lvl6pPr>
            <a:lvl7pPr marL="2737988" indent="0">
              <a:buNone/>
              <a:defRPr sz="1597">
                <a:solidFill>
                  <a:schemeClr val="tx1">
                    <a:tint val="75000"/>
                  </a:schemeClr>
                </a:solidFill>
              </a:defRPr>
            </a:lvl7pPr>
            <a:lvl8pPr marL="3194319" indent="0">
              <a:buNone/>
              <a:defRPr sz="1597">
                <a:solidFill>
                  <a:schemeClr val="tx1">
                    <a:tint val="75000"/>
                  </a:schemeClr>
                </a:solidFill>
              </a:defRPr>
            </a:lvl8pPr>
            <a:lvl9pPr marL="3650651" indent="0">
              <a:buNone/>
              <a:defRPr sz="159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4497"/>
            <a:fld id="{CD84E20F-293C-41F4-BCA2-5E7C529A0D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4497"/>
              <a:t>12/31/2025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449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4497"/>
            <a:fld id="{71D81A20-CE86-40BE-921C-3583F2584D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449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12447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9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4497"/>
            <a:fld id="{CD84E20F-293C-41F4-BCA2-5E7C529A0D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4497"/>
              <a:t>12/31/2025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449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4497"/>
            <a:fld id="{71D81A20-CE86-40BE-921C-3583F2584D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449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805580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7" y="1681163"/>
            <a:ext cx="5157787" cy="823912"/>
          </a:xfrm>
        </p:spPr>
        <p:txBody>
          <a:bodyPr anchor="b"/>
          <a:lstStyle>
            <a:lvl1pPr marL="0" indent="0">
              <a:buNone/>
              <a:defRPr sz="2395" b="1"/>
            </a:lvl1pPr>
            <a:lvl2pPr marL="456331" indent="0">
              <a:buNone/>
              <a:defRPr sz="1996" b="1"/>
            </a:lvl2pPr>
            <a:lvl3pPr marL="912663" indent="0">
              <a:buNone/>
              <a:defRPr sz="1797" b="1"/>
            </a:lvl3pPr>
            <a:lvl4pPr marL="1368994" indent="0">
              <a:buNone/>
              <a:defRPr sz="1597" b="1"/>
            </a:lvl4pPr>
            <a:lvl5pPr marL="1825325" indent="0">
              <a:buNone/>
              <a:defRPr sz="1597" b="1"/>
            </a:lvl5pPr>
            <a:lvl6pPr marL="2281657" indent="0">
              <a:buNone/>
              <a:defRPr sz="1597" b="1"/>
            </a:lvl6pPr>
            <a:lvl7pPr marL="2737988" indent="0">
              <a:buNone/>
              <a:defRPr sz="1597" b="1"/>
            </a:lvl7pPr>
            <a:lvl8pPr marL="3194319" indent="0">
              <a:buNone/>
              <a:defRPr sz="1597" b="1"/>
            </a:lvl8pPr>
            <a:lvl9pPr marL="3650651" indent="0">
              <a:buNone/>
              <a:defRPr sz="1597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7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395" b="1"/>
            </a:lvl1pPr>
            <a:lvl2pPr marL="456331" indent="0">
              <a:buNone/>
              <a:defRPr sz="1996" b="1"/>
            </a:lvl2pPr>
            <a:lvl3pPr marL="912663" indent="0">
              <a:buNone/>
              <a:defRPr sz="1797" b="1"/>
            </a:lvl3pPr>
            <a:lvl4pPr marL="1368994" indent="0">
              <a:buNone/>
              <a:defRPr sz="1597" b="1"/>
            </a:lvl4pPr>
            <a:lvl5pPr marL="1825325" indent="0">
              <a:buNone/>
              <a:defRPr sz="1597" b="1"/>
            </a:lvl5pPr>
            <a:lvl6pPr marL="2281657" indent="0">
              <a:buNone/>
              <a:defRPr sz="1597" b="1"/>
            </a:lvl6pPr>
            <a:lvl7pPr marL="2737988" indent="0">
              <a:buNone/>
              <a:defRPr sz="1597" b="1"/>
            </a:lvl7pPr>
            <a:lvl8pPr marL="3194319" indent="0">
              <a:buNone/>
              <a:defRPr sz="1597" b="1"/>
            </a:lvl8pPr>
            <a:lvl9pPr marL="3650651" indent="0">
              <a:buNone/>
              <a:defRPr sz="1597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4497"/>
            <a:fld id="{CD84E20F-293C-41F4-BCA2-5E7C529A0D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4497"/>
              <a:t>12/31/2025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449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4497"/>
            <a:fld id="{71D81A20-CE86-40BE-921C-3583F2584D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449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822056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4497"/>
            <a:fld id="{CD84E20F-293C-41F4-BCA2-5E7C529A0D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4497"/>
              <a:t>12/31/2025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449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4497"/>
            <a:fld id="{71D81A20-CE86-40BE-921C-3583F2584D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449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07820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4497"/>
            <a:fld id="{CD84E20F-293C-41F4-BCA2-5E7C529A0D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4497"/>
              <a:t>12/31/2025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449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4497"/>
            <a:fld id="{71D81A20-CE86-40BE-921C-3583F2584D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449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934231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7" y="457200"/>
            <a:ext cx="3932237" cy="1600200"/>
          </a:xfrm>
        </p:spPr>
        <p:txBody>
          <a:bodyPr anchor="b"/>
          <a:lstStyle>
            <a:lvl1pPr>
              <a:defRPr sz="3194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97" y="987443"/>
            <a:ext cx="6172200" cy="4873625"/>
          </a:xfrm>
        </p:spPr>
        <p:txBody>
          <a:bodyPr/>
          <a:lstStyle>
            <a:lvl1pPr>
              <a:defRPr sz="3194"/>
            </a:lvl1pPr>
            <a:lvl2pPr>
              <a:defRPr sz="2795"/>
            </a:lvl2pPr>
            <a:lvl3pPr>
              <a:defRPr sz="2395"/>
            </a:lvl3pPr>
            <a:lvl4pPr>
              <a:defRPr sz="1996"/>
            </a:lvl4pPr>
            <a:lvl5pPr>
              <a:defRPr sz="1996"/>
            </a:lvl5pPr>
            <a:lvl6pPr>
              <a:defRPr sz="1996"/>
            </a:lvl6pPr>
            <a:lvl7pPr>
              <a:defRPr sz="1996"/>
            </a:lvl7pPr>
            <a:lvl8pPr>
              <a:defRPr sz="1996"/>
            </a:lvl8pPr>
            <a:lvl9pPr>
              <a:defRPr sz="1996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7" y="2057400"/>
            <a:ext cx="3932237" cy="3811588"/>
          </a:xfrm>
        </p:spPr>
        <p:txBody>
          <a:bodyPr/>
          <a:lstStyle>
            <a:lvl1pPr marL="0" indent="0">
              <a:buNone/>
              <a:defRPr sz="1597"/>
            </a:lvl1pPr>
            <a:lvl2pPr marL="456331" indent="0">
              <a:buNone/>
              <a:defRPr sz="1397"/>
            </a:lvl2pPr>
            <a:lvl3pPr marL="912663" indent="0">
              <a:buNone/>
              <a:defRPr sz="1198"/>
            </a:lvl3pPr>
            <a:lvl4pPr marL="1368994" indent="0">
              <a:buNone/>
              <a:defRPr sz="998"/>
            </a:lvl4pPr>
            <a:lvl5pPr marL="1825325" indent="0">
              <a:buNone/>
              <a:defRPr sz="998"/>
            </a:lvl5pPr>
            <a:lvl6pPr marL="2281657" indent="0">
              <a:buNone/>
              <a:defRPr sz="998"/>
            </a:lvl6pPr>
            <a:lvl7pPr marL="2737988" indent="0">
              <a:buNone/>
              <a:defRPr sz="998"/>
            </a:lvl7pPr>
            <a:lvl8pPr marL="3194319" indent="0">
              <a:buNone/>
              <a:defRPr sz="998"/>
            </a:lvl8pPr>
            <a:lvl9pPr marL="3650651" indent="0">
              <a:buNone/>
              <a:defRPr sz="998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4497"/>
            <a:fld id="{CD84E20F-293C-41F4-BCA2-5E7C529A0D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4497"/>
              <a:t>12/31/2025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449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4497"/>
            <a:fld id="{71D81A20-CE86-40BE-921C-3583F2584D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449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377506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7" y="457200"/>
            <a:ext cx="3932237" cy="1600200"/>
          </a:xfrm>
        </p:spPr>
        <p:txBody>
          <a:bodyPr anchor="b"/>
          <a:lstStyle>
            <a:lvl1pPr>
              <a:defRPr sz="3194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97" y="987443"/>
            <a:ext cx="6172200" cy="4873625"/>
          </a:xfrm>
        </p:spPr>
        <p:txBody>
          <a:bodyPr anchor="t"/>
          <a:lstStyle>
            <a:lvl1pPr marL="0" indent="0">
              <a:buNone/>
              <a:defRPr sz="3194"/>
            </a:lvl1pPr>
            <a:lvl2pPr marL="456331" indent="0">
              <a:buNone/>
              <a:defRPr sz="2795"/>
            </a:lvl2pPr>
            <a:lvl3pPr marL="912663" indent="0">
              <a:buNone/>
              <a:defRPr sz="2395"/>
            </a:lvl3pPr>
            <a:lvl4pPr marL="1368994" indent="0">
              <a:buNone/>
              <a:defRPr sz="1996"/>
            </a:lvl4pPr>
            <a:lvl5pPr marL="1825325" indent="0">
              <a:buNone/>
              <a:defRPr sz="1996"/>
            </a:lvl5pPr>
            <a:lvl6pPr marL="2281657" indent="0">
              <a:buNone/>
              <a:defRPr sz="1996"/>
            </a:lvl6pPr>
            <a:lvl7pPr marL="2737988" indent="0">
              <a:buNone/>
              <a:defRPr sz="1996"/>
            </a:lvl7pPr>
            <a:lvl8pPr marL="3194319" indent="0">
              <a:buNone/>
              <a:defRPr sz="1996"/>
            </a:lvl8pPr>
            <a:lvl9pPr marL="3650651" indent="0">
              <a:buNone/>
              <a:defRPr sz="1996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7" y="2057400"/>
            <a:ext cx="3932237" cy="3811588"/>
          </a:xfrm>
        </p:spPr>
        <p:txBody>
          <a:bodyPr/>
          <a:lstStyle>
            <a:lvl1pPr marL="0" indent="0">
              <a:buNone/>
              <a:defRPr sz="1597"/>
            </a:lvl1pPr>
            <a:lvl2pPr marL="456331" indent="0">
              <a:buNone/>
              <a:defRPr sz="1397"/>
            </a:lvl2pPr>
            <a:lvl3pPr marL="912663" indent="0">
              <a:buNone/>
              <a:defRPr sz="1198"/>
            </a:lvl3pPr>
            <a:lvl4pPr marL="1368994" indent="0">
              <a:buNone/>
              <a:defRPr sz="998"/>
            </a:lvl4pPr>
            <a:lvl5pPr marL="1825325" indent="0">
              <a:buNone/>
              <a:defRPr sz="998"/>
            </a:lvl5pPr>
            <a:lvl6pPr marL="2281657" indent="0">
              <a:buNone/>
              <a:defRPr sz="998"/>
            </a:lvl6pPr>
            <a:lvl7pPr marL="2737988" indent="0">
              <a:buNone/>
              <a:defRPr sz="998"/>
            </a:lvl7pPr>
            <a:lvl8pPr marL="3194319" indent="0">
              <a:buNone/>
              <a:defRPr sz="998"/>
            </a:lvl8pPr>
            <a:lvl9pPr marL="3650651" indent="0">
              <a:buNone/>
              <a:defRPr sz="998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4497"/>
            <a:fld id="{CD84E20F-293C-41F4-BCA2-5E7C529A0D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4497"/>
              <a:t>12/31/2025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449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4497"/>
            <a:fld id="{71D81A20-CE86-40BE-921C-3583F2584D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449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574787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4497"/>
            <a:fld id="{CD84E20F-293C-41F4-BCA2-5E7C529A0D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4497"/>
              <a:t>12/31/2025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449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4497"/>
            <a:fld id="{71D81A20-CE86-40BE-921C-3583F2584D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449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767115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4497"/>
            <a:fld id="{CD84E20F-293C-41F4-BCA2-5E7C529A0D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4497"/>
              <a:t>12/31/2025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449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4497"/>
            <a:fld id="{71D81A20-CE86-40BE-921C-3583F2584D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449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001120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598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395"/>
            </a:lvl1pPr>
            <a:lvl2pPr marL="456331" indent="0" algn="ctr">
              <a:buNone/>
              <a:defRPr sz="1996"/>
            </a:lvl2pPr>
            <a:lvl3pPr marL="912663" indent="0" algn="ctr">
              <a:buNone/>
              <a:defRPr sz="1797"/>
            </a:lvl3pPr>
            <a:lvl4pPr marL="1368994" indent="0" algn="ctr">
              <a:buNone/>
              <a:defRPr sz="1597"/>
            </a:lvl4pPr>
            <a:lvl5pPr marL="1825325" indent="0" algn="ctr">
              <a:buNone/>
              <a:defRPr sz="1597"/>
            </a:lvl5pPr>
            <a:lvl6pPr marL="2281657" indent="0" algn="ctr">
              <a:buNone/>
              <a:defRPr sz="1597"/>
            </a:lvl6pPr>
            <a:lvl7pPr marL="2737988" indent="0" algn="ctr">
              <a:buNone/>
              <a:defRPr sz="1597"/>
            </a:lvl7pPr>
            <a:lvl8pPr marL="3194319" indent="0" algn="ctr">
              <a:buNone/>
              <a:defRPr sz="1597"/>
            </a:lvl8pPr>
            <a:lvl9pPr marL="3650651" indent="0" algn="ctr">
              <a:buNone/>
              <a:defRPr sz="1597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30FB2-7A34-424D-85D4-D91C57443F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66F0-7C29-440B-B9AC-B751AD9270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34646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31/12/2025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156258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30FB2-7A34-424D-85D4-D91C57443F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66F0-7C29-440B-B9AC-B751AD9270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12192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4" y="1709746"/>
            <a:ext cx="10515600" cy="2852737"/>
          </a:xfrm>
        </p:spPr>
        <p:txBody>
          <a:bodyPr anchor="b"/>
          <a:lstStyle>
            <a:lvl1pPr>
              <a:defRPr sz="598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4" y="4589471"/>
            <a:ext cx="10515600" cy="1500187"/>
          </a:xfrm>
        </p:spPr>
        <p:txBody>
          <a:bodyPr/>
          <a:lstStyle>
            <a:lvl1pPr marL="0" indent="0">
              <a:buNone/>
              <a:defRPr sz="2395">
                <a:solidFill>
                  <a:schemeClr val="tx1">
                    <a:tint val="75000"/>
                  </a:schemeClr>
                </a:solidFill>
              </a:defRPr>
            </a:lvl1pPr>
            <a:lvl2pPr marL="456331" indent="0">
              <a:buNone/>
              <a:defRPr sz="1996">
                <a:solidFill>
                  <a:schemeClr val="tx1">
                    <a:tint val="75000"/>
                  </a:schemeClr>
                </a:solidFill>
              </a:defRPr>
            </a:lvl2pPr>
            <a:lvl3pPr marL="912663" indent="0">
              <a:buNone/>
              <a:defRPr sz="1797">
                <a:solidFill>
                  <a:schemeClr val="tx1">
                    <a:tint val="75000"/>
                  </a:schemeClr>
                </a:solidFill>
              </a:defRPr>
            </a:lvl3pPr>
            <a:lvl4pPr marL="1368994" indent="0">
              <a:buNone/>
              <a:defRPr sz="1597">
                <a:solidFill>
                  <a:schemeClr val="tx1">
                    <a:tint val="75000"/>
                  </a:schemeClr>
                </a:solidFill>
              </a:defRPr>
            </a:lvl4pPr>
            <a:lvl5pPr marL="1825325" indent="0">
              <a:buNone/>
              <a:defRPr sz="1597">
                <a:solidFill>
                  <a:schemeClr val="tx1">
                    <a:tint val="75000"/>
                  </a:schemeClr>
                </a:solidFill>
              </a:defRPr>
            </a:lvl5pPr>
            <a:lvl6pPr marL="2281657" indent="0">
              <a:buNone/>
              <a:defRPr sz="1597">
                <a:solidFill>
                  <a:schemeClr val="tx1">
                    <a:tint val="75000"/>
                  </a:schemeClr>
                </a:solidFill>
              </a:defRPr>
            </a:lvl6pPr>
            <a:lvl7pPr marL="2737988" indent="0">
              <a:buNone/>
              <a:defRPr sz="1597">
                <a:solidFill>
                  <a:schemeClr val="tx1">
                    <a:tint val="75000"/>
                  </a:schemeClr>
                </a:solidFill>
              </a:defRPr>
            </a:lvl7pPr>
            <a:lvl8pPr marL="3194319" indent="0">
              <a:buNone/>
              <a:defRPr sz="1597">
                <a:solidFill>
                  <a:schemeClr val="tx1">
                    <a:tint val="75000"/>
                  </a:schemeClr>
                </a:solidFill>
              </a:defRPr>
            </a:lvl8pPr>
            <a:lvl9pPr marL="3650651" indent="0">
              <a:buNone/>
              <a:defRPr sz="159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30FB2-7A34-424D-85D4-D91C57443F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66F0-7C29-440B-B9AC-B751AD9270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216023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4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30FB2-7A34-424D-85D4-D91C57443F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66F0-7C29-440B-B9AC-B751AD9270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879388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2" y="1681163"/>
            <a:ext cx="5157787" cy="823912"/>
          </a:xfrm>
        </p:spPr>
        <p:txBody>
          <a:bodyPr anchor="b"/>
          <a:lstStyle>
            <a:lvl1pPr marL="0" indent="0">
              <a:buNone/>
              <a:defRPr sz="2395" b="1"/>
            </a:lvl1pPr>
            <a:lvl2pPr marL="456331" indent="0">
              <a:buNone/>
              <a:defRPr sz="1996" b="1"/>
            </a:lvl2pPr>
            <a:lvl3pPr marL="912663" indent="0">
              <a:buNone/>
              <a:defRPr sz="1797" b="1"/>
            </a:lvl3pPr>
            <a:lvl4pPr marL="1368994" indent="0">
              <a:buNone/>
              <a:defRPr sz="1597" b="1"/>
            </a:lvl4pPr>
            <a:lvl5pPr marL="1825325" indent="0">
              <a:buNone/>
              <a:defRPr sz="1597" b="1"/>
            </a:lvl5pPr>
            <a:lvl6pPr marL="2281657" indent="0">
              <a:buNone/>
              <a:defRPr sz="1597" b="1"/>
            </a:lvl6pPr>
            <a:lvl7pPr marL="2737988" indent="0">
              <a:buNone/>
              <a:defRPr sz="1597" b="1"/>
            </a:lvl7pPr>
            <a:lvl8pPr marL="3194319" indent="0">
              <a:buNone/>
              <a:defRPr sz="1597" b="1"/>
            </a:lvl8pPr>
            <a:lvl9pPr marL="3650651" indent="0">
              <a:buNone/>
              <a:defRPr sz="1597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2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395" b="1"/>
            </a:lvl1pPr>
            <a:lvl2pPr marL="456331" indent="0">
              <a:buNone/>
              <a:defRPr sz="1996" b="1"/>
            </a:lvl2pPr>
            <a:lvl3pPr marL="912663" indent="0">
              <a:buNone/>
              <a:defRPr sz="1797" b="1"/>
            </a:lvl3pPr>
            <a:lvl4pPr marL="1368994" indent="0">
              <a:buNone/>
              <a:defRPr sz="1597" b="1"/>
            </a:lvl4pPr>
            <a:lvl5pPr marL="1825325" indent="0">
              <a:buNone/>
              <a:defRPr sz="1597" b="1"/>
            </a:lvl5pPr>
            <a:lvl6pPr marL="2281657" indent="0">
              <a:buNone/>
              <a:defRPr sz="1597" b="1"/>
            </a:lvl6pPr>
            <a:lvl7pPr marL="2737988" indent="0">
              <a:buNone/>
              <a:defRPr sz="1597" b="1"/>
            </a:lvl7pPr>
            <a:lvl8pPr marL="3194319" indent="0">
              <a:buNone/>
              <a:defRPr sz="1597" b="1"/>
            </a:lvl8pPr>
            <a:lvl9pPr marL="3650651" indent="0">
              <a:buNone/>
              <a:defRPr sz="1597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30FB2-7A34-424D-85D4-D91C57443F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66F0-7C29-440B-B9AC-B751AD9270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891356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30FB2-7A34-424D-85D4-D91C57443F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66F0-7C29-440B-B9AC-B751AD9270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16261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30FB2-7A34-424D-85D4-D91C57443F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66F0-7C29-440B-B9AC-B751AD9270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112866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2" y="457200"/>
            <a:ext cx="3932237" cy="1600200"/>
          </a:xfrm>
        </p:spPr>
        <p:txBody>
          <a:bodyPr anchor="b"/>
          <a:lstStyle>
            <a:lvl1pPr>
              <a:defRPr sz="3194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92" y="987433"/>
            <a:ext cx="6172200" cy="4873625"/>
          </a:xfrm>
        </p:spPr>
        <p:txBody>
          <a:bodyPr/>
          <a:lstStyle>
            <a:lvl1pPr>
              <a:defRPr sz="3194"/>
            </a:lvl1pPr>
            <a:lvl2pPr>
              <a:defRPr sz="2795"/>
            </a:lvl2pPr>
            <a:lvl3pPr>
              <a:defRPr sz="2395"/>
            </a:lvl3pPr>
            <a:lvl4pPr>
              <a:defRPr sz="1996"/>
            </a:lvl4pPr>
            <a:lvl5pPr>
              <a:defRPr sz="1996"/>
            </a:lvl5pPr>
            <a:lvl6pPr>
              <a:defRPr sz="1996"/>
            </a:lvl6pPr>
            <a:lvl7pPr>
              <a:defRPr sz="1996"/>
            </a:lvl7pPr>
            <a:lvl8pPr>
              <a:defRPr sz="1996"/>
            </a:lvl8pPr>
            <a:lvl9pPr>
              <a:defRPr sz="1996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2" y="2057400"/>
            <a:ext cx="3932237" cy="3811588"/>
          </a:xfrm>
        </p:spPr>
        <p:txBody>
          <a:bodyPr/>
          <a:lstStyle>
            <a:lvl1pPr marL="0" indent="0">
              <a:buNone/>
              <a:defRPr sz="1597"/>
            </a:lvl1pPr>
            <a:lvl2pPr marL="456331" indent="0">
              <a:buNone/>
              <a:defRPr sz="1397"/>
            </a:lvl2pPr>
            <a:lvl3pPr marL="912663" indent="0">
              <a:buNone/>
              <a:defRPr sz="1198"/>
            </a:lvl3pPr>
            <a:lvl4pPr marL="1368994" indent="0">
              <a:buNone/>
              <a:defRPr sz="998"/>
            </a:lvl4pPr>
            <a:lvl5pPr marL="1825325" indent="0">
              <a:buNone/>
              <a:defRPr sz="998"/>
            </a:lvl5pPr>
            <a:lvl6pPr marL="2281657" indent="0">
              <a:buNone/>
              <a:defRPr sz="998"/>
            </a:lvl6pPr>
            <a:lvl7pPr marL="2737988" indent="0">
              <a:buNone/>
              <a:defRPr sz="998"/>
            </a:lvl7pPr>
            <a:lvl8pPr marL="3194319" indent="0">
              <a:buNone/>
              <a:defRPr sz="998"/>
            </a:lvl8pPr>
            <a:lvl9pPr marL="3650651" indent="0">
              <a:buNone/>
              <a:defRPr sz="998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30FB2-7A34-424D-85D4-D91C57443F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66F0-7C29-440B-B9AC-B751AD9270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03316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2" y="457200"/>
            <a:ext cx="3932237" cy="1600200"/>
          </a:xfrm>
        </p:spPr>
        <p:txBody>
          <a:bodyPr anchor="b"/>
          <a:lstStyle>
            <a:lvl1pPr>
              <a:defRPr sz="3194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92" y="987433"/>
            <a:ext cx="6172200" cy="4873625"/>
          </a:xfrm>
        </p:spPr>
        <p:txBody>
          <a:bodyPr anchor="t"/>
          <a:lstStyle>
            <a:lvl1pPr marL="0" indent="0">
              <a:buNone/>
              <a:defRPr sz="3194"/>
            </a:lvl1pPr>
            <a:lvl2pPr marL="456331" indent="0">
              <a:buNone/>
              <a:defRPr sz="2795"/>
            </a:lvl2pPr>
            <a:lvl3pPr marL="912663" indent="0">
              <a:buNone/>
              <a:defRPr sz="2395"/>
            </a:lvl3pPr>
            <a:lvl4pPr marL="1368994" indent="0">
              <a:buNone/>
              <a:defRPr sz="1996"/>
            </a:lvl4pPr>
            <a:lvl5pPr marL="1825325" indent="0">
              <a:buNone/>
              <a:defRPr sz="1996"/>
            </a:lvl5pPr>
            <a:lvl6pPr marL="2281657" indent="0">
              <a:buNone/>
              <a:defRPr sz="1996"/>
            </a:lvl6pPr>
            <a:lvl7pPr marL="2737988" indent="0">
              <a:buNone/>
              <a:defRPr sz="1996"/>
            </a:lvl7pPr>
            <a:lvl8pPr marL="3194319" indent="0">
              <a:buNone/>
              <a:defRPr sz="1996"/>
            </a:lvl8pPr>
            <a:lvl9pPr marL="3650651" indent="0">
              <a:buNone/>
              <a:defRPr sz="1996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2" y="2057400"/>
            <a:ext cx="3932237" cy="3811588"/>
          </a:xfrm>
        </p:spPr>
        <p:txBody>
          <a:bodyPr/>
          <a:lstStyle>
            <a:lvl1pPr marL="0" indent="0">
              <a:buNone/>
              <a:defRPr sz="1597"/>
            </a:lvl1pPr>
            <a:lvl2pPr marL="456331" indent="0">
              <a:buNone/>
              <a:defRPr sz="1397"/>
            </a:lvl2pPr>
            <a:lvl3pPr marL="912663" indent="0">
              <a:buNone/>
              <a:defRPr sz="1198"/>
            </a:lvl3pPr>
            <a:lvl4pPr marL="1368994" indent="0">
              <a:buNone/>
              <a:defRPr sz="998"/>
            </a:lvl4pPr>
            <a:lvl5pPr marL="1825325" indent="0">
              <a:buNone/>
              <a:defRPr sz="998"/>
            </a:lvl5pPr>
            <a:lvl6pPr marL="2281657" indent="0">
              <a:buNone/>
              <a:defRPr sz="998"/>
            </a:lvl6pPr>
            <a:lvl7pPr marL="2737988" indent="0">
              <a:buNone/>
              <a:defRPr sz="998"/>
            </a:lvl7pPr>
            <a:lvl8pPr marL="3194319" indent="0">
              <a:buNone/>
              <a:defRPr sz="998"/>
            </a:lvl8pPr>
            <a:lvl9pPr marL="3650651" indent="0">
              <a:buNone/>
              <a:defRPr sz="998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30FB2-7A34-424D-85D4-D91C57443F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66F0-7C29-440B-B9AC-B751AD9270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842534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30FB2-7A34-424D-85D4-D91C57443F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66F0-7C29-440B-B9AC-B751AD9270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542588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30FB2-7A34-424D-85D4-D91C57443F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66F0-7C29-440B-B9AC-B751AD9270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41989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31/12/2025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043362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1131" indent="0" algn="ctr">
              <a:buNone/>
              <a:defRPr sz="2000"/>
            </a:lvl2pPr>
            <a:lvl3pPr marL="902269" indent="0" algn="ctr">
              <a:buNone/>
              <a:defRPr sz="1900"/>
            </a:lvl3pPr>
            <a:lvl4pPr marL="1353403" indent="0" algn="ctr">
              <a:buNone/>
              <a:defRPr sz="1600"/>
            </a:lvl4pPr>
            <a:lvl5pPr marL="1804538" indent="0" algn="ctr">
              <a:buNone/>
              <a:defRPr sz="1600"/>
            </a:lvl5pPr>
            <a:lvl6pPr marL="2255670" indent="0" algn="ctr">
              <a:buNone/>
              <a:defRPr sz="1600"/>
            </a:lvl6pPr>
            <a:lvl7pPr marL="2706807" indent="0" algn="ctr">
              <a:buNone/>
              <a:defRPr sz="1600"/>
            </a:lvl7pPr>
            <a:lvl8pPr marL="3157941" indent="0" algn="ctr">
              <a:buNone/>
              <a:defRPr sz="1600"/>
            </a:lvl8pPr>
            <a:lvl9pPr marL="3609072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3" y="6356355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02269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269"/>
              <a:t>12/31/2025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5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0226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5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02269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26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841592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3" y="6356355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02269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269"/>
              <a:t>12/31/2025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5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0226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5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02269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26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841834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54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9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113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0226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534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0453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5567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0680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5794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0907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3" y="6356355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02269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269"/>
              <a:t>12/31/2025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5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0226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5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02269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26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420618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3" y="6356355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02269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269"/>
              <a:t>12/31/2025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5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0226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5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02269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26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0012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2" y="1681167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1131" indent="0">
              <a:buNone/>
              <a:defRPr sz="2000" b="1"/>
            </a:lvl2pPr>
            <a:lvl3pPr marL="902269" indent="0">
              <a:buNone/>
              <a:defRPr sz="1900" b="1"/>
            </a:lvl3pPr>
            <a:lvl4pPr marL="1353403" indent="0">
              <a:buNone/>
              <a:defRPr sz="1600" b="1"/>
            </a:lvl4pPr>
            <a:lvl5pPr marL="1804538" indent="0">
              <a:buNone/>
              <a:defRPr sz="1600" b="1"/>
            </a:lvl5pPr>
            <a:lvl6pPr marL="2255670" indent="0">
              <a:buNone/>
              <a:defRPr sz="1600" b="1"/>
            </a:lvl6pPr>
            <a:lvl7pPr marL="2706807" indent="0">
              <a:buNone/>
              <a:defRPr sz="1600" b="1"/>
            </a:lvl7pPr>
            <a:lvl8pPr marL="3157941" indent="0">
              <a:buNone/>
              <a:defRPr sz="1600" b="1"/>
            </a:lvl8pPr>
            <a:lvl9pPr marL="3609072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2" y="2505090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7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1131" indent="0">
              <a:buNone/>
              <a:defRPr sz="2000" b="1"/>
            </a:lvl2pPr>
            <a:lvl3pPr marL="902269" indent="0">
              <a:buNone/>
              <a:defRPr sz="1900" b="1"/>
            </a:lvl3pPr>
            <a:lvl4pPr marL="1353403" indent="0">
              <a:buNone/>
              <a:defRPr sz="1600" b="1"/>
            </a:lvl4pPr>
            <a:lvl5pPr marL="1804538" indent="0">
              <a:buNone/>
              <a:defRPr sz="1600" b="1"/>
            </a:lvl5pPr>
            <a:lvl6pPr marL="2255670" indent="0">
              <a:buNone/>
              <a:defRPr sz="1600" b="1"/>
            </a:lvl6pPr>
            <a:lvl7pPr marL="2706807" indent="0">
              <a:buNone/>
              <a:defRPr sz="1600" b="1"/>
            </a:lvl7pPr>
            <a:lvl8pPr marL="3157941" indent="0">
              <a:buNone/>
              <a:defRPr sz="1600" b="1"/>
            </a:lvl8pPr>
            <a:lvl9pPr marL="3609072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90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3" y="6356355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02269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269"/>
              <a:t>12/31/2025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5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0226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5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02269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26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62412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3" y="6356355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02269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269"/>
              <a:t>12/31/2025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5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0226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5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02269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26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240009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3" y="6356355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02269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269"/>
              <a:t>12/31/2025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5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0226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5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02269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26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958146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6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1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99" y="987441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6" y="205741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1131" indent="0">
              <a:buNone/>
              <a:defRPr sz="1500"/>
            </a:lvl2pPr>
            <a:lvl3pPr marL="902269" indent="0">
              <a:buNone/>
              <a:defRPr sz="1200"/>
            </a:lvl3pPr>
            <a:lvl4pPr marL="1353403" indent="0">
              <a:buNone/>
              <a:defRPr sz="900"/>
            </a:lvl4pPr>
            <a:lvl5pPr marL="1804538" indent="0">
              <a:buNone/>
              <a:defRPr sz="900"/>
            </a:lvl5pPr>
            <a:lvl6pPr marL="2255670" indent="0">
              <a:buNone/>
              <a:defRPr sz="900"/>
            </a:lvl6pPr>
            <a:lvl7pPr marL="2706807" indent="0">
              <a:buNone/>
              <a:defRPr sz="900"/>
            </a:lvl7pPr>
            <a:lvl8pPr marL="3157941" indent="0">
              <a:buNone/>
              <a:defRPr sz="900"/>
            </a:lvl8pPr>
            <a:lvl9pPr marL="3609072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3" y="6356355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02269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269"/>
              <a:t>12/31/2025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5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0226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5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02269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26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732593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6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1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99" y="987441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00"/>
            </a:lvl1pPr>
            <a:lvl2pPr marL="451131" indent="0">
              <a:buNone/>
              <a:defRPr sz="2700"/>
            </a:lvl2pPr>
            <a:lvl3pPr marL="902269" indent="0">
              <a:buNone/>
              <a:defRPr sz="2400"/>
            </a:lvl3pPr>
            <a:lvl4pPr marL="1353403" indent="0">
              <a:buNone/>
              <a:defRPr sz="2000"/>
            </a:lvl4pPr>
            <a:lvl5pPr marL="1804538" indent="0">
              <a:buNone/>
              <a:defRPr sz="2000"/>
            </a:lvl5pPr>
            <a:lvl6pPr marL="2255670" indent="0">
              <a:buNone/>
              <a:defRPr sz="2000"/>
            </a:lvl6pPr>
            <a:lvl7pPr marL="2706807" indent="0">
              <a:buNone/>
              <a:defRPr sz="2000"/>
            </a:lvl7pPr>
            <a:lvl8pPr marL="3157941" indent="0">
              <a:buNone/>
              <a:defRPr sz="2000"/>
            </a:lvl8pPr>
            <a:lvl9pPr marL="3609072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6" y="205741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1131" indent="0">
              <a:buNone/>
              <a:defRPr sz="1500"/>
            </a:lvl2pPr>
            <a:lvl3pPr marL="902269" indent="0">
              <a:buNone/>
              <a:defRPr sz="1200"/>
            </a:lvl3pPr>
            <a:lvl4pPr marL="1353403" indent="0">
              <a:buNone/>
              <a:defRPr sz="900"/>
            </a:lvl4pPr>
            <a:lvl5pPr marL="1804538" indent="0">
              <a:buNone/>
              <a:defRPr sz="900"/>
            </a:lvl5pPr>
            <a:lvl6pPr marL="2255670" indent="0">
              <a:buNone/>
              <a:defRPr sz="900"/>
            </a:lvl6pPr>
            <a:lvl7pPr marL="2706807" indent="0">
              <a:buNone/>
              <a:defRPr sz="900"/>
            </a:lvl7pPr>
            <a:lvl8pPr marL="3157941" indent="0">
              <a:buNone/>
              <a:defRPr sz="900"/>
            </a:lvl8pPr>
            <a:lvl9pPr marL="3609072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3" y="6356355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02269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269"/>
              <a:t>12/31/2025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5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0226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5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02269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26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421658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3" y="6356355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02269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269"/>
              <a:t>12/31/2025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5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0226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5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02269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26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2019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31/12/2025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17224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7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7" y="365127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3" y="6356355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02269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269"/>
              <a:t>12/31/2025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5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0226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5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02269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26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328198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736750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113490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274345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727DE-7DB9-4C8E-9169-38AF78848443}" type="datetimeFigureOut">
              <a:rPr lang="en-US" smtClean="0"/>
              <a:pPr/>
              <a:t>12/31/2025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204C-3B34-4015-A717-5A06486B2B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86343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727DE-7DB9-4C8E-9169-38AF78848443}" type="datetimeFigureOut">
              <a:rPr lang="en-US" smtClean="0"/>
              <a:pPr/>
              <a:t>12/31/2025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204C-3B34-4015-A717-5A06486B2B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34179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727DE-7DB9-4C8E-9169-38AF78848443}" type="datetimeFigureOut">
              <a:rPr lang="en-US" smtClean="0"/>
              <a:pPr/>
              <a:t>12/31/2025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204C-3B34-4015-A717-5A06486B2B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48899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727DE-7DB9-4C8E-9169-38AF78848443}" type="datetimeFigureOut">
              <a:rPr lang="en-US" smtClean="0"/>
              <a:pPr/>
              <a:t>12/31/2025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204C-3B34-4015-A717-5A06486B2B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85395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727DE-7DB9-4C8E-9169-38AF78848443}" type="datetimeFigureOut">
              <a:rPr lang="en-US" smtClean="0"/>
              <a:pPr/>
              <a:t>12/31/2025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204C-3B34-4015-A717-5A06486B2B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15601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727DE-7DB9-4C8E-9169-38AF78848443}" type="datetimeFigureOut">
              <a:rPr lang="en-US" smtClean="0"/>
              <a:pPr/>
              <a:t>12/31/2025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204C-3B34-4015-A717-5A06486B2B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1664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5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31/12/2025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110145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727DE-7DB9-4C8E-9169-38AF78848443}" type="datetimeFigureOut">
              <a:rPr lang="en-US" smtClean="0"/>
              <a:pPr/>
              <a:t>12/31/2025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204C-3B34-4015-A717-5A06486B2B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56799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727DE-7DB9-4C8E-9169-38AF78848443}" type="datetimeFigureOut">
              <a:rPr lang="en-US" smtClean="0"/>
              <a:pPr/>
              <a:t>12/31/2025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204C-3B34-4015-A717-5A06486B2B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67927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1041648"/>
      </p:ext>
    </p:extLst>
  </p:cSld>
  <p:clrMapOvr>
    <a:masterClrMapping/>
  </p:clrMapOvr>
  <p:transition spd="slow" advClick="0" advTm="6000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3505166"/>
      </p:ext>
    </p:extLst>
  </p:cSld>
  <p:clrMapOvr>
    <a:masterClrMapping/>
  </p:clrMapOvr>
  <p:transition spd="slow" advClick="0" advTm="6000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图片 6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1" t="2825"/>
          <a:stretch/>
        </p:blipFill>
        <p:spPr>
          <a:xfrm>
            <a:off x="259" y="-11817"/>
            <a:ext cx="12175159" cy="694540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组合 2"/>
          <p:cNvGrpSpPr/>
          <p:nvPr userDrawn="1"/>
        </p:nvGrpSpPr>
        <p:grpSpPr>
          <a:xfrm rot="20983264">
            <a:off x="8997970" y="591853"/>
            <a:ext cx="280292" cy="200835"/>
            <a:chOff x="3425492" y="836712"/>
            <a:chExt cx="850149" cy="812194"/>
          </a:xfrm>
          <a:solidFill>
            <a:srgbClr val="DAC2EC">
              <a:alpha val="63922"/>
            </a:srgbClr>
          </a:solidFill>
        </p:grpSpPr>
        <p:sp>
          <p:nvSpPr>
            <p:cNvPr id="4" name="心形 3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5" name="心形 4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6" name="心形 5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8" name="心形 7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9" name="心形 8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</p:grpSp>
      <p:grpSp>
        <p:nvGrpSpPr>
          <p:cNvPr id="10" name="组合 9"/>
          <p:cNvGrpSpPr/>
          <p:nvPr userDrawn="1"/>
        </p:nvGrpSpPr>
        <p:grpSpPr>
          <a:xfrm rot="1008724">
            <a:off x="-479232" y="1179846"/>
            <a:ext cx="798315" cy="572007"/>
            <a:chOff x="3425492" y="836712"/>
            <a:chExt cx="850149" cy="812194"/>
          </a:xfrm>
          <a:solidFill>
            <a:srgbClr val="FFC2E0">
              <a:alpha val="58824"/>
            </a:srgbClr>
          </a:solidFill>
        </p:grpSpPr>
        <p:sp>
          <p:nvSpPr>
            <p:cNvPr id="11" name="心形 10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12" name="心形 11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13" name="心形 12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14" name="心形 13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15" name="心形 14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</p:grpSp>
      <p:grpSp>
        <p:nvGrpSpPr>
          <p:cNvPr id="28" name="组合 27"/>
          <p:cNvGrpSpPr/>
          <p:nvPr userDrawn="1"/>
        </p:nvGrpSpPr>
        <p:grpSpPr>
          <a:xfrm rot="20983264">
            <a:off x="562443" y="-144646"/>
            <a:ext cx="404201" cy="289617"/>
            <a:chOff x="3425492" y="836712"/>
            <a:chExt cx="850149" cy="812194"/>
          </a:xfrm>
          <a:solidFill>
            <a:srgbClr val="FF3399">
              <a:alpha val="65098"/>
            </a:srgbClr>
          </a:solidFill>
        </p:grpSpPr>
        <p:sp>
          <p:nvSpPr>
            <p:cNvPr id="29" name="心形 28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30" name="心形 29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31" name="心形 30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32" name="心形 31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33" name="心形 32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 rot="20983264">
            <a:off x="-255205" y="386491"/>
            <a:ext cx="897409" cy="643008"/>
            <a:chOff x="3425492" y="836712"/>
            <a:chExt cx="850149" cy="812194"/>
          </a:xfrm>
          <a:solidFill>
            <a:srgbClr val="FFF5CC">
              <a:alpha val="69804"/>
            </a:srgbClr>
          </a:solidFill>
        </p:grpSpPr>
        <p:sp>
          <p:nvSpPr>
            <p:cNvPr id="35" name="心形 34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36" name="心形 35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37" name="心形 36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38" name="心形 37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39" name="心形 38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</p:grpSp>
      <p:grpSp>
        <p:nvGrpSpPr>
          <p:cNvPr id="53" name="组合 52"/>
          <p:cNvGrpSpPr/>
          <p:nvPr userDrawn="1"/>
        </p:nvGrpSpPr>
        <p:grpSpPr>
          <a:xfrm rot="297948">
            <a:off x="11381172" y="1031987"/>
            <a:ext cx="405368" cy="290452"/>
            <a:chOff x="3425492" y="836712"/>
            <a:chExt cx="850149" cy="812194"/>
          </a:xfrm>
          <a:solidFill>
            <a:srgbClr val="D4EBF5">
              <a:alpha val="69804"/>
            </a:srgbClr>
          </a:solidFill>
        </p:grpSpPr>
        <p:sp>
          <p:nvSpPr>
            <p:cNvPr id="54" name="心形 53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55" name="心形 54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56" name="心形 55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57" name="心形 56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58" name="心形 57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</p:grpSp>
      <p:grpSp>
        <p:nvGrpSpPr>
          <p:cNvPr id="72" name="组合 71"/>
          <p:cNvGrpSpPr/>
          <p:nvPr userDrawn="1"/>
        </p:nvGrpSpPr>
        <p:grpSpPr>
          <a:xfrm rot="616736" flipH="1">
            <a:off x="-144697" y="-102197"/>
            <a:ext cx="524247" cy="375631"/>
            <a:chOff x="3425492" y="836712"/>
            <a:chExt cx="850149" cy="812194"/>
          </a:xfrm>
          <a:solidFill>
            <a:srgbClr val="F79443"/>
          </a:solidFill>
        </p:grpSpPr>
        <p:sp>
          <p:nvSpPr>
            <p:cNvPr id="73" name="心形 72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74" name="心形 73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76" name="心形 75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77" name="心形 76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78" name="心形 77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</p:grpSp>
      <p:grpSp>
        <p:nvGrpSpPr>
          <p:cNvPr id="79" name="组合 78"/>
          <p:cNvGrpSpPr/>
          <p:nvPr userDrawn="1"/>
        </p:nvGrpSpPr>
        <p:grpSpPr>
          <a:xfrm rot="616736" flipH="1">
            <a:off x="771060" y="143529"/>
            <a:ext cx="667456" cy="478243"/>
            <a:chOff x="3425492" y="836712"/>
            <a:chExt cx="850149" cy="812194"/>
          </a:xfrm>
          <a:solidFill>
            <a:schemeClr val="accent2"/>
          </a:solidFill>
        </p:grpSpPr>
        <p:sp>
          <p:nvSpPr>
            <p:cNvPr id="80" name="心形 79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81" name="心形 80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82" name="心形 81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83" name="心形 82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84" name="心形 83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</p:grpSp>
      <p:grpSp>
        <p:nvGrpSpPr>
          <p:cNvPr id="91" name="组合 90"/>
          <p:cNvGrpSpPr/>
          <p:nvPr userDrawn="1"/>
        </p:nvGrpSpPr>
        <p:grpSpPr>
          <a:xfrm rot="20636176" flipH="1">
            <a:off x="1727405" y="11089"/>
            <a:ext cx="424235" cy="303971"/>
            <a:chOff x="3425492" y="836712"/>
            <a:chExt cx="850149" cy="812194"/>
          </a:xfrm>
          <a:solidFill>
            <a:srgbClr val="00B0F0"/>
          </a:solidFill>
        </p:grpSpPr>
        <p:sp>
          <p:nvSpPr>
            <p:cNvPr id="92" name="心形 91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93" name="心形 92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94" name="心形 93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95" name="心形 94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96" name="心形 95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</p:grpSp>
      <p:grpSp>
        <p:nvGrpSpPr>
          <p:cNvPr id="97" name="组合 96"/>
          <p:cNvGrpSpPr/>
          <p:nvPr userDrawn="1"/>
        </p:nvGrpSpPr>
        <p:grpSpPr>
          <a:xfrm rot="20636176" flipH="1">
            <a:off x="11196876" y="144341"/>
            <a:ext cx="424235" cy="303971"/>
            <a:chOff x="3425492" y="836712"/>
            <a:chExt cx="850149" cy="812194"/>
          </a:xfrm>
          <a:solidFill>
            <a:srgbClr val="00B0F0"/>
          </a:solidFill>
        </p:grpSpPr>
        <p:sp>
          <p:nvSpPr>
            <p:cNvPr id="98" name="心形 97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99" name="心形 98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100" name="心形 99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101" name="心形 100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102" name="心形 101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</p:grpSp>
      <p:grpSp>
        <p:nvGrpSpPr>
          <p:cNvPr id="103" name="组合 102"/>
          <p:cNvGrpSpPr/>
          <p:nvPr userDrawn="1"/>
        </p:nvGrpSpPr>
        <p:grpSpPr>
          <a:xfrm rot="20636176" flipH="1">
            <a:off x="7968101" y="192073"/>
            <a:ext cx="424235" cy="303971"/>
            <a:chOff x="3425492" y="836712"/>
            <a:chExt cx="850149" cy="812194"/>
          </a:xfrm>
          <a:solidFill>
            <a:srgbClr val="00B0F0"/>
          </a:solidFill>
        </p:grpSpPr>
        <p:sp>
          <p:nvSpPr>
            <p:cNvPr id="104" name="心形 103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105" name="心形 104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106" name="心形 105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107" name="心形 106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108" name="心形 107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</p:grpSp>
      <p:pic>
        <p:nvPicPr>
          <p:cNvPr id="109" name="图片 108" descr="5-6.png"/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5212" b="100000" l="0" r="996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390" b="2888"/>
          <a:stretch/>
        </p:blipFill>
        <p:spPr bwMode="auto">
          <a:xfrm>
            <a:off x="-172241" y="5180161"/>
            <a:ext cx="12787928" cy="17533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" name="图片 109" descr="5-7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137" y="5606523"/>
            <a:ext cx="12364256" cy="1354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1" name="组合 110"/>
          <p:cNvGrpSpPr/>
          <p:nvPr userDrawn="1"/>
        </p:nvGrpSpPr>
        <p:grpSpPr>
          <a:xfrm rot="616736" flipH="1">
            <a:off x="9964991" y="454258"/>
            <a:ext cx="524247" cy="375631"/>
            <a:chOff x="3425492" y="836712"/>
            <a:chExt cx="850149" cy="812194"/>
          </a:xfrm>
          <a:solidFill>
            <a:srgbClr val="F79443"/>
          </a:solidFill>
        </p:grpSpPr>
        <p:sp>
          <p:nvSpPr>
            <p:cNvPr id="112" name="心形 111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113" name="心形 112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114" name="心形 113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115" name="心形 114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116" name="心形 115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76846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5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31/12/2025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79982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2.jpe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5" Type="http://schemas.openxmlformats.org/officeDocument/2006/relationships/image" Target="../media/image10.jpeg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microsoft.com/office/2007/relationships/hdphoto" Target="../media/hdphoto1.wdp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Relationship Id="rId14" Type="http://schemas.openxmlformats.org/officeDocument/2006/relationships/slideLayout" Target="../slideLayouts/slideLayout8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8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31/12/2025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8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8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608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4" r:id="rId1"/>
    <p:sldLayoutId id="2147483965" r:id="rId2"/>
    <p:sldLayoutId id="2147483966" r:id="rId3"/>
    <p:sldLayoutId id="2147483967" r:id="rId4"/>
    <p:sldLayoutId id="2147483968" r:id="rId5"/>
    <p:sldLayoutId id="2147483969" r:id="rId6"/>
    <p:sldLayoutId id="2147483970" r:id="rId7"/>
    <p:sldLayoutId id="2147483971" r:id="rId8"/>
    <p:sldLayoutId id="2147483972" r:id="rId9"/>
    <p:sldLayoutId id="2147483973" r:id="rId10"/>
    <p:sldLayoutId id="214748397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D997B5FA-0921-464F-AAE1-844C04324D75}" type="datetimeFigureOut">
              <a:rPr lang="zh-CN" altLang="en-US" smtClean="0"/>
              <a:pPr/>
              <a:t>2025/12/31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953"/>
            <a:ext cx="12192001" cy="6837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936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6" r:id="rId1"/>
    <p:sldLayoutId id="2147484097" r:id="rId2"/>
    <p:sldLayoutId id="2147484098" r:id="rId3"/>
    <p:sldLayoutId id="2147484099" r:id="rId4"/>
    <p:sldLayoutId id="2147484100" r:id="rId5"/>
    <p:sldLayoutId id="2147484101" r:id="rId6"/>
    <p:sldLayoutId id="2147484102" r:id="rId7"/>
    <p:sldLayoutId id="2147484103" r:id="rId8"/>
    <p:sldLayoutId id="2147484104" r:id="rId9"/>
    <p:sldLayoutId id="2147484105" r:id="rId10"/>
    <p:sldLayoutId id="2147484106" r:id="rId11"/>
    <p:sldLayoutId id="2147484107" r:id="rId12"/>
    <p:sldLayoutId id="2147484108" r:id="rId13"/>
    <p:sldLayoutId id="2147484109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39"/>
            <a:ext cx="10972800" cy="1143000"/>
          </a:xfrm>
          <a:prstGeom prst="rect">
            <a:avLst/>
          </a:prstGeom>
        </p:spPr>
        <p:txBody>
          <a:bodyPr vert="horz" lIns="121890" tIns="60946" rIns="121890" bIns="6094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6"/>
            <a:ext cx="10972800" cy="4525963"/>
          </a:xfrm>
          <a:prstGeom prst="rect">
            <a:avLst/>
          </a:prstGeom>
        </p:spPr>
        <p:txBody>
          <a:bodyPr vert="horz" lIns="121890" tIns="60946" rIns="121890" bIns="6094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73"/>
            <a:ext cx="2844800" cy="365125"/>
          </a:xfrm>
          <a:prstGeom prst="rect">
            <a:avLst/>
          </a:prstGeom>
        </p:spPr>
        <p:txBody>
          <a:bodyPr vert="horz" lIns="121890" tIns="60946" rIns="121890" bIns="60946" rtlCol="0" anchor="ctr"/>
          <a:lstStyle>
            <a:lvl1pPr algn="l">
              <a:defRPr sz="15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6597"/>
            <a:fld id="{A9505D5D-3718-4532-998A-0CC8DCC187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6597"/>
              <a:t>12/31/2025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73"/>
            <a:ext cx="3860800" cy="365125"/>
          </a:xfrm>
          <a:prstGeom prst="rect">
            <a:avLst/>
          </a:prstGeom>
        </p:spPr>
        <p:txBody>
          <a:bodyPr vert="horz" lIns="121890" tIns="60946" rIns="121890" bIns="60946" rtlCol="0" anchor="ctr"/>
          <a:lstStyle>
            <a:lvl1pPr algn="ctr">
              <a:defRPr sz="15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659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73"/>
            <a:ext cx="2844800" cy="365125"/>
          </a:xfrm>
          <a:prstGeom prst="rect">
            <a:avLst/>
          </a:prstGeom>
        </p:spPr>
        <p:txBody>
          <a:bodyPr vert="horz" lIns="121890" tIns="60946" rIns="121890" bIns="60946" rtlCol="0" anchor="ctr"/>
          <a:lstStyle>
            <a:lvl1pPr algn="r">
              <a:defRPr sz="15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6597"/>
            <a:fld id="{533EA310-C353-4189-8B6D-2D203C4343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659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0422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3" r:id="rId1"/>
    <p:sldLayoutId id="2147484124" r:id="rId2"/>
    <p:sldLayoutId id="2147484125" r:id="rId3"/>
    <p:sldLayoutId id="2147484126" r:id="rId4"/>
    <p:sldLayoutId id="2147484127" r:id="rId5"/>
    <p:sldLayoutId id="2147484128" r:id="rId6"/>
    <p:sldLayoutId id="2147484129" r:id="rId7"/>
    <p:sldLayoutId id="2147484130" r:id="rId8"/>
    <p:sldLayoutId id="2147484131" r:id="rId9"/>
    <p:sldLayoutId id="2147484132" r:id="rId10"/>
    <p:sldLayoutId id="2147484133" r:id="rId11"/>
    <p:sldLayoutId id="2147484134" r:id="rId12"/>
  </p:sldLayoutIdLst>
  <p:txStyles>
    <p:titleStyle>
      <a:lvl1pPr algn="ctr" defTabSz="1216597" rtl="0" eaLnBrk="1" latinLnBrk="0" hangingPunct="1">
        <a:spcBef>
          <a:spcPct val="0"/>
        </a:spcBef>
        <a:buNone/>
        <a:defRPr sz="58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224" indent="-456224" algn="l" defTabSz="1216597" rtl="0" eaLnBrk="1" latinLnBrk="0" hangingPunct="1">
        <a:spcBef>
          <a:spcPct val="20000"/>
        </a:spcBef>
        <a:buFont typeface="Arial" pitchFamily="34" charset="0"/>
        <a:buChar char="•"/>
        <a:defRPr sz="4292" kern="1200">
          <a:solidFill>
            <a:schemeClr val="tx1"/>
          </a:solidFill>
          <a:latin typeface="+mn-lt"/>
          <a:ea typeface="+mn-ea"/>
          <a:cs typeface="+mn-cs"/>
        </a:defRPr>
      </a:lvl1pPr>
      <a:lvl2pPr marL="988484" indent="-380185" algn="l" defTabSz="1216597" rtl="0" eaLnBrk="1" latinLnBrk="0" hangingPunct="1">
        <a:spcBef>
          <a:spcPct val="20000"/>
        </a:spcBef>
        <a:buFont typeface="Arial" pitchFamily="34" charset="0"/>
        <a:buChar char="–"/>
        <a:defRPr sz="3693" kern="1200">
          <a:solidFill>
            <a:schemeClr val="tx1"/>
          </a:solidFill>
          <a:latin typeface="+mn-lt"/>
          <a:ea typeface="+mn-ea"/>
          <a:cs typeface="+mn-cs"/>
        </a:defRPr>
      </a:lvl2pPr>
      <a:lvl3pPr marL="1520745" indent="-304149" algn="l" defTabSz="1216597" rtl="0" eaLnBrk="1" latinLnBrk="0" hangingPunct="1">
        <a:spcBef>
          <a:spcPct val="20000"/>
        </a:spcBef>
        <a:buFont typeface="Arial" pitchFamily="34" charset="0"/>
        <a:buChar char="•"/>
        <a:defRPr sz="3194" kern="1200">
          <a:solidFill>
            <a:schemeClr val="tx1"/>
          </a:solidFill>
          <a:latin typeface="+mn-lt"/>
          <a:ea typeface="+mn-ea"/>
          <a:cs typeface="+mn-cs"/>
        </a:defRPr>
      </a:lvl3pPr>
      <a:lvl4pPr marL="2129044" indent="-304149" algn="l" defTabSz="1216597" rtl="0" eaLnBrk="1" latinLnBrk="0" hangingPunct="1">
        <a:spcBef>
          <a:spcPct val="20000"/>
        </a:spcBef>
        <a:buFont typeface="Arial" pitchFamily="34" charset="0"/>
        <a:buChar char="–"/>
        <a:defRPr sz="2695" kern="1200">
          <a:solidFill>
            <a:schemeClr val="tx1"/>
          </a:solidFill>
          <a:latin typeface="+mn-lt"/>
          <a:ea typeface="+mn-ea"/>
          <a:cs typeface="+mn-cs"/>
        </a:defRPr>
      </a:lvl4pPr>
      <a:lvl5pPr marL="2737341" indent="-304149" algn="l" defTabSz="1216597" rtl="0" eaLnBrk="1" latinLnBrk="0" hangingPunct="1">
        <a:spcBef>
          <a:spcPct val="20000"/>
        </a:spcBef>
        <a:buFont typeface="Arial" pitchFamily="34" charset="0"/>
        <a:buChar char="»"/>
        <a:defRPr sz="2695" kern="1200">
          <a:solidFill>
            <a:schemeClr val="tx1"/>
          </a:solidFill>
          <a:latin typeface="+mn-lt"/>
          <a:ea typeface="+mn-ea"/>
          <a:cs typeface="+mn-cs"/>
        </a:defRPr>
      </a:lvl5pPr>
      <a:lvl6pPr marL="3345642" indent="-304149" algn="l" defTabSz="1216597" rtl="0" eaLnBrk="1" latinLnBrk="0" hangingPunct="1">
        <a:spcBef>
          <a:spcPct val="20000"/>
        </a:spcBef>
        <a:buFont typeface="Arial" pitchFamily="34" charset="0"/>
        <a:buChar char="•"/>
        <a:defRPr sz="2695" kern="1200">
          <a:solidFill>
            <a:schemeClr val="tx1"/>
          </a:solidFill>
          <a:latin typeface="+mn-lt"/>
          <a:ea typeface="+mn-ea"/>
          <a:cs typeface="+mn-cs"/>
        </a:defRPr>
      </a:lvl6pPr>
      <a:lvl7pPr marL="3953938" indent="-304149" algn="l" defTabSz="1216597" rtl="0" eaLnBrk="1" latinLnBrk="0" hangingPunct="1">
        <a:spcBef>
          <a:spcPct val="20000"/>
        </a:spcBef>
        <a:buFont typeface="Arial" pitchFamily="34" charset="0"/>
        <a:buChar char="•"/>
        <a:defRPr sz="2695" kern="1200">
          <a:solidFill>
            <a:schemeClr val="tx1"/>
          </a:solidFill>
          <a:latin typeface="+mn-lt"/>
          <a:ea typeface="+mn-ea"/>
          <a:cs typeface="+mn-cs"/>
        </a:defRPr>
      </a:lvl7pPr>
      <a:lvl8pPr marL="4562237" indent="-304149" algn="l" defTabSz="1216597" rtl="0" eaLnBrk="1" latinLnBrk="0" hangingPunct="1">
        <a:spcBef>
          <a:spcPct val="20000"/>
        </a:spcBef>
        <a:buFont typeface="Arial" pitchFamily="34" charset="0"/>
        <a:buChar char="•"/>
        <a:defRPr sz="2695" kern="1200">
          <a:solidFill>
            <a:schemeClr val="tx1"/>
          </a:solidFill>
          <a:latin typeface="+mn-lt"/>
          <a:ea typeface="+mn-ea"/>
          <a:cs typeface="+mn-cs"/>
        </a:defRPr>
      </a:lvl8pPr>
      <a:lvl9pPr marL="5170534" indent="-304149" algn="l" defTabSz="1216597" rtl="0" eaLnBrk="1" latinLnBrk="0" hangingPunct="1">
        <a:spcBef>
          <a:spcPct val="20000"/>
        </a:spcBef>
        <a:buFont typeface="Arial" pitchFamily="34" charset="0"/>
        <a:buChar char="•"/>
        <a:defRPr sz="26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6597" rtl="0" eaLnBrk="1" latinLnBrk="0" hangingPunct="1">
        <a:defRPr sz="2395" kern="1200">
          <a:solidFill>
            <a:schemeClr val="tx1"/>
          </a:solidFill>
          <a:latin typeface="+mn-lt"/>
          <a:ea typeface="+mn-ea"/>
          <a:cs typeface="+mn-cs"/>
        </a:defRPr>
      </a:lvl1pPr>
      <a:lvl2pPr marL="608299" algn="l" defTabSz="1216597" rtl="0" eaLnBrk="1" latinLnBrk="0" hangingPunct="1">
        <a:defRPr sz="2395" kern="1200">
          <a:solidFill>
            <a:schemeClr val="tx1"/>
          </a:solidFill>
          <a:latin typeface="+mn-lt"/>
          <a:ea typeface="+mn-ea"/>
          <a:cs typeface="+mn-cs"/>
        </a:defRPr>
      </a:lvl2pPr>
      <a:lvl3pPr marL="1216597" algn="l" defTabSz="1216597" rtl="0" eaLnBrk="1" latinLnBrk="0" hangingPunct="1">
        <a:defRPr sz="2395" kern="1200">
          <a:solidFill>
            <a:schemeClr val="tx1"/>
          </a:solidFill>
          <a:latin typeface="+mn-lt"/>
          <a:ea typeface="+mn-ea"/>
          <a:cs typeface="+mn-cs"/>
        </a:defRPr>
      </a:lvl3pPr>
      <a:lvl4pPr marL="1824895" algn="l" defTabSz="1216597" rtl="0" eaLnBrk="1" latinLnBrk="0" hangingPunct="1">
        <a:defRPr sz="2395" kern="1200">
          <a:solidFill>
            <a:schemeClr val="tx1"/>
          </a:solidFill>
          <a:latin typeface="+mn-lt"/>
          <a:ea typeface="+mn-ea"/>
          <a:cs typeface="+mn-cs"/>
        </a:defRPr>
      </a:lvl4pPr>
      <a:lvl5pPr marL="2433194" algn="l" defTabSz="1216597" rtl="0" eaLnBrk="1" latinLnBrk="0" hangingPunct="1">
        <a:defRPr sz="2395" kern="1200">
          <a:solidFill>
            <a:schemeClr val="tx1"/>
          </a:solidFill>
          <a:latin typeface="+mn-lt"/>
          <a:ea typeface="+mn-ea"/>
          <a:cs typeface="+mn-cs"/>
        </a:defRPr>
      </a:lvl5pPr>
      <a:lvl6pPr marL="3041492" algn="l" defTabSz="1216597" rtl="0" eaLnBrk="1" latinLnBrk="0" hangingPunct="1">
        <a:defRPr sz="2395" kern="1200">
          <a:solidFill>
            <a:schemeClr val="tx1"/>
          </a:solidFill>
          <a:latin typeface="+mn-lt"/>
          <a:ea typeface="+mn-ea"/>
          <a:cs typeface="+mn-cs"/>
        </a:defRPr>
      </a:lvl6pPr>
      <a:lvl7pPr marL="3649789" algn="l" defTabSz="1216597" rtl="0" eaLnBrk="1" latinLnBrk="0" hangingPunct="1">
        <a:defRPr sz="2395" kern="1200">
          <a:solidFill>
            <a:schemeClr val="tx1"/>
          </a:solidFill>
          <a:latin typeface="+mn-lt"/>
          <a:ea typeface="+mn-ea"/>
          <a:cs typeface="+mn-cs"/>
        </a:defRPr>
      </a:lvl7pPr>
      <a:lvl8pPr marL="4258087" algn="l" defTabSz="1216597" rtl="0" eaLnBrk="1" latinLnBrk="0" hangingPunct="1">
        <a:defRPr sz="2395" kern="1200">
          <a:solidFill>
            <a:schemeClr val="tx1"/>
          </a:solidFill>
          <a:latin typeface="+mn-lt"/>
          <a:ea typeface="+mn-ea"/>
          <a:cs typeface="+mn-cs"/>
        </a:defRPr>
      </a:lvl8pPr>
      <a:lvl9pPr marL="4866386" algn="l" defTabSz="1216597" rtl="0" eaLnBrk="1" latinLnBrk="0" hangingPunct="1">
        <a:defRPr sz="23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6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C7C9FC0-D0F1-4865-AB7D-F13D60DCDA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6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9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6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9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59F2A38-42E2-4E5E-AAE4-259A3B363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8077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1" r:id="rId1"/>
    <p:sldLayoutId id="2147484142" r:id="rId2"/>
    <p:sldLayoutId id="2147484143" r:id="rId3"/>
    <p:sldLayoutId id="2147484144" r:id="rId4"/>
    <p:sldLayoutId id="2147484145" r:id="rId5"/>
    <p:sldLayoutId id="2147484146" r:id="rId6"/>
    <p:sldLayoutId id="2147484147" r:id="rId7"/>
    <p:sldLayoutId id="2147484148" r:id="rId8"/>
    <p:sldLayoutId id="2147484149" r:id="rId9"/>
    <p:sldLayoutId id="2147484150" r:id="rId10"/>
    <p:sldLayoutId id="2147484151" r:id="rId11"/>
  </p:sldLayoutIdLst>
  <p:txStyles>
    <p:titleStyle>
      <a:lvl1pPr algn="l" defTabSz="912663" rtl="0" eaLnBrk="1" latinLnBrk="0" hangingPunct="1">
        <a:lnSpc>
          <a:spcPct val="90000"/>
        </a:lnSpc>
        <a:spcBef>
          <a:spcPct val="0"/>
        </a:spcBef>
        <a:buNone/>
        <a:defRPr sz="4392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166" indent="-228166" algn="l" defTabSz="912663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795" kern="1200">
          <a:solidFill>
            <a:schemeClr val="tx1"/>
          </a:solidFill>
          <a:latin typeface="+mn-lt"/>
          <a:ea typeface="+mn-ea"/>
          <a:cs typeface="+mn-cs"/>
        </a:defRPr>
      </a:lvl1pPr>
      <a:lvl2pPr marL="684497" indent="-228166" algn="l" defTabSz="912663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395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0828" indent="-228166" algn="l" defTabSz="912663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96" kern="1200">
          <a:solidFill>
            <a:schemeClr val="tx1"/>
          </a:solidFill>
          <a:latin typeface="+mn-lt"/>
          <a:ea typeface="+mn-ea"/>
          <a:cs typeface="+mn-cs"/>
        </a:defRPr>
      </a:lvl3pPr>
      <a:lvl4pPr marL="1597160" indent="-228166" algn="l" defTabSz="912663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7" kern="1200">
          <a:solidFill>
            <a:schemeClr val="tx1"/>
          </a:solidFill>
          <a:latin typeface="+mn-lt"/>
          <a:ea typeface="+mn-ea"/>
          <a:cs typeface="+mn-cs"/>
        </a:defRPr>
      </a:lvl4pPr>
      <a:lvl5pPr marL="2053491" indent="-228166" algn="l" defTabSz="912663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7" kern="1200">
          <a:solidFill>
            <a:schemeClr val="tx1"/>
          </a:solidFill>
          <a:latin typeface="+mn-lt"/>
          <a:ea typeface="+mn-ea"/>
          <a:cs typeface="+mn-cs"/>
        </a:defRPr>
      </a:lvl5pPr>
      <a:lvl6pPr marL="2509822" indent="-228166" algn="l" defTabSz="912663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7" kern="1200">
          <a:solidFill>
            <a:schemeClr val="tx1"/>
          </a:solidFill>
          <a:latin typeface="+mn-lt"/>
          <a:ea typeface="+mn-ea"/>
          <a:cs typeface="+mn-cs"/>
        </a:defRPr>
      </a:lvl6pPr>
      <a:lvl7pPr marL="2966154" indent="-228166" algn="l" defTabSz="912663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7" kern="1200">
          <a:solidFill>
            <a:schemeClr val="tx1"/>
          </a:solidFill>
          <a:latin typeface="+mn-lt"/>
          <a:ea typeface="+mn-ea"/>
          <a:cs typeface="+mn-cs"/>
        </a:defRPr>
      </a:lvl7pPr>
      <a:lvl8pPr marL="3422485" indent="-228166" algn="l" defTabSz="912663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7" kern="1200">
          <a:solidFill>
            <a:schemeClr val="tx1"/>
          </a:solidFill>
          <a:latin typeface="+mn-lt"/>
          <a:ea typeface="+mn-ea"/>
          <a:cs typeface="+mn-cs"/>
        </a:defRPr>
      </a:lvl8pPr>
      <a:lvl9pPr marL="3878816" indent="-228166" algn="l" defTabSz="912663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663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1pPr>
      <a:lvl2pPr marL="456331" algn="l" defTabSz="912663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2pPr>
      <a:lvl3pPr marL="912663" algn="l" defTabSz="912663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3pPr>
      <a:lvl4pPr marL="1368994" algn="l" defTabSz="912663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4pPr>
      <a:lvl5pPr marL="1825325" algn="l" defTabSz="912663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5pPr>
      <a:lvl6pPr marL="2281657" algn="l" defTabSz="912663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6pPr>
      <a:lvl7pPr marL="2737988" algn="l" defTabSz="912663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7pPr>
      <a:lvl8pPr marL="3194319" algn="l" defTabSz="912663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8pPr>
      <a:lvl9pPr marL="3650651" algn="l" defTabSz="912663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C30FB2-7A34-424D-85D4-D91C57443F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9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9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3E66F0-7C29-440B-B9AC-B751AD9270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508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3" r:id="rId1"/>
    <p:sldLayoutId id="2147484154" r:id="rId2"/>
    <p:sldLayoutId id="2147484155" r:id="rId3"/>
    <p:sldLayoutId id="2147484156" r:id="rId4"/>
    <p:sldLayoutId id="2147484157" r:id="rId5"/>
    <p:sldLayoutId id="2147484158" r:id="rId6"/>
    <p:sldLayoutId id="2147484159" r:id="rId7"/>
    <p:sldLayoutId id="2147484160" r:id="rId8"/>
    <p:sldLayoutId id="2147484161" r:id="rId9"/>
    <p:sldLayoutId id="2147484162" r:id="rId10"/>
    <p:sldLayoutId id="2147484163" r:id="rId11"/>
  </p:sldLayoutIdLst>
  <p:txStyles>
    <p:titleStyle>
      <a:lvl1pPr algn="l" defTabSz="912663" rtl="0" eaLnBrk="1" latinLnBrk="0" hangingPunct="1">
        <a:lnSpc>
          <a:spcPct val="90000"/>
        </a:lnSpc>
        <a:spcBef>
          <a:spcPct val="0"/>
        </a:spcBef>
        <a:buNone/>
        <a:defRPr sz="4392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166" indent="-228166" algn="l" defTabSz="912663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795" kern="1200">
          <a:solidFill>
            <a:schemeClr val="tx1"/>
          </a:solidFill>
          <a:latin typeface="+mn-lt"/>
          <a:ea typeface="+mn-ea"/>
          <a:cs typeface="+mn-cs"/>
        </a:defRPr>
      </a:lvl1pPr>
      <a:lvl2pPr marL="684497" indent="-228166" algn="l" defTabSz="912663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395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0828" indent="-228166" algn="l" defTabSz="912663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96" kern="1200">
          <a:solidFill>
            <a:schemeClr val="tx1"/>
          </a:solidFill>
          <a:latin typeface="+mn-lt"/>
          <a:ea typeface="+mn-ea"/>
          <a:cs typeface="+mn-cs"/>
        </a:defRPr>
      </a:lvl3pPr>
      <a:lvl4pPr marL="1597160" indent="-228166" algn="l" defTabSz="912663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7" kern="1200">
          <a:solidFill>
            <a:schemeClr val="tx1"/>
          </a:solidFill>
          <a:latin typeface="+mn-lt"/>
          <a:ea typeface="+mn-ea"/>
          <a:cs typeface="+mn-cs"/>
        </a:defRPr>
      </a:lvl4pPr>
      <a:lvl5pPr marL="2053491" indent="-228166" algn="l" defTabSz="912663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7" kern="1200">
          <a:solidFill>
            <a:schemeClr val="tx1"/>
          </a:solidFill>
          <a:latin typeface="+mn-lt"/>
          <a:ea typeface="+mn-ea"/>
          <a:cs typeface="+mn-cs"/>
        </a:defRPr>
      </a:lvl5pPr>
      <a:lvl6pPr marL="2509822" indent="-228166" algn="l" defTabSz="912663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7" kern="1200">
          <a:solidFill>
            <a:schemeClr val="tx1"/>
          </a:solidFill>
          <a:latin typeface="+mn-lt"/>
          <a:ea typeface="+mn-ea"/>
          <a:cs typeface="+mn-cs"/>
        </a:defRPr>
      </a:lvl6pPr>
      <a:lvl7pPr marL="2966154" indent="-228166" algn="l" defTabSz="912663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7" kern="1200">
          <a:solidFill>
            <a:schemeClr val="tx1"/>
          </a:solidFill>
          <a:latin typeface="+mn-lt"/>
          <a:ea typeface="+mn-ea"/>
          <a:cs typeface="+mn-cs"/>
        </a:defRPr>
      </a:lvl7pPr>
      <a:lvl8pPr marL="3422485" indent="-228166" algn="l" defTabSz="912663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7" kern="1200">
          <a:solidFill>
            <a:schemeClr val="tx1"/>
          </a:solidFill>
          <a:latin typeface="+mn-lt"/>
          <a:ea typeface="+mn-ea"/>
          <a:cs typeface="+mn-cs"/>
        </a:defRPr>
      </a:lvl8pPr>
      <a:lvl9pPr marL="3878816" indent="-228166" algn="l" defTabSz="912663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663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1pPr>
      <a:lvl2pPr marL="456331" algn="l" defTabSz="912663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2pPr>
      <a:lvl3pPr marL="912663" algn="l" defTabSz="912663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3pPr>
      <a:lvl4pPr marL="1368994" algn="l" defTabSz="912663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4pPr>
      <a:lvl5pPr marL="1825325" algn="l" defTabSz="912663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5pPr>
      <a:lvl6pPr marL="2281657" algn="l" defTabSz="912663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6pPr>
      <a:lvl7pPr marL="2737988" algn="l" defTabSz="912663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7pPr>
      <a:lvl8pPr marL="3194319" algn="l" defTabSz="912663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8pPr>
      <a:lvl9pPr marL="3650651" algn="l" defTabSz="912663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E564A564-2C52-4561-87AB-DEA1472B2366}"/>
              </a:ext>
            </a:extLst>
          </p:cNvPr>
          <p:cNvGrpSpPr/>
          <p:nvPr userDrawn="1"/>
        </p:nvGrpSpPr>
        <p:grpSpPr>
          <a:xfrm>
            <a:off x="3614696" y="2256098"/>
            <a:ext cx="4382349" cy="2551747"/>
            <a:chOff x="3614696" y="2256098"/>
            <a:chExt cx="4382349" cy="2551747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7C36D03-2219-4D93-8925-15114C98D168}"/>
                </a:ext>
              </a:extLst>
            </p:cNvPr>
            <p:cNvGrpSpPr/>
            <p:nvPr userDrawn="1"/>
          </p:nvGrpSpPr>
          <p:grpSpPr>
            <a:xfrm>
              <a:off x="3614696" y="2256098"/>
              <a:ext cx="4382349" cy="1750999"/>
              <a:chOff x="4065548" y="1655206"/>
              <a:chExt cx="4382349" cy="1750999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BBB37A0C-180D-4B80-8E4C-7942659816A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040922">
                <a:off x="3880078" y="1840676"/>
                <a:ext cx="1464871" cy="1093932"/>
              </a:xfrm>
              <a:prstGeom prst="rect">
                <a:avLst/>
              </a:prstGeom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6293AAD-67EF-47D7-B24D-B082264A33BF}"/>
                  </a:ext>
                </a:extLst>
              </p:cNvPr>
              <p:cNvSpPr txBox="1"/>
              <p:nvPr userDrawn="1"/>
            </p:nvSpPr>
            <p:spPr>
              <a:xfrm>
                <a:off x="5192775" y="2882985"/>
                <a:ext cx="222975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00"/>
                <a:r>
                  <a:rPr lang="en-US" sz="2800" b="1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398B251-3BDD-476B-B3DF-27630149DEE4}"/>
                  </a:ext>
                </a:extLst>
              </p:cNvPr>
              <p:cNvSpPr txBox="1"/>
              <p:nvPr userDrawn="1"/>
            </p:nvSpPr>
            <p:spPr>
              <a:xfrm>
                <a:off x="4256580" y="1823698"/>
                <a:ext cx="3912506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400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SOẠN CỦA </a:t>
                </a:r>
              </a:p>
              <a:p>
                <a:pPr algn="ctr" defTabSz="914400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 H</a:t>
                </a:r>
                <a:r>
                  <a:rPr lang="vi-VN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ƯƠN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</a:p>
            </p:txBody>
          </p:sp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F8008FD8-9365-4E6F-A3FA-8ACD8FF4EBF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414620">
                <a:off x="7168495" y="1893200"/>
                <a:ext cx="1464871" cy="1093932"/>
              </a:xfrm>
              <a:prstGeom prst="rect">
                <a:avLst/>
              </a:prstGeom>
            </p:spPr>
          </p:pic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9735F16-E5A1-4578-B79D-5CB6C524B2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5172" y="4047017"/>
              <a:ext cx="760828" cy="7608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45314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6" r:id="rId1"/>
    <p:sldLayoutId id="2147484207" r:id="rId2"/>
    <p:sldLayoutId id="2147484208" r:id="rId3"/>
    <p:sldLayoutId id="2147484209" r:id="rId4"/>
    <p:sldLayoutId id="2147484210" r:id="rId5"/>
    <p:sldLayoutId id="2147484211" r:id="rId6"/>
    <p:sldLayoutId id="2147484212" r:id="rId7"/>
    <p:sldLayoutId id="2147484213" r:id="rId8"/>
    <p:sldLayoutId id="2147484214" r:id="rId9"/>
    <p:sldLayoutId id="2147484215" r:id="rId10"/>
    <p:sldLayoutId id="2147484216" r:id="rId11"/>
  </p:sldLayoutIdLst>
  <p:txStyles>
    <p:titleStyle>
      <a:lvl1pPr algn="l" defTabSz="90226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5566" indent="-225566" algn="l" defTabSz="902269" rtl="0" eaLnBrk="1" latinLnBrk="0" hangingPunct="1">
        <a:lnSpc>
          <a:spcPct val="90000"/>
        </a:lnSpc>
        <a:spcBef>
          <a:spcPts val="987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76702" indent="-225566" algn="l" defTabSz="902269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27836" indent="-225566" algn="l" defTabSz="902269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78971" indent="-225566" algn="l" defTabSz="902269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30105" indent="-225566" algn="l" defTabSz="902269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81239" indent="-225566" algn="l" defTabSz="902269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32372" indent="-225566" algn="l" defTabSz="902269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83506" indent="-225566" algn="l" defTabSz="902269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34639" indent="-225566" algn="l" defTabSz="902269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226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1131" algn="l" defTabSz="90226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02269" algn="l" defTabSz="90226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403" algn="l" defTabSz="90226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04538" algn="l" defTabSz="90226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55670" algn="l" defTabSz="90226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06807" algn="l" defTabSz="90226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57941" algn="l" defTabSz="90226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09072" algn="l" defTabSz="90226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B727DE-7DB9-4C8E-9169-38AF78848443}" type="datetimeFigureOut">
              <a:rPr lang="en-US" smtClean="0"/>
              <a:pPr/>
              <a:t>12/31/2025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89204C-3B34-4015-A717-5A06486B2B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211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8" r:id="rId1"/>
    <p:sldLayoutId id="2147484219" r:id="rId2"/>
    <p:sldLayoutId id="2147484220" r:id="rId3"/>
    <p:sldLayoutId id="2147484221" r:id="rId4"/>
    <p:sldLayoutId id="2147484222" r:id="rId5"/>
    <p:sldLayoutId id="2147484223" r:id="rId6"/>
    <p:sldLayoutId id="2147484224" r:id="rId7"/>
    <p:sldLayoutId id="2147484225" r:id="rId8"/>
    <p:sldLayoutId id="2147484226" r:id="rId9"/>
    <p:sldLayoutId id="2147484227" r:id="rId10"/>
    <p:sldLayoutId id="2147484228" r:id="rId11"/>
    <p:sldLayoutId id="2147484229" r:id="rId12"/>
    <p:sldLayoutId id="2147484230" r:id="rId13"/>
    <p:sldLayoutId id="2147484231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4.xml"/><Relationship Id="rId4" Type="http://schemas.microsoft.com/office/2007/relationships/hdphoto" Target="../media/hdphoto3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34.jpeg"/><Relationship Id="rId5" Type="http://schemas.openxmlformats.org/officeDocument/2006/relationships/image" Target="../media/image10.jpeg"/><Relationship Id="rId4" Type="http://schemas.microsoft.com/office/2007/relationships/hdphoto" Target="../media/hdphoto8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0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microsoft.com/office/2007/relationships/hdphoto" Target="../media/hdphoto5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7.xml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5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50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Layout" Target="../slideLayouts/slideLayout83.xml"/><Relationship Id="rId7" Type="http://schemas.openxmlformats.org/officeDocument/2006/relationships/image" Target="../media/image4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9.png"/><Relationship Id="rId5" Type="http://schemas.openxmlformats.org/officeDocument/2006/relationships/image" Target="../media/image44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10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microsoft.com/office/2007/relationships/hdphoto" Target="../media/hdphoto5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0.xml"/><Relationship Id="rId6" Type="http://schemas.microsoft.com/office/2007/relationships/hdphoto" Target="../media/hdphoto6.wdp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0.xml"/><Relationship Id="rId4" Type="http://schemas.microsoft.com/office/2007/relationships/hdphoto" Target="../media/hdphoto6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0.xml"/><Relationship Id="rId6" Type="http://schemas.microsoft.com/office/2007/relationships/hdphoto" Target="../media/hdphoto7.wdp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ute Beach Wallpaper Cartoo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" y="1"/>
            <a:ext cx="12233923" cy="6881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733936" y="1508552"/>
            <a:ext cx="8681489" cy="12148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1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94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 </a:t>
            </a:r>
            <a:r>
              <a:rPr lang="en-US" sz="7294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ĐẠO ĐỨC</a:t>
            </a:r>
            <a:endParaRPr lang="en-US" sz="7294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78251" y="2909567"/>
            <a:ext cx="11592858" cy="1804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393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795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  <a:p>
            <a:pPr algn="ctr" defTabSz="68393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4667" b="1" dirty="0">
              <a:solidFill>
                <a:srgbClr val="EC008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393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667" b="1" smtClean="0">
                <a:solidFill>
                  <a:srgbClr val="EC00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Bài: </a:t>
            </a:r>
            <a:r>
              <a:rPr lang="en-US" sz="4667" b="1" dirty="0" err="1" smtClean="0">
                <a:solidFill>
                  <a:srgbClr val="EC00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667" b="1" dirty="0" smtClean="0">
                <a:solidFill>
                  <a:srgbClr val="EC00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67" b="1" dirty="0" err="1" smtClean="0">
                <a:solidFill>
                  <a:srgbClr val="EC00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4667" b="1" dirty="0" smtClean="0">
                <a:solidFill>
                  <a:srgbClr val="EC00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67" b="1" dirty="0" err="1" smtClean="0">
                <a:solidFill>
                  <a:srgbClr val="EC00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667" b="1" dirty="0" smtClean="0">
                <a:solidFill>
                  <a:srgbClr val="EC00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67" b="1" dirty="0" err="1" smtClean="0">
                <a:solidFill>
                  <a:srgbClr val="EC00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r>
              <a:rPr lang="en-US" sz="4667" b="1" dirty="0" smtClean="0">
                <a:solidFill>
                  <a:srgbClr val="EC00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67" b="1" dirty="0" err="1" smtClean="0">
                <a:solidFill>
                  <a:srgbClr val="EC00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4667" b="1" dirty="0" smtClean="0">
                <a:solidFill>
                  <a:srgbClr val="EC00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667" b="1" dirty="0" err="1" smtClean="0">
                <a:solidFill>
                  <a:srgbClr val="EC00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667" b="1" dirty="0" smtClean="0">
                <a:solidFill>
                  <a:srgbClr val="EC00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lang="en-US" sz="4667" b="1" dirty="0">
              <a:solidFill>
                <a:srgbClr val="EC008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2798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94444E-6 -8.64198E-7 L -1.94444E-6 -0.07222 " pathEditMode="relative" rAng="0" ptsTypes="AA">
                                      <p:cBhvr>
                                        <p:cTn id="1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6EDDBFD2-62D0-4F28-9BFB-4116C9405023}"/>
              </a:ext>
            </a:extLst>
          </p:cNvPr>
          <p:cNvGrpSpPr/>
          <p:nvPr/>
        </p:nvGrpSpPr>
        <p:grpSpPr>
          <a:xfrm>
            <a:off x="2836817" y="426444"/>
            <a:ext cx="5943600" cy="4622973"/>
            <a:chOff x="2836817" y="426444"/>
            <a:chExt cx="5943600" cy="4622973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EB496C48-0F50-4696-85E1-365611BD1BBF}"/>
                </a:ext>
              </a:extLst>
            </p:cNvPr>
            <p:cNvGrpSpPr/>
            <p:nvPr/>
          </p:nvGrpSpPr>
          <p:grpSpPr>
            <a:xfrm>
              <a:off x="2836817" y="426444"/>
              <a:ext cx="5943600" cy="4438545"/>
              <a:chOff x="3287669" y="-174448"/>
              <a:chExt cx="5943600" cy="4438545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2AC98765-4C9E-422F-9069-B97C5FF749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87669" y="-174448"/>
                <a:ext cx="5943600" cy="4438545"/>
              </a:xfrm>
              <a:prstGeom prst="rect">
                <a:avLst/>
              </a:prstGeom>
            </p:spPr>
          </p:pic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A09427D-5CC3-449B-86EC-BD3A5FAFA5F7}"/>
                  </a:ext>
                </a:extLst>
              </p:cNvPr>
              <p:cNvSpPr txBox="1"/>
              <p:nvPr/>
            </p:nvSpPr>
            <p:spPr>
              <a:xfrm>
                <a:off x="5473702" y="3110593"/>
                <a:ext cx="222975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CE39698-FE86-407D-8FA4-88FD54B3A622}"/>
                  </a:ext>
                </a:extLst>
              </p:cNvPr>
              <p:cNvSpPr txBox="1"/>
              <p:nvPr/>
            </p:nvSpPr>
            <p:spPr>
              <a:xfrm>
                <a:off x="5395325" y="2533489"/>
                <a:ext cx="265175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LAN H</a:t>
                </a:r>
                <a:r>
                  <a:rPr kumimoji="0" lang="vi-V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ƯƠN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G</a:t>
                </a:r>
              </a:p>
            </p:txBody>
          </p:sp>
        </p:grp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42A7167-1B45-4F6F-B62B-B2BA7FFD0B0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9524" y="4288589"/>
              <a:ext cx="760828" cy="760828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" y="-16885"/>
            <a:ext cx="12105601" cy="7013393"/>
          </a:xfrm>
          <a:prstGeom prst="rect">
            <a:avLst/>
          </a:prstGeom>
        </p:spPr>
      </p:pic>
      <p:pic>
        <p:nvPicPr>
          <p:cNvPr id="2050" name="Picture 2" descr="File:Media Player Classic MPC With Shadow No Numbers.png - Wikimedia Common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4977" y="357709"/>
            <a:ext cx="6285904" cy="6638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 rot="21250110">
            <a:off x="3751175" y="3549616"/>
            <a:ext cx="3653516" cy="1569640"/>
          </a:xfrm>
          <a:prstGeom prst="rect">
            <a:avLst/>
          </a:prstGeom>
          <a:noFill/>
        </p:spPr>
        <p:txBody>
          <a:bodyPr wrap="none" lIns="91416" tIns="45710" rIns="91416" bIns="4571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560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smtClean="0">
                <a:ln/>
                <a:solidFill>
                  <a:srgbClr val="FF0000"/>
                </a:solidFill>
                <a:latin typeface="VNI-Avo" pitchFamily="2" charset="0"/>
              </a:rPr>
              <a:t>Đóng</a:t>
            </a:r>
            <a:r>
              <a:rPr kumimoji="0" lang="en-US" sz="9600" b="1" i="0" u="none" strike="noStrike" kern="1200" cap="none" spc="0" normalizeH="0" baseline="0" noProof="0" smtClean="0">
                <a:ln/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96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vai</a:t>
            </a:r>
            <a:endParaRPr kumimoji="0" lang="en-US" sz="9600" b="1" i="0" u="none" strike="noStrike" kern="1200" cap="none" spc="0" normalizeH="0" baseline="0" noProof="0" dirty="0">
              <a:ln/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316036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67AF95C-F182-42D7-AB27-4ECF613C22E8}"/>
              </a:ext>
            </a:extLst>
          </p:cNvPr>
          <p:cNvSpPr/>
          <p:nvPr/>
        </p:nvSpPr>
        <p:spPr>
          <a:xfrm>
            <a:off x="0" y="0"/>
            <a:ext cx="12192000" cy="185738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9BB1C10-1E44-46B3-A8AE-BF007D668193}"/>
              </a:ext>
            </a:extLst>
          </p:cNvPr>
          <p:cNvSpPr/>
          <p:nvPr/>
        </p:nvSpPr>
        <p:spPr>
          <a:xfrm>
            <a:off x="0" y="6672262"/>
            <a:ext cx="12192000" cy="185738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36855C-9413-4F3E-AD56-23D5C6BD9D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09" t="7413" b="6769"/>
          <a:stretch/>
        </p:blipFill>
        <p:spPr>
          <a:xfrm>
            <a:off x="448573" y="185738"/>
            <a:ext cx="10800272" cy="559770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88D2559-E4A9-4B1B-9375-BF47F726A9BD}"/>
              </a:ext>
            </a:extLst>
          </p:cNvPr>
          <p:cNvSpPr/>
          <p:nvPr/>
        </p:nvSpPr>
        <p:spPr>
          <a:xfrm>
            <a:off x="661078" y="5471933"/>
            <a:ext cx="1058776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3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6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sz="3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en-US" sz="3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36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3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3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3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trúng</a:t>
            </a:r>
            <a:r>
              <a:rPr lang="en-US" sz="3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sz="3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sz="3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ngã</a:t>
            </a:r>
            <a:r>
              <a:rPr lang="en-US" sz="3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đau</a:t>
            </a:r>
            <a:r>
              <a:rPr lang="en-US" sz="3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77103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67AF95C-F182-42D7-AB27-4ECF613C22E8}"/>
              </a:ext>
            </a:extLst>
          </p:cNvPr>
          <p:cNvSpPr/>
          <p:nvPr/>
        </p:nvSpPr>
        <p:spPr>
          <a:xfrm>
            <a:off x="0" y="0"/>
            <a:ext cx="12192000" cy="185738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9BB1C10-1E44-46B3-A8AE-BF007D668193}"/>
              </a:ext>
            </a:extLst>
          </p:cNvPr>
          <p:cNvSpPr/>
          <p:nvPr/>
        </p:nvSpPr>
        <p:spPr>
          <a:xfrm>
            <a:off x="0" y="6672262"/>
            <a:ext cx="12192000" cy="185738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88D2559-E4A9-4B1B-9375-BF47F726A9BD}"/>
              </a:ext>
            </a:extLst>
          </p:cNvPr>
          <p:cNvSpPr/>
          <p:nvPr/>
        </p:nvSpPr>
        <p:spPr>
          <a:xfrm>
            <a:off x="802116" y="5428598"/>
            <a:ext cx="110850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3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 huống 2: Bạn nữ nhận nhầm cây bút của bạn nam là của mình nhưng đến khi về nhà, bạn nữ mới biết điều đó.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900648-C8B1-4DF2-BB43-2F698B9160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116" y="2501"/>
            <a:ext cx="10741473" cy="5335168"/>
          </a:xfrm>
          <a:prstGeom prst="rect">
            <a:avLst/>
          </a:prstGeom>
        </p:spPr>
      </p:pic>
      <p:pic>
        <p:nvPicPr>
          <p:cNvPr id="6" name="bai-2---nhan-loi-va-sua-loi-online-audio-converter.com">
            <a:hlinkClick r:id="" action="ppaction://media"/>
            <a:extLst>
              <a:ext uri="{FF2B5EF4-FFF2-40B4-BE49-F238E27FC236}">
                <a16:creationId xmlns:a16="http://schemas.microsoft.com/office/drawing/2014/main" id="{EB7D585E-A341-4641-B8F7-00E3F93165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25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402"/>
          <a:stretch>
            <a:fillRect/>
          </a:stretch>
        </p:blipFill>
        <p:spPr>
          <a:xfrm>
            <a:off x="1" y="6688"/>
            <a:ext cx="12192000" cy="6844631"/>
          </a:xfrm>
          <a:prstGeom prst="rect">
            <a:avLst/>
          </a:prstGeom>
        </p:spPr>
      </p:pic>
      <p:sp>
        <p:nvSpPr>
          <p:cNvPr id="20" name="Freeform 9"/>
          <p:cNvSpPr/>
          <p:nvPr/>
        </p:nvSpPr>
        <p:spPr bwMode="auto">
          <a:xfrm>
            <a:off x="2138912" y="535455"/>
            <a:ext cx="8113332" cy="4097151"/>
          </a:xfrm>
          <a:custGeom>
            <a:avLst/>
            <a:gdLst>
              <a:gd name="T0" fmla="*/ 2408 w 2411"/>
              <a:gd name="T1" fmla="*/ 867 h 1559"/>
              <a:gd name="T2" fmla="*/ 2325 w 2411"/>
              <a:gd name="T3" fmla="*/ 655 h 1559"/>
              <a:gd name="T4" fmla="*/ 2152 w 2411"/>
              <a:gd name="T5" fmla="*/ 539 h 1559"/>
              <a:gd name="T6" fmla="*/ 2096 w 2411"/>
              <a:gd name="T7" fmla="*/ 225 h 1559"/>
              <a:gd name="T8" fmla="*/ 1718 w 2411"/>
              <a:gd name="T9" fmla="*/ 140 h 1559"/>
              <a:gd name="T10" fmla="*/ 1550 w 2411"/>
              <a:gd name="T11" fmla="*/ 227 h 1559"/>
              <a:gd name="T12" fmla="*/ 1308 w 2411"/>
              <a:gd name="T13" fmla="*/ 27 h 1559"/>
              <a:gd name="T14" fmla="*/ 1095 w 2411"/>
              <a:gd name="T15" fmla="*/ 7 h 1559"/>
              <a:gd name="T16" fmla="*/ 913 w 2411"/>
              <a:gd name="T17" fmla="*/ 57 h 1559"/>
              <a:gd name="T18" fmla="*/ 805 w 2411"/>
              <a:gd name="T19" fmla="*/ 157 h 1559"/>
              <a:gd name="T20" fmla="*/ 602 w 2411"/>
              <a:gd name="T21" fmla="*/ 131 h 1559"/>
              <a:gd name="T22" fmla="*/ 430 w 2411"/>
              <a:gd name="T23" fmla="*/ 300 h 1559"/>
              <a:gd name="T24" fmla="*/ 421 w 2411"/>
              <a:gd name="T25" fmla="*/ 404 h 1559"/>
              <a:gd name="T26" fmla="*/ 65 w 2411"/>
              <a:gd name="T27" fmla="*/ 678 h 1559"/>
              <a:gd name="T28" fmla="*/ 161 w 2411"/>
              <a:gd name="T29" fmla="*/ 1145 h 1559"/>
              <a:gd name="T30" fmla="*/ 411 w 2411"/>
              <a:gd name="T31" fmla="*/ 1252 h 1559"/>
              <a:gd name="T32" fmla="*/ 549 w 2411"/>
              <a:gd name="T33" fmla="*/ 1422 h 1559"/>
              <a:gd name="T34" fmla="*/ 771 w 2411"/>
              <a:gd name="T35" fmla="*/ 1392 h 1559"/>
              <a:gd name="T36" fmla="*/ 1010 w 2411"/>
              <a:gd name="T37" fmla="*/ 1537 h 1559"/>
              <a:gd name="T38" fmla="*/ 1317 w 2411"/>
              <a:gd name="T39" fmla="*/ 1480 h 1559"/>
              <a:gd name="T40" fmla="*/ 1411 w 2411"/>
              <a:gd name="T41" fmla="*/ 1394 h 1559"/>
              <a:gd name="T42" fmla="*/ 1647 w 2411"/>
              <a:gd name="T43" fmla="*/ 1460 h 1559"/>
              <a:gd name="T44" fmla="*/ 1786 w 2411"/>
              <a:gd name="T45" fmla="*/ 1427 h 1559"/>
              <a:gd name="T46" fmla="*/ 1915 w 2411"/>
              <a:gd name="T47" fmla="*/ 1341 h 1559"/>
              <a:gd name="T48" fmla="*/ 1961 w 2411"/>
              <a:gd name="T49" fmla="*/ 1232 h 1559"/>
              <a:gd name="T50" fmla="*/ 2340 w 2411"/>
              <a:gd name="T51" fmla="*/ 1090 h 1559"/>
              <a:gd name="T52" fmla="*/ 2408 w 2411"/>
              <a:gd name="T53" fmla="*/ 867 h 15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2411" h="1559">
                <a:moveTo>
                  <a:pt x="2408" y="867"/>
                </a:moveTo>
                <a:cubicBezTo>
                  <a:pt x="2405" y="789"/>
                  <a:pt x="2375" y="716"/>
                  <a:pt x="2325" y="655"/>
                </a:cubicBezTo>
                <a:cubicBezTo>
                  <a:pt x="2281" y="601"/>
                  <a:pt x="2219" y="560"/>
                  <a:pt x="2152" y="539"/>
                </a:cubicBezTo>
                <a:cubicBezTo>
                  <a:pt x="2201" y="436"/>
                  <a:pt x="2178" y="309"/>
                  <a:pt x="2096" y="225"/>
                </a:cubicBezTo>
                <a:cubicBezTo>
                  <a:pt x="2000" y="127"/>
                  <a:pt x="1848" y="102"/>
                  <a:pt x="1718" y="140"/>
                </a:cubicBezTo>
                <a:cubicBezTo>
                  <a:pt x="1657" y="158"/>
                  <a:pt x="1600" y="188"/>
                  <a:pt x="1550" y="227"/>
                </a:cubicBezTo>
                <a:cubicBezTo>
                  <a:pt x="1504" y="130"/>
                  <a:pt x="1412" y="59"/>
                  <a:pt x="1308" y="27"/>
                </a:cubicBezTo>
                <a:cubicBezTo>
                  <a:pt x="1240" y="5"/>
                  <a:pt x="1166" y="0"/>
                  <a:pt x="1095" y="7"/>
                </a:cubicBezTo>
                <a:cubicBezTo>
                  <a:pt x="1032" y="14"/>
                  <a:pt x="970" y="28"/>
                  <a:pt x="913" y="57"/>
                </a:cubicBezTo>
                <a:cubicBezTo>
                  <a:pt x="869" y="80"/>
                  <a:pt x="829" y="114"/>
                  <a:pt x="805" y="157"/>
                </a:cubicBezTo>
                <a:cubicBezTo>
                  <a:pt x="745" y="123"/>
                  <a:pt x="671" y="112"/>
                  <a:pt x="602" y="131"/>
                </a:cubicBezTo>
                <a:cubicBezTo>
                  <a:pt x="518" y="154"/>
                  <a:pt x="455" y="220"/>
                  <a:pt x="430" y="300"/>
                </a:cubicBezTo>
                <a:cubicBezTo>
                  <a:pt x="419" y="334"/>
                  <a:pt x="416" y="369"/>
                  <a:pt x="421" y="404"/>
                </a:cubicBezTo>
                <a:cubicBezTo>
                  <a:pt x="265" y="427"/>
                  <a:pt x="125" y="536"/>
                  <a:pt x="65" y="678"/>
                </a:cubicBezTo>
                <a:cubicBezTo>
                  <a:pt x="0" y="834"/>
                  <a:pt x="43" y="1024"/>
                  <a:pt x="161" y="1145"/>
                </a:cubicBezTo>
                <a:cubicBezTo>
                  <a:pt x="224" y="1211"/>
                  <a:pt x="317" y="1261"/>
                  <a:pt x="411" y="1252"/>
                </a:cubicBezTo>
                <a:cubicBezTo>
                  <a:pt x="424" y="1327"/>
                  <a:pt x="476" y="1393"/>
                  <a:pt x="549" y="1422"/>
                </a:cubicBezTo>
                <a:cubicBezTo>
                  <a:pt x="622" y="1452"/>
                  <a:pt x="708" y="1437"/>
                  <a:pt x="771" y="1392"/>
                </a:cubicBezTo>
                <a:cubicBezTo>
                  <a:pt x="831" y="1465"/>
                  <a:pt x="916" y="1517"/>
                  <a:pt x="1010" y="1537"/>
                </a:cubicBezTo>
                <a:cubicBezTo>
                  <a:pt x="1115" y="1559"/>
                  <a:pt x="1226" y="1538"/>
                  <a:pt x="1317" y="1480"/>
                </a:cubicBezTo>
                <a:cubicBezTo>
                  <a:pt x="1354" y="1457"/>
                  <a:pt x="1386" y="1428"/>
                  <a:pt x="1411" y="1394"/>
                </a:cubicBezTo>
                <a:cubicBezTo>
                  <a:pt x="1476" y="1447"/>
                  <a:pt x="1563" y="1467"/>
                  <a:pt x="1647" y="1460"/>
                </a:cubicBezTo>
                <a:cubicBezTo>
                  <a:pt x="1695" y="1456"/>
                  <a:pt x="1741" y="1445"/>
                  <a:pt x="1786" y="1427"/>
                </a:cubicBezTo>
                <a:cubicBezTo>
                  <a:pt x="1834" y="1408"/>
                  <a:pt x="1882" y="1381"/>
                  <a:pt x="1915" y="1341"/>
                </a:cubicBezTo>
                <a:cubicBezTo>
                  <a:pt x="1941" y="1310"/>
                  <a:pt x="1958" y="1271"/>
                  <a:pt x="1961" y="1232"/>
                </a:cubicBezTo>
                <a:cubicBezTo>
                  <a:pt x="2101" y="1263"/>
                  <a:pt x="2256" y="1206"/>
                  <a:pt x="2340" y="1090"/>
                </a:cubicBezTo>
                <a:cubicBezTo>
                  <a:pt x="2387" y="1027"/>
                  <a:pt x="2411" y="946"/>
                  <a:pt x="2408" y="8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86389" tIns="43194" rIns="86389" bIns="43194" numCol="1" anchor="t" anchorCtr="0" compatLnSpc="1"/>
          <a:lstStyle/>
          <a:p>
            <a:pPr marL="0" marR="0" lvl="0" indent="0" algn="l" defTabSz="8639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9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53" t="26667" r="20952" b="53651"/>
          <a:stretch>
            <a:fillRect/>
          </a:stretch>
        </p:blipFill>
        <p:spPr>
          <a:xfrm>
            <a:off x="1246088" y="604344"/>
            <a:ext cx="10343004" cy="237629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14" t="30900" r="27976" b="38836"/>
          <a:stretch>
            <a:fillRect/>
          </a:stretch>
        </p:blipFill>
        <p:spPr>
          <a:xfrm>
            <a:off x="9562555" y="592259"/>
            <a:ext cx="1379348" cy="124596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8" t="60106" r="67619"/>
          <a:stretch>
            <a:fillRect/>
          </a:stretch>
        </p:blipFill>
        <p:spPr>
          <a:xfrm>
            <a:off x="4576332" y="3980554"/>
            <a:ext cx="1707604" cy="163906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5" t="59471" r="6905"/>
          <a:stretch>
            <a:fillRect/>
          </a:stretch>
        </p:blipFill>
        <p:spPr>
          <a:xfrm>
            <a:off x="139337" y="2345910"/>
            <a:ext cx="1255331" cy="126945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FD32880-DDD1-40DA-8A38-C0B975591B8D}"/>
              </a:ext>
            </a:extLst>
          </p:cNvPr>
          <p:cNvSpPr/>
          <p:nvPr/>
        </p:nvSpPr>
        <p:spPr>
          <a:xfrm>
            <a:off x="229933" y="2105829"/>
            <a:ext cx="11237178" cy="1300356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33816616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3">
            <a:extLst>
              <a:ext uri="{FF2B5EF4-FFF2-40B4-BE49-F238E27FC236}">
                <a16:creationId xmlns:a16="http://schemas.microsoft.com/office/drawing/2014/main" id="{2F9162C4-C651-4EE6-9331-43ACC6B1A95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833257"/>
            <a:ext cx="12192000" cy="2024743"/>
          </a:xfrm>
          <a:prstGeom prst="rect">
            <a:avLst/>
          </a:prstGeom>
        </p:spPr>
      </p:pic>
      <p:pic>
        <p:nvPicPr>
          <p:cNvPr id="3" name="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4301" y="60563"/>
            <a:ext cx="10215766" cy="5494076"/>
          </a:xfrm>
          <a:prstGeom prst="rect">
            <a:avLst/>
          </a:prstGeom>
        </p:spPr>
      </p:pic>
      <p:pic>
        <p:nvPicPr>
          <p:cNvPr id="4" name="7">
            <a:extLst>
              <a:ext uri="{FF2B5EF4-FFF2-40B4-BE49-F238E27FC236}">
                <a16:creationId xmlns:a16="http://schemas.microsoft.com/office/drawing/2014/main" id="{0BB85D13-97C1-4A3B-8C2D-0DA685D9006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7708" y="2082745"/>
            <a:ext cx="2627036" cy="2258134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2814744" y="3211812"/>
            <a:ext cx="7216360" cy="6985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EB6343"/>
                </a:solidFill>
                <a:effectLst/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1.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EB6343"/>
                </a:solidFill>
                <a:effectLst/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Em</a:t>
            </a:r>
            <a:r>
              <a:rPr kumimoji="0" lang="en-US" altLang="zh-CN" sz="4400" b="1" i="0" u="none" strike="noStrike" kern="1200" cap="none" spc="0" normalizeH="0" noProof="0" dirty="0">
                <a:ln>
                  <a:noFill/>
                </a:ln>
                <a:solidFill>
                  <a:srgbClr val="EB6343"/>
                </a:solidFill>
                <a:effectLst/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4400" b="1" i="0" u="none" strike="noStrike" kern="1200" cap="none" spc="0" normalizeH="0" noProof="0" dirty="0" err="1">
                <a:ln>
                  <a:noFill/>
                </a:ln>
                <a:solidFill>
                  <a:srgbClr val="EB6343"/>
                </a:solidFill>
                <a:effectLst/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tập</a:t>
            </a:r>
            <a:r>
              <a:rPr kumimoji="0" lang="en-US" altLang="zh-CN" sz="4400" b="1" i="0" u="none" strike="noStrike" kern="1200" cap="none" spc="0" normalizeH="0" noProof="0" dirty="0">
                <a:ln>
                  <a:noFill/>
                </a:ln>
                <a:solidFill>
                  <a:srgbClr val="EB6343"/>
                </a:solidFill>
                <a:effectLst/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4400" b="1" i="0" u="none" strike="noStrike" kern="1200" cap="none" spc="0" normalizeH="0" noProof="0" dirty="0" err="1">
                <a:ln>
                  <a:noFill/>
                </a:ln>
                <a:solidFill>
                  <a:srgbClr val="EB6343"/>
                </a:solidFill>
                <a:effectLst/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nói</a:t>
            </a:r>
            <a:r>
              <a:rPr kumimoji="0" lang="en-US" altLang="zh-CN" sz="4400" b="1" i="0" u="none" strike="noStrike" kern="1200" cap="none" spc="0" normalizeH="0" noProof="0" dirty="0">
                <a:ln>
                  <a:noFill/>
                </a:ln>
                <a:solidFill>
                  <a:srgbClr val="EB6343"/>
                </a:solidFill>
                <a:effectLst/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4400" b="1" i="0" u="none" strike="noStrike" kern="1200" cap="none" spc="0" normalizeH="0" noProof="0" dirty="0" err="1">
                <a:ln>
                  <a:noFill/>
                </a:ln>
                <a:solidFill>
                  <a:srgbClr val="EB6343"/>
                </a:solidFill>
                <a:effectLst/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lời</a:t>
            </a:r>
            <a:r>
              <a:rPr kumimoji="0" lang="en-US" altLang="zh-CN" sz="4400" b="1" i="0" u="none" strike="noStrike" kern="1200" cap="none" spc="0" normalizeH="0" noProof="0" dirty="0">
                <a:ln>
                  <a:noFill/>
                </a:ln>
                <a:solidFill>
                  <a:srgbClr val="EB6343"/>
                </a:solidFill>
                <a:effectLst/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4400" b="1" i="0" u="none" strike="noStrike" kern="1200" cap="none" spc="0" normalizeH="0" noProof="0" dirty="0" err="1">
                <a:ln>
                  <a:noFill/>
                </a:ln>
                <a:solidFill>
                  <a:srgbClr val="EB6343"/>
                </a:solidFill>
                <a:effectLst/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xin</a:t>
            </a:r>
            <a:r>
              <a:rPr kumimoji="0" lang="en-US" altLang="zh-CN" sz="4400" b="1" i="0" u="none" strike="noStrike" kern="1200" cap="none" spc="0" normalizeH="0" noProof="0" dirty="0">
                <a:ln>
                  <a:noFill/>
                </a:ln>
                <a:solidFill>
                  <a:srgbClr val="EB6343"/>
                </a:solidFill>
                <a:effectLst/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4400" b="1" i="0" u="none" strike="noStrike" kern="1200" cap="none" spc="0" normalizeH="0" noProof="0" dirty="0" err="1">
                <a:ln>
                  <a:noFill/>
                </a:ln>
                <a:solidFill>
                  <a:srgbClr val="EB6343"/>
                </a:solidFill>
                <a:effectLst/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lỗi</a:t>
            </a:r>
            <a:r>
              <a:rPr kumimoji="0" lang="en-US" altLang="zh-CN" sz="4400" b="1" i="0" u="none" strike="noStrike" kern="1200" cap="none" spc="0" normalizeH="0" noProof="0" dirty="0">
                <a:ln>
                  <a:noFill/>
                </a:ln>
                <a:solidFill>
                  <a:srgbClr val="EB6343"/>
                </a:solidFill>
                <a:effectLst/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4400" b="1" i="0" u="none" strike="noStrike" kern="1200" cap="none" spc="0" normalizeH="0" noProof="0" dirty="0" err="1">
                <a:ln>
                  <a:noFill/>
                </a:ln>
                <a:solidFill>
                  <a:srgbClr val="EB6343"/>
                </a:solidFill>
                <a:effectLst/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khi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EB6343"/>
              </a:solidFill>
              <a:effectLst/>
              <a:uLnTx/>
              <a:uFillTx/>
              <a:latin typeface="Times New Roman" pitchFamily="18" charset="0"/>
              <a:ea typeface="等线" panose="02010600030101010101" pitchFamily="2" charset="-122"/>
              <a:cs typeface="Times New Roman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89185697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D6FD0DBC-371C-4025-9CAA-C89E9C8969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193" y="645953"/>
            <a:ext cx="7238166" cy="5020036"/>
          </a:xfrm>
          <a:prstGeom prst="rect">
            <a:avLst/>
          </a:prstGeom>
        </p:spPr>
      </p:pic>
      <p:sp>
        <p:nvSpPr>
          <p:cNvPr id="16" name="Rectangle 2">
            <a:extLst>
              <a:ext uri="{FF2B5EF4-FFF2-40B4-BE49-F238E27FC236}">
                <a16:creationId xmlns:a16="http://schemas.microsoft.com/office/drawing/2014/main" id="{954E386E-60F9-48BE-BC7D-09E713112EA2}"/>
              </a:ext>
            </a:extLst>
          </p:cNvPr>
          <p:cNvSpPr txBox="1">
            <a:spLocks noChangeArrowheads="1"/>
          </p:cNvSpPr>
          <p:nvPr/>
        </p:nvSpPr>
        <p:spPr>
          <a:xfrm>
            <a:off x="1887500" y="5818198"/>
            <a:ext cx="7216360" cy="6985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4400" dirty="0">
                <a:solidFill>
                  <a:srgbClr val="FF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a. </a:t>
            </a:r>
            <a:r>
              <a:rPr lang="en-US" altLang="zh-CN" sz="4400" dirty="0" err="1">
                <a:solidFill>
                  <a:srgbClr val="FF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Vô</a:t>
            </a:r>
            <a:r>
              <a:rPr lang="en-US" altLang="zh-CN" sz="4400" dirty="0">
                <a:solidFill>
                  <a:srgbClr val="FF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ý </a:t>
            </a:r>
            <a:r>
              <a:rPr lang="en-US" altLang="zh-CN" sz="4400" dirty="0" err="1">
                <a:solidFill>
                  <a:srgbClr val="FF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làm</a:t>
            </a:r>
            <a:r>
              <a:rPr lang="en-US" altLang="zh-CN" sz="4400" dirty="0">
                <a:solidFill>
                  <a:srgbClr val="FF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dirty="0" err="1">
                <a:solidFill>
                  <a:srgbClr val="FF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bạn</a:t>
            </a:r>
            <a:r>
              <a:rPr lang="en-US" altLang="zh-CN" sz="4400" dirty="0">
                <a:solidFill>
                  <a:srgbClr val="FF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dirty="0" err="1">
                <a:solidFill>
                  <a:srgbClr val="FF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bị</a:t>
            </a:r>
            <a:r>
              <a:rPr lang="en-US" altLang="zh-CN" sz="4400" dirty="0">
                <a:solidFill>
                  <a:srgbClr val="FF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dirty="0" err="1">
                <a:solidFill>
                  <a:srgbClr val="FF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đau</a:t>
            </a:r>
            <a:endParaRPr lang="zh-CN" altLang="en-US" sz="3600" dirty="0">
              <a:solidFill>
                <a:srgbClr val="FF0000"/>
              </a:solidFill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552444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">
            <a:extLst>
              <a:ext uri="{FF2B5EF4-FFF2-40B4-BE49-F238E27FC236}">
                <a16:creationId xmlns:a16="http://schemas.microsoft.com/office/drawing/2014/main" id="{954E386E-60F9-48BE-BC7D-09E713112EA2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6032892"/>
            <a:ext cx="12192000" cy="6985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b. L</a:t>
            </a:r>
            <a:r>
              <a:rPr lang="en-US" altLang="zh-CN" sz="3600" dirty="0">
                <a:solidFill>
                  <a:srgbClr val="FF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ỡ </a:t>
            </a:r>
            <a:r>
              <a:rPr lang="en-US" altLang="zh-CN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tay</a:t>
            </a:r>
            <a:r>
              <a:rPr lang="en-US" altLang="zh-CN" sz="3600" dirty="0">
                <a:solidFill>
                  <a:srgbClr val="FF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làm</a:t>
            </a:r>
            <a:r>
              <a:rPr lang="en-US" altLang="zh-CN" sz="3600" dirty="0">
                <a:solidFill>
                  <a:srgbClr val="FF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hỏng</a:t>
            </a:r>
            <a:r>
              <a:rPr lang="en-US" altLang="zh-CN" sz="3600" dirty="0">
                <a:solidFill>
                  <a:srgbClr val="FF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đồ</a:t>
            </a:r>
            <a:r>
              <a:rPr lang="en-US" altLang="zh-CN" sz="3600" dirty="0" smtClean="0">
                <a:solidFill>
                  <a:srgbClr val="FF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dùng</a:t>
            </a:r>
            <a:r>
              <a:rPr lang="en-US" altLang="zh-CN" sz="3600" dirty="0">
                <a:solidFill>
                  <a:srgbClr val="FF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gia</a:t>
            </a:r>
            <a:r>
              <a:rPr lang="en-US" altLang="zh-CN" sz="3600" dirty="0">
                <a:solidFill>
                  <a:srgbClr val="FF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đình</a:t>
            </a:r>
            <a:r>
              <a:rPr lang="en-US" altLang="zh-CN" sz="3600" dirty="0">
                <a:solidFill>
                  <a:srgbClr val="FF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hoặc</a:t>
            </a:r>
            <a:r>
              <a:rPr lang="en-US" altLang="zh-CN" sz="3600" dirty="0">
                <a:solidFill>
                  <a:srgbClr val="FF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đồ</a:t>
            </a:r>
            <a:r>
              <a:rPr lang="en-US" altLang="zh-CN" sz="3600" dirty="0">
                <a:solidFill>
                  <a:srgbClr val="FF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ch</a:t>
            </a:r>
            <a:r>
              <a:rPr lang="vi-VN" altLang="zh-CN" sz="3600" dirty="0">
                <a:solidFill>
                  <a:srgbClr val="FF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ơ</a:t>
            </a:r>
            <a:r>
              <a:rPr lang="en-US" altLang="zh-CN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i</a:t>
            </a:r>
            <a:r>
              <a:rPr lang="en-US" altLang="zh-CN" sz="3600" dirty="0">
                <a:solidFill>
                  <a:srgbClr val="FF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của</a:t>
            </a:r>
            <a:r>
              <a:rPr lang="en-US" altLang="zh-CN" sz="3600" dirty="0">
                <a:solidFill>
                  <a:srgbClr val="FF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bạn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3B97B96-B24C-4653-9669-F5DE5357E2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771" y="772560"/>
            <a:ext cx="5500469" cy="512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3739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"/>
          <p:cNvGrpSpPr/>
          <p:nvPr/>
        </p:nvGrpSpPr>
        <p:grpSpPr>
          <a:xfrm>
            <a:off x="629030" y="1413580"/>
            <a:ext cx="10900102" cy="719667"/>
            <a:chOff x="1797187" y="1332900"/>
            <a:chExt cx="7675073" cy="539750"/>
          </a:xfrm>
        </p:grpSpPr>
        <p:sp>
          <p:nvSpPr>
            <p:cNvPr id="9" name="8"/>
            <p:cNvSpPr/>
            <p:nvPr/>
          </p:nvSpPr>
          <p:spPr bwMode="auto">
            <a:xfrm>
              <a:off x="2995749" y="1369413"/>
              <a:ext cx="6423459" cy="466725"/>
            </a:xfrm>
            <a:prstGeom prst="roundRect">
              <a:avLst/>
            </a:prstGeom>
            <a:noFill/>
            <a:ln w="3175">
              <a:solidFill>
                <a:srgbClr val="EB63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0" name="9"/>
            <p:cNvSpPr/>
            <p:nvPr/>
          </p:nvSpPr>
          <p:spPr bwMode="auto">
            <a:xfrm>
              <a:off x="1797187" y="1332900"/>
              <a:ext cx="1330325" cy="539750"/>
            </a:xfrm>
            <a:prstGeom prst="roundRect">
              <a:avLst/>
            </a:prstGeom>
            <a:solidFill>
              <a:srgbClr val="FF0000"/>
            </a:solidFill>
            <a:ln w="19050"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1" name="10"/>
            <p:cNvSpPr txBox="1"/>
            <p:nvPr/>
          </p:nvSpPr>
          <p:spPr bwMode="auto">
            <a:xfrm>
              <a:off x="1848975" y="1424975"/>
              <a:ext cx="1261919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dirty="0">
                  <a:solidFill>
                    <a:prstClr val="white"/>
                  </a:solidFill>
                  <a:latin typeface="Montserrat Medium" panose="00000600000000000000" pitchFamily="2" charset="0"/>
                  <a:ea typeface="等线" panose="02010600030101010101" pitchFamily="2" charset="-122"/>
                  <a:cs typeface="+mn-ea"/>
                  <a:sym typeface="+mn-lt"/>
                </a:rPr>
                <a:t>2</a:t>
              </a:r>
              <a:endPara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2" name="11"/>
            <p:cNvSpPr txBox="1"/>
            <p:nvPr/>
          </p:nvSpPr>
          <p:spPr bwMode="auto">
            <a:xfrm>
              <a:off x="3230686" y="1420737"/>
              <a:ext cx="6241574" cy="4154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C0000"/>
                </a:buClr>
                <a:buSzPct val="85000"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等线" panose="02010600030101010101" pitchFamily="2" charset="-122"/>
                  <a:cs typeface="Times New Roman" pitchFamily="18" charset="0"/>
                  <a:sym typeface="+mn-lt"/>
                </a:rPr>
                <a:t>Chia </a:t>
              </a:r>
              <a:r>
                <a:rPr kumimoji="0" lang="en-US" altLang="zh-CN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等线" panose="02010600030101010101" pitchFamily="2" charset="-122"/>
                  <a:cs typeface="Times New Roman" pitchFamily="18" charset="0"/>
                  <a:sym typeface="+mn-lt"/>
                </a:rPr>
                <a:t>sẻ</a:t>
              </a:r>
              <a:r>
                <a: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等线" panose="02010600030101010101" pitchFamily="2" charset="-122"/>
                  <a:cs typeface="Times New Roman" pitchFamily="18" charset="0"/>
                  <a:sym typeface="+mn-lt"/>
                </a:rPr>
                <a:t> </a:t>
              </a:r>
              <a:r>
                <a:rPr kumimoji="0" lang="en-US" altLang="zh-CN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等线" panose="02010600030101010101" pitchFamily="2" charset="-122"/>
                  <a:cs typeface="Times New Roman" pitchFamily="18" charset="0"/>
                  <a:sym typeface="+mn-lt"/>
                </a:rPr>
                <a:t>về</a:t>
              </a:r>
              <a:r>
                <a: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等线" panose="02010600030101010101" pitchFamily="2" charset="-122"/>
                  <a:cs typeface="Times New Roman" pitchFamily="18" charset="0"/>
                  <a:sym typeface="+mn-lt"/>
                </a:rPr>
                <a:t> </a:t>
              </a:r>
              <a:r>
                <a:rPr kumimoji="0" lang="en-US" altLang="zh-CN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等线" panose="02010600030101010101" pitchFamily="2" charset="-122"/>
                  <a:cs typeface="Times New Roman" pitchFamily="18" charset="0"/>
                  <a:sym typeface="+mn-lt"/>
                </a:rPr>
                <a:t>nh</a:t>
              </a:r>
              <a:r>
                <a:rPr lang="en-US" altLang="zh-CN" sz="2000" dirty="0" err="1">
                  <a:solidFill>
                    <a:srgbClr val="FF0000"/>
                  </a:solidFill>
                  <a:latin typeface="Times New Roman" pitchFamily="18" charset="0"/>
                  <a:ea typeface="等线" panose="02010600030101010101" pitchFamily="2" charset="-122"/>
                  <a:cs typeface="Times New Roman" pitchFamily="18" charset="0"/>
                  <a:sym typeface="+mn-lt"/>
                </a:rPr>
                <a:t>ững</a:t>
              </a:r>
              <a:r>
                <a:rPr lang="en-US" altLang="zh-CN" sz="2000" dirty="0">
                  <a:solidFill>
                    <a:srgbClr val="FF0000"/>
                  </a:solidFill>
                  <a:latin typeface="Times New Roman" pitchFamily="18" charset="0"/>
                  <a:ea typeface="等线" panose="02010600030101010101" pitchFamily="2" charset="-122"/>
                  <a:cs typeface="Times New Roman" pitchFamily="18" charset="0"/>
                  <a:sym typeface="+mn-lt"/>
                </a:rPr>
                <a:t> </a:t>
              </a:r>
              <a:r>
                <a:rPr lang="en-US" altLang="zh-CN" sz="2000" dirty="0" err="1">
                  <a:solidFill>
                    <a:srgbClr val="FF0000"/>
                  </a:solidFill>
                  <a:latin typeface="Times New Roman" pitchFamily="18" charset="0"/>
                  <a:ea typeface="等线" panose="02010600030101010101" pitchFamily="2" charset="-122"/>
                  <a:cs typeface="Times New Roman" pitchFamily="18" charset="0"/>
                  <a:sym typeface="+mn-lt"/>
                </a:rPr>
                <a:t>việc</a:t>
              </a:r>
              <a:r>
                <a:rPr lang="en-US" altLang="zh-CN" sz="2000" dirty="0">
                  <a:solidFill>
                    <a:srgbClr val="FF0000"/>
                  </a:solidFill>
                  <a:latin typeface="Times New Roman" pitchFamily="18" charset="0"/>
                  <a:ea typeface="等线" panose="02010600030101010101" pitchFamily="2" charset="-122"/>
                  <a:cs typeface="Times New Roman" pitchFamily="18" charset="0"/>
                  <a:sym typeface="+mn-lt"/>
                </a:rPr>
                <a:t> </a:t>
              </a:r>
              <a:r>
                <a:rPr lang="en-US" altLang="zh-CN" sz="2000" dirty="0" err="1">
                  <a:solidFill>
                    <a:srgbClr val="FF0000"/>
                  </a:solidFill>
                  <a:latin typeface="Times New Roman" pitchFamily="18" charset="0"/>
                  <a:ea typeface="等线" panose="02010600030101010101" pitchFamily="2" charset="-122"/>
                  <a:cs typeface="Times New Roman" pitchFamily="18" charset="0"/>
                  <a:sym typeface="+mn-lt"/>
                </a:rPr>
                <a:t>làm</a:t>
              </a:r>
              <a:r>
                <a:rPr lang="en-US" altLang="zh-CN" sz="2000" dirty="0">
                  <a:solidFill>
                    <a:srgbClr val="FF0000"/>
                  </a:solidFill>
                  <a:latin typeface="Times New Roman" pitchFamily="18" charset="0"/>
                  <a:ea typeface="等线" panose="02010600030101010101" pitchFamily="2" charset="-122"/>
                  <a:cs typeface="Times New Roman" pitchFamily="18" charset="0"/>
                  <a:sym typeface="+mn-lt"/>
                </a:rPr>
                <a:t> </a:t>
              </a:r>
              <a:r>
                <a:rPr lang="en-US" altLang="zh-CN" sz="2000" dirty="0" err="1">
                  <a:solidFill>
                    <a:srgbClr val="FF0000"/>
                  </a:solidFill>
                  <a:latin typeface="Times New Roman" pitchFamily="18" charset="0"/>
                  <a:ea typeface="等线" panose="02010600030101010101" pitchFamily="2" charset="-122"/>
                  <a:cs typeface="Times New Roman" pitchFamily="18" charset="0"/>
                  <a:sym typeface="+mn-lt"/>
                </a:rPr>
                <a:t>thể</a:t>
              </a:r>
              <a:r>
                <a:rPr lang="en-US" altLang="zh-CN" sz="2000" dirty="0">
                  <a:solidFill>
                    <a:srgbClr val="FF0000"/>
                  </a:solidFill>
                  <a:latin typeface="Times New Roman" pitchFamily="18" charset="0"/>
                  <a:ea typeface="等线" panose="02010600030101010101" pitchFamily="2" charset="-122"/>
                  <a:cs typeface="Times New Roman" pitchFamily="18" charset="0"/>
                  <a:sym typeface="+mn-lt"/>
                </a:rPr>
                <a:t> </a:t>
              </a:r>
              <a:r>
                <a:rPr lang="en-US" altLang="zh-CN" sz="2000" dirty="0" err="1">
                  <a:solidFill>
                    <a:srgbClr val="FF0000"/>
                  </a:solidFill>
                  <a:latin typeface="Times New Roman" pitchFamily="18" charset="0"/>
                  <a:ea typeface="等线" panose="02010600030101010101" pitchFamily="2" charset="-122"/>
                  <a:cs typeface="Times New Roman" pitchFamily="18" charset="0"/>
                  <a:sym typeface="+mn-lt"/>
                </a:rPr>
                <a:t>hiện</a:t>
              </a:r>
              <a:r>
                <a:rPr lang="en-US" altLang="zh-CN" sz="2000" dirty="0">
                  <a:solidFill>
                    <a:srgbClr val="FF0000"/>
                  </a:solidFill>
                  <a:latin typeface="Times New Roman" pitchFamily="18" charset="0"/>
                  <a:ea typeface="等线" panose="02010600030101010101" pitchFamily="2" charset="-122"/>
                  <a:cs typeface="Times New Roman" pitchFamily="18" charset="0"/>
                  <a:sym typeface="+mn-lt"/>
                </a:rPr>
                <a:t> </a:t>
              </a:r>
              <a:r>
                <a:rPr lang="en-US" altLang="zh-CN" sz="2000" dirty="0" err="1">
                  <a:solidFill>
                    <a:srgbClr val="FF0000"/>
                  </a:solidFill>
                  <a:latin typeface="Times New Roman" pitchFamily="18" charset="0"/>
                  <a:ea typeface="等线" panose="02010600030101010101" pitchFamily="2" charset="-122"/>
                  <a:cs typeface="Times New Roman" pitchFamily="18" charset="0"/>
                  <a:sym typeface="+mn-lt"/>
                </a:rPr>
                <a:t>việc</a:t>
              </a:r>
              <a:r>
                <a:rPr lang="en-US" altLang="zh-CN" sz="2000" dirty="0">
                  <a:solidFill>
                    <a:srgbClr val="FF0000"/>
                  </a:solidFill>
                  <a:latin typeface="Times New Roman" pitchFamily="18" charset="0"/>
                  <a:ea typeface="等线" panose="02010600030101010101" pitchFamily="2" charset="-122"/>
                  <a:cs typeface="Times New Roman" pitchFamily="18" charset="0"/>
                  <a:sym typeface="+mn-lt"/>
                </a:rPr>
                <a:t> </a:t>
              </a:r>
              <a:r>
                <a:rPr lang="en-US" altLang="zh-CN" sz="2000" dirty="0" err="1">
                  <a:solidFill>
                    <a:srgbClr val="FF0000"/>
                  </a:solidFill>
                  <a:latin typeface="Times New Roman" pitchFamily="18" charset="0"/>
                  <a:ea typeface="等线" panose="02010600030101010101" pitchFamily="2" charset="-122"/>
                  <a:cs typeface="Times New Roman" pitchFamily="18" charset="0"/>
                  <a:sym typeface="+mn-lt"/>
                </a:rPr>
                <a:t>em</a:t>
              </a:r>
              <a:r>
                <a:rPr lang="en-US" altLang="zh-CN" sz="2000" dirty="0">
                  <a:solidFill>
                    <a:srgbClr val="FF0000"/>
                  </a:solidFill>
                  <a:latin typeface="Times New Roman" pitchFamily="18" charset="0"/>
                  <a:ea typeface="等线" panose="02010600030101010101" pitchFamily="2" charset="-122"/>
                  <a:cs typeface="Times New Roman" pitchFamily="18" charset="0"/>
                  <a:sym typeface="+mn-lt"/>
                </a:rPr>
                <a:t> </a:t>
              </a:r>
              <a:r>
                <a:rPr lang="en-US" altLang="zh-CN" sz="2000" dirty="0" err="1">
                  <a:solidFill>
                    <a:srgbClr val="FF0000"/>
                  </a:solidFill>
                  <a:latin typeface="Times New Roman" pitchFamily="18" charset="0"/>
                  <a:ea typeface="等线" panose="02010600030101010101" pitchFamily="2" charset="-122"/>
                  <a:cs typeface="Times New Roman" pitchFamily="18" charset="0"/>
                  <a:sym typeface="+mn-lt"/>
                </a:rPr>
                <a:t>đã</a:t>
              </a:r>
              <a:r>
                <a:rPr lang="en-US" altLang="zh-CN" sz="2000" dirty="0">
                  <a:solidFill>
                    <a:srgbClr val="FF0000"/>
                  </a:solidFill>
                  <a:latin typeface="Times New Roman" pitchFamily="18" charset="0"/>
                  <a:ea typeface="等线" panose="02010600030101010101" pitchFamily="2" charset="-122"/>
                  <a:cs typeface="Times New Roman" pitchFamily="18" charset="0"/>
                  <a:sym typeface="+mn-lt"/>
                </a:rPr>
                <a:t> </a:t>
              </a:r>
              <a:r>
                <a:rPr lang="en-US" altLang="zh-CN" sz="2000" dirty="0" err="1">
                  <a:solidFill>
                    <a:srgbClr val="FF0000"/>
                  </a:solidFill>
                  <a:latin typeface="Times New Roman" pitchFamily="18" charset="0"/>
                  <a:ea typeface="等线" panose="02010600030101010101" pitchFamily="2" charset="-122"/>
                  <a:cs typeface="Times New Roman" pitchFamily="18" charset="0"/>
                  <a:sym typeface="+mn-lt"/>
                </a:rPr>
                <a:t>biết</a:t>
              </a:r>
              <a:r>
                <a:rPr lang="en-US" altLang="zh-CN" sz="2000" dirty="0">
                  <a:solidFill>
                    <a:srgbClr val="FF0000"/>
                  </a:solidFill>
                  <a:latin typeface="Times New Roman" pitchFamily="18" charset="0"/>
                  <a:ea typeface="等线" panose="02010600030101010101" pitchFamily="2" charset="-122"/>
                  <a:cs typeface="Times New Roman" pitchFamily="18" charset="0"/>
                  <a:sym typeface="+mn-lt"/>
                </a:rPr>
                <a:t> </a:t>
              </a:r>
              <a:r>
                <a:rPr lang="en-US" altLang="zh-CN" sz="2000" dirty="0" err="1">
                  <a:solidFill>
                    <a:srgbClr val="FF0000"/>
                  </a:solidFill>
                  <a:latin typeface="Times New Roman" pitchFamily="18" charset="0"/>
                  <a:ea typeface="等线" panose="02010600030101010101" pitchFamily="2" charset="-122"/>
                  <a:cs typeface="Times New Roman" pitchFamily="18" charset="0"/>
                  <a:sym typeface="+mn-lt"/>
                </a:rPr>
                <a:t>hoặc</a:t>
              </a:r>
              <a:r>
                <a:rPr lang="en-US" altLang="zh-CN" sz="2000" dirty="0">
                  <a:solidFill>
                    <a:srgbClr val="FF0000"/>
                  </a:solidFill>
                  <a:latin typeface="Times New Roman" pitchFamily="18" charset="0"/>
                  <a:ea typeface="等线" panose="02010600030101010101" pitchFamily="2" charset="-122"/>
                  <a:cs typeface="Times New Roman" pitchFamily="18" charset="0"/>
                  <a:sym typeface="+mn-lt"/>
                </a:rPr>
                <a:t> </a:t>
              </a:r>
              <a:r>
                <a:rPr lang="en-US" altLang="zh-CN" sz="2000" dirty="0" err="1">
                  <a:solidFill>
                    <a:srgbClr val="FF0000"/>
                  </a:solidFill>
                  <a:latin typeface="Times New Roman" pitchFamily="18" charset="0"/>
                  <a:ea typeface="等线" panose="02010600030101010101" pitchFamily="2" charset="-122"/>
                  <a:cs typeface="Times New Roman" pitchFamily="18" charset="0"/>
                  <a:sym typeface="+mn-lt"/>
                </a:rPr>
                <a:t>ch</a:t>
              </a:r>
              <a:r>
                <a:rPr lang="vi-VN" altLang="zh-CN" sz="2000" dirty="0">
                  <a:solidFill>
                    <a:srgbClr val="FF0000"/>
                  </a:solidFill>
                  <a:latin typeface="Times New Roman" pitchFamily="18" charset="0"/>
                  <a:ea typeface="等线" panose="02010600030101010101" pitchFamily="2" charset="-122"/>
                  <a:cs typeface="Times New Roman" pitchFamily="18" charset="0"/>
                  <a:sym typeface="+mn-lt"/>
                </a:rPr>
                <a:t>ư</a:t>
              </a:r>
              <a:r>
                <a:rPr lang="en-US" altLang="zh-CN" sz="2000" dirty="0">
                  <a:solidFill>
                    <a:srgbClr val="FF0000"/>
                  </a:solidFill>
                  <a:latin typeface="Times New Roman" pitchFamily="18" charset="0"/>
                  <a:ea typeface="等线" panose="02010600030101010101" pitchFamily="2" charset="-122"/>
                  <a:cs typeface="Times New Roman" pitchFamily="18" charset="0"/>
                  <a:sym typeface="+mn-lt"/>
                </a:rPr>
                <a:t>a </a:t>
              </a:r>
              <a:r>
                <a:rPr lang="en-US" altLang="zh-CN" sz="2000" dirty="0" err="1">
                  <a:solidFill>
                    <a:srgbClr val="FF0000"/>
                  </a:solidFill>
                  <a:latin typeface="Times New Roman" pitchFamily="18" charset="0"/>
                  <a:ea typeface="等线" panose="02010600030101010101" pitchFamily="2" charset="-122"/>
                  <a:cs typeface="Times New Roman" pitchFamily="18" charset="0"/>
                  <a:sym typeface="+mn-lt"/>
                </a:rPr>
                <a:t>biết</a:t>
              </a:r>
              <a:r>
                <a:rPr lang="en-US" altLang="zh-CN" sz="2000" dirty="0">
                  <a:solidFill>
                    <a:srgbClr val="FF0000"/>
                  </a:solidFill>
                  <a:latin typeface="Times New Roman" pitchFamily="18" charset="0"/>
                  <a:ea typeface="等线" panose="02010600030101010101" pitchFamily="2" charset="-122"/>
                  <a:cs typeface="Times New Roman" pitchFamily="18" charset="0"/>
                  <a:sym typeface="+mn-lt"/>
                </a:rPr>
                <a:t> </a:t>
              </a:r>
              <a:r>
                <a:rPr lang="en-US" altLang="zh-CN" sz="2000" dirty="0" err="1">
                  <a:solidFill>
                    <a:srgbClr val="FF0000"/>
                  </a:solidFill>
                  <a:latin typeface="Times New Roman" pitchFamily="18" charset="0"/>
                  <a:ea typeface="等线" panose="02010600030101010101" pitchFamily="2" charset="-122"/>
                  <a:cs typeface="Times New Roman" pitchFamily="18" charset="0"/>
                  <a:sym typeface="+mn-lt"/>
                </a:rPr>
                <a:t>nhận</a:t>
              </a:r>
              <a:r>
                <a:rPr lang="en-US" altLang="zh-CN" sz="2000" dirty="0">
                  <a:solidFill>
                    <a:srgbClr val="FF0000"/>
                  </a:solidFill>
                  <a:latin typeface="Times New Roman" pitchFamily="18" charset="0"/>
                  <a:ea typeface="等线" panose="02010600030101010101" pitchFamily="2" charset="-122"/>
                  <a:cs typeface="Times New Roman" pitchFamily="18" charset="0"/>
                  <a:sym typeface="+mn-lt"/>
                </a:rPr>
                <a:t> </a:t>
              </a:r>
              <a:r>
                <a:rPr lang="en-US" altLang="zh-CN" sz="2000" dirty="0" err="1">
                  <a:solidFill>
                    <a:srgbClr val="FF0000"/>
                  </a:solidFill>
                  <a:latin typeface="Times New Roman" pitchFamily="18" charset="0"/>
                  <a:ea typeface="等线" panose="02010600030101010101" pitchFamily="2" charset="-122"/>
                  <a:cs typeface="Times New Roman" pitchFamily="18" charset="0"/>
                  <a:sym typeface="+mn-lt"/>
                </a:rPr>
                <a:t>lỗi</a:t>
              </a:r>
              <a:endPara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endParaRPr>
            </a:p>
          </p:txBody>
        </p:sp>
      </p:grpSp>
      <p:grpSp>
        <p:nvGrpSpPr>
          <p:cNvPr id="5" name="4"/>
          <p:cNvGrpSpPr/>
          <p:nvPr/>
        </p:nvGrpSpPr>
        <p:grpSpPr>
          <a:xfrm>
            <a:off x="571818" y="2709334"/>
            <a:ext cx="10135571" cy="719666"/>
            <a:chOff x="1682334" y="2917513"/>
            <a:chExt cx="7601678" cy="539750"/>
          </a:xfrm>
        </p:grpSpPr>
        <p:sp>
          <p:nvSpPr>
            <p:cNvPr id="23" name="22"/>
            <p:cNvSpPr/>
            <p:nvPr/>
          </p:nvSpPr>
          <p:spPr bwMode="auto">
            <a:xfrm>
              <a:off x="2995749" y="2954026"/>
              <a:ext cx="6156499" cy="466725"/>
            </a:xfrm>
            <a:prstGeom prst="roundRect">
              <a:avLst/>
            </a:prstGeom>
            <a:noFill/>
            <a:ln w="3175">
              <a:solidFill>
                <a:srgbClr val="EB63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24" name="23"/>
            <p:cNvSpPr/>
            <p:nvPr/>
          </p:nvSpPr>
          <p:spPr bwMode="auto">
            <a:xfrm>
              <a:off x="1797187" y="2917513"/>
              <a:ext cx="1330325" cy="539750"/>
            </a:xfrm>
            <a:prstGeom prst="roundRect">
              <a:avLst/>
            </a:prstGeom>
            <a:solidFill>
              <a:srgbClr val="FF0000"/>
            </a:solidFill>
            <a:ln w="19050"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25" name="24"/>
            <p:cNvSpPr txBox="1"/>
            <p:nvPr/>
          </p:nvSpPr>
          <p:spPr bwMode="auto">
            <a:xfrm>
              <a:off x="1682334" y="3023876"/>
              <a:ext cx="1546035" cy="34624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 Medium" panose="00000600000000000000" pitchFamily="2" charset="0"/>
                  <a:ea typeface="等线" panose="02010600030101010101" pitchFamily="2" charset="-122"/>
                  <a:cs typeface="+mn-ea"/>
                  <a:sym typeface="+mn-lt"/>
                </a:rPr>
                <a:t>3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26" name="25"/>
            <p:cNvSpPr txBox="1"/>
            <p:nvPr/>
          </p:nvSpPr>
          <p:spPr bwMode="auto">
            <a:xfrm>
              <a:off x="3127512" y="2936158"/>
              <a:ext cx="6156500" cy="4154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C0000"/>
                </a:buClr>
                <a:buSzPct val="85000"/>
                <a:buFontTx/>
                <a:buNone/>
                <a:tabLst/>
                <a:defRPr/>
              </a:pPr>
              <a:r>
                <a:rPr kumimoji="0" lang="en-US" altLang="zh-CN" sz="2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等线" panose="02010600030101010101" pitchFamily="2" charset="-122"/>
                  <a:cs typeface="Times New Roman" pitchFamily="18" charset="0"/>
                  <a:sym typeface="+mn-lt"/>
                </a:rPr>
                <a:t>Nhắc</a:t>
              </a:r>
              <a:r>
                <a:rPr kumimoji="0" lang="en-US" altLang="zh-CN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等线" panose="02010600030101010101" pitchFamily="2" charset="-122"/>
                  <a:cs typeface="Times New Roman" pitchFamily="18" charset="0"/>
                  <a:sym typeface="+mn-lt"/>
                </a:rPr>
                <a:t> </a:t>
              </a:r>
              <a:r>
                <a:rPr kumimoji="0" lang="en-US" altLang="zh-CN" sz="2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等线" panose="02010600030101010101" pitchFamily="2" charset="-122"/>
                  <a:cs typeface="Times New Roman" pitchFamily="18" charset="0"/>
                  <a:sym typeface="+mn-lt"/>
                </a:rPr>
                <a:t>nh</a:t>
              </a:r>
              <a:r>
                <a:rPr lang="en-US" altLang="zh-CN" sz="2200" dirty="0">
                  <a:solidFill>
                    <a:srgbClr val="FF0000"/>
                  </a:solidFill>
                  <a:latin typeface="Times New Roman" pitchFamily="18" charset="0"/>
                  <a:ea typeface="等线" panose="02010600030101010101" pitchFamily="2" charset="-122"/>
                  <a:cs typeface="Times New Roman" pitchFamily="18" charset="0"/>
                  <a:sym typeface="+mn-lt"/>
                </a:rPr>
                <a:t>ở </a:t>
              </a:r>
              <a:r>
                <a:rPr lang="en-US" altLang="zh-CN" sz="2200" dirty="0" err="1">
                  <a:solidFill>
                    <a:srgbClr val="FF0000"/>
                  </a:solidFill>
                  <a:latin typeface="Times New Roman" pitchFamily="18" charset="0"/>
                  <a:ea typeface="等线" panose="02010600030101010101" pitchFamily="2" charset="-122"/>
                  <a:cs typeface="Times New Roman" pitchFamily="18" charset="0"/>
                  <a:sym typeface="+mn-lt"/>
                </a:rPr>
                <a:t>bạn</a:t>
              </a:r>
              <a:r>
                <a:rPr lang="en-US" altLang="zh-CN" sz="2200" dirty="0">
                  <a:solidFill>
                    <a:srgbClr val="FF0000"/>
                  </a:solidFill>
                  <a:latin typeface="Times New Roman" pitchFamily="18" charset="0"/>
                  <a:ea typeface="等线" panose="02010600030101010101" pitchFamily="2" charset="-122"/>
                  <a:cs typeface="Times New Roman" pitchFamily="18" charset="0"/>
                  <a:sym typeface="+mn-lt"/>
                </a:rPr>
                <a:t> </a:t>
              </a:r>
              <a:r>
                <a:rPr lang="en-US" altLang="zh-CN" sz="2200" dirty="0" err="1">
                  <a:solidFill>
                    <a:srgbClr val="FF0000"/>
                  </a:solidFill>
                  <a:latin typeface="Times New Roman" pitchFamily="18" charset="0"/>
                  <a:ea typeface="等线" panose="02010600030101010101" pitchFamily="2" charset="-122"/>
                  <a:cs typeface="Times New Roman" pitchFamily="18" charset="0"/>
                  <a:sym typeface="+mn-lt"/>
                </a:rPr>
                <a:t>bè</a:t>
              </a:r>
              <a:r>
                <a:rPr lang="en-US" altLang="zh-CN" sz="2200" dirty="0">
                  <a:solidFill>
                    <a:srgbClr val="FF0000"/>
                  </a:solidFill>
                  <a:latin typeface="Times New Roman" pitchFamily="18" charset="0"/>
                  <a:ea typeface="等线" panose="02010600030101010101" pitchFamily="2" charset="-122"/>
                  <a:cs typeface="Times New Roman" pitchFamily="18" charset="0"/>
                  <a:sym typeface="+mn-lt"/>
                </a:rPr>
                <a:t> </a:t>
              </a:r>
              <a:r>
                <a:rPr lang="en-US" altLang="zh-CN" sz="2200" dirty="0" err="1">
                  <a:solidFill>
                    <a:srgbClr val="FF0000"/>
                  </a:solidFill>
                  <a:latin typeface="Times New Roman" pitchFamily="18" charset="0"/>
                  <a:ea typeface="等线" panose="02010600030101010101" pitchFamily="2" charset="-122"/>
                  <a:cs typeface="Times New Roman" pitchFamily="18" charset="0"/>
                  <a:sym typeface="+mn-lt"/>
                </a:rPr>
                <a:t>cùng</a:t>
              </a:r>
              <a:r>
                <a:rPr lang="en-US" altLang="zh-CN" sz="2200" dirty="0">
                  <a:solidFill>
                    <a:srgbClr val="FF0000"/>
                  </a:solidFill>
                  <a:latin typeface="Times New Roman" pitchFamily="18" charset="0"/>
                  <a:ea typeface="等线" panose="02010600030101010101" pitchFamily="2" charset="-122"/>
                  <a:cs typeface="Times New Roman" pitchFamily="18" charset="0"/>
                  <a:sym typeface="+mn-lt"/>
                </a:rPr>
                <a:t> </a:t>
              </a:r>
              <a:r>
                <a:rPr lang="en-US" altLang="zh-CN" sz="2200" dirty="0" err="1">
                  <a:solidFill>
                    <a:srgbClr val="FF0000"/>
                  </a:solidFill>
                  <a:latin typeface="Times New Roman" pitchFamily="18" charset="0"/>
                  <a:ea typeface="等线" panose="02010600030101010101" pitchFamily="2" charset="-122"/>
                  <a:cs typeface="Times New Roman" pitchFamily="18" charset="0"/>
                  <a:sym typeface="+mn-lt"/>
                </a:rPr>
                <a:t>thực</a:t>
              </a:r>
              <a:r>
                <a:rPr lang="en-US" altLang="zh-CN" sz="2200" dirty="0">
                  <a:solidFill>
                    <a:srgbClr val="FF0000"/>
                  </a:solidFill>
                  <a:latin typeface="Times New Roman" pitchFamily="18" charset="0"/>
                  <a:ea typeface="等线" panose="02010600030101010101" pitchFamily="2" charset="-122"/>
                  <a:cs typeface="Times New Roman" pitchFamily="18" charset="0"/>
                  <a:sym typeface="+mn-lt"/>
                </a:rPr>
                <a:t> </a:t>
              </a:r>
              <a:r>
                <a:rPr lang="en-US" altLang="zh-CN" sz="2200" dirty="0" err="1">
                  <a:solidFill>
                    <a:srgbClr val="FF0000"/>
                  </a:solidFill>
                  <a:latin typeface="Times New Roman" pitchFamily="18" charset="0"/>
                  <a:ea typeface="等线" panose="02010600030101010101" pitchFamily="2" charset="-122"/>
                  <a:cs typeface="Times New Roman" pitchFamily="18" charset="0"/>
                  <a:sym typeface="+mn-lt"/>
                </a:rPr>
                <a:t>hiện</a:t>
              </a:r>
              <a:r>
                <a:rPr lang="en-US" altLang="zh-CN" sz="2200" dirty="0">
                  <a:solidFill>
                    <a:srgbClr val="FF0000"/>
                  </a:solidFill>
                  <a:latin typeface="Times New Roman" pitchFamily="18" charset="0"/>
                  <a:ea typeface="等线" panose="02010600030101010101" pitchFamily="2" charset="-122"/>
                  <a:cs typeface="Times New Roman" pitchFamily="18" charset="0"/>
                  <a:sym typeface="+mn-lt"/>
                </a:rPr>
                <a:t> </a:t>
              </a:r>
              <a:r>
                <a:rPr lang="en-US" altLang="zh-CN" sz="2200" dirty="0" err="1">
                  <a:solidFill>
                    <a:srgbClr val="FF0000"/>
                  </a:solidFill>
                  <a:latin typeface="Times New Roman" pitchFamily="18" charset="0"/>
                  <a:ea typeface="等线" panose="02010600030101010101" pitchFamily="2" charset="-122"/>
                  <a:cs typeface="Times New Roman" pitchFamily="18" charset="0"/>
                  <a:sym typeface="+mn-lt"/>
                </a:rPr>
                <a:t>việc</a:t>
              </a:r>
              <a:r>
                <a:rPr lang="en-US" altLang="zh-CN" sz="2200" dirty="0">
                  <a:solidFill>
                    <a:srgbClr val="FF0000"/>
                  </a:solidFill>
                  <a:latin typeface="Times New Roman" pitchFamily="18" charset="0"/>
                  <a:ea typeface="等线" panose="02010600030101010101" pitchFamily="2" charset="-122"/>
                  <a:cs typeface="Times New Roman" pitchFamily="18" charset="0"/>
                  <a:sym typeface="+mn-lt"/>
                </a:rPr>
                <a:t> </a:t>
              </a:r>
              <a:r>
                <a:rPr lang="en-US" altLang="zh-CN" sz="2200" dirty="0" err="1">
                  <a:solidFill>
                    <a:srgbClr val="FF0000"/>
                  </a:solidFill>
                  <a:latin typeface="Times New Roman" pitchFamily="18" charset="0"/>
                  <a:ea typeface="等线" panose="02010600030101010101" pitchFamily="2" charset="-122"/>
                  <a:cs typeface="Times New Roman" pitchFamily="18" charset="0"/>
                  <a:sym typeface="+mn-lt"/>
                </a:rPr>
                <a:t>biết</a:t>
              </a:r>
              <a:r>
                <a:rPr lang="en-US" altLang="zh-CN" sz="2200" dirty="0">
                  <a:solidFill>
                    <a:srgbClr val="FF0000"/>
                  </a:solidFill>
                  <a:latin typeface="Times New Roman" pitchFamily="18" charset="0"/>
                  <a:ea typeface="等线" panose="02010600030101010101" pitchFamily="2" charset="-122"/>
                  <a:cs typeface="Times New Roman" pitchFamily="18" charset="0"/>
                  <a:sym typeface="+mn-lt"/>
                </a:rPr>
                <a:t> </a:t>
              </a:r>
              <a:r>
                <a:rPr lang="en-US" altLang="zh-CN" sz="2200" dirty="0" err="1">
                  <a:solidFill>
                    <a:srgbClr val="FF0000"/>
                  </a:solidFill>
                  <a:latin typeface="Times New Roman" pitchFamily="18" charset="0"/>
                  <a:ea typeface="等线" panose="02010600030101010101" pitchFamily="2" charset="-122"/>
                  <a:cs typeface="Times New Roman" pitchFamily="18" charset="0"/>
                  <a:sym typeface="+mn-lt"/>
                </a:rPr>
                <a:t>nhận</a:t>
              </a:r>
              <a:r>
                <a:rPr lang="en-US" altLang="zh-CN" sz="2200" dirty="0">
                  <a:solidFill>
                    <a:srgbClr val="FF0000"/>
                  </a:solidFill>
                  <a:latin typeface="Times New Roman" pitchFamily="18" charset="0"/>
                  <a:ea typeface="等线" panose="02010600030101010101" pitchFamily="2" charset="-122"/>
                  <a:cs typeface="Times New Roman" pitchFamily="18" charset="0"/>
                  <a:sym typeface="+mn-lt"/>
                </a:rPr>
                <a:t> </a:t>
              </a:r>
              <a:r>
                <a:rPr lang="en-US" altLang="zh-CN" sz="2200" dirty="0" err="1">
                  <a:solidFill>
                    <a:srgbClr val="FF0000"/>
                  </a:solidFill>
                  <a:latin typeface="Times New Roman" pitchFamily="18" charset="0"/>
                  <a:ea typeface="等线" panose="02010600030101010101" pitchFamily="2" charset="-122"/>
                  <a:cs typeface="Times New Roman" pitchFamily="18" charset="0"/>
                  <a:sym typeface="+mn-lt"/>
                </a:rPr>
                <a:t>lỗi</a:t>
              </a:r>
              <a:r>
                <a:rPr lang="en-US" altLang="zh-CN" sz="2200" dirty="0">
                  <a:solidFill>
                    <a:srgbClr val="FF0000"/>
                  </a:solidFill>
                  <a:latin typeface="Times New Roman" pitchFamily="18" charset="0"/>
                  <a:ea typeface="等线" panose="02010600030101010101" pitchFamily="2" charset="-122"/>
                  <a:cs typeface="Times New Roman" pitchFamily="18" charset="0"/>
                  <a:sym typeface="+mn-lt"/>
                </a:rPr>
                <a:t> </a:t>
              </a:r>
              <a:r>
                <a:rPr lang="en-US" altLang="zh-CN" sz="2200" dirty="0" err="1">
                  <a:solidFill>
                    <a:srgbClr val="FF0000"/>
                  </a:solidFill>
                  <a:latin typeface="Times New Roman" pitchFamily="18" charset="0"/>
                  <a:ea typeface="等线" panose="02010600030101010101" pitchFamily="2" charset="-122"/>
                  <a:cs typeface="Times New Roman" pitchFamily="18" charset="0"/>
                  <a:sym typeface="+mn-lt"/>
                </a:rPr>
                <a:t>và</a:t>
              </a:r>
              <a:r>
                <a:rPr lang="en-US" altLang="zh-CN" sz="2200" dirty="0">
                  <a:solidFill>
                    <a:srgbClr val="FF0000"/>
                  </a:solidFill>
                  <a:latin typeface="Times New Roman" pitchFamily="18" charset="0"/>
                  <a:ea typeface="等线" panose="02010600030101010101" pitchFamily="2" charset="-122"/>
                  <a:cs typeface="Times New Roman" pitchFamily="18" charset="0"/>
                  <a:sym typeface="+mn-lt"/>
                </a:rPr>
                <a:t> </a:t>
              </a:r>
              <a:r>
                <a:rPr lang="en-US" altLang="zh-CN" sz="2200" dirty="0" err="1">
                  <a:solidFill>
                    <a:srgbClr val="FF0000"/>
                  </a:solidFill>
                  <a:latin typeface="Times New Roman" pitchFamily="18" charset="0"/>
                  <a:ea typeface="等线" panose="02010600030101010101" pitchFamily="2" charset="-122"/>
                  <a:cs typeface="Times New Roman" pitchFamily="18" charset="0"/>
                  <a:sym typeface="+mn-lt"/>
                </a:rPr>
                <a:t>sửa</a:t>
              </a:r>
              <a:r>
                <a:rPr lang="en-US" altLang="zh-CN" sz="2200" dirty="0">
                  <a:solidFill>
                    <a:srgbClr val="FF0000"/>
                  </a:solidFill>
                  <a:latin typeface="Times New Roman" pitchFamily="18" charset="0"/>
                  <a:ea typeface="等线" panose="02010600030101010101" pitchFamily="2" charset="-122"/>
                  <a:cs typeface="Times New Roman" pitchFamily="18" charset="0"/>
                  <a:sym typeface="+mn-lt"/>
                </a:rPr>
                <a:t> </a:t>
              </a:r>
              <a:r>
                <a:rPr lang="en-US" altLang="zh-CN" sz="2200" dirty="0" err="1">
                  <a:solidFill>
                    <a:srgbClr val="FF0000"/>
                  </a:solidFill>
                  <a:latin typeface="Times New Roman" pitchFamily="18" charset="0"/>
                  <a:ea typeface="等线" panose="02010600030101010101" pitchFamily="2" charset="-122"/>
                  <a:cs typeface="Times New Roman" pitchFamily="18" charset="0"/>
                  <a:sym typeface="+mn-lt"/>
                </a:rPr>
                <a:t>lỗi</a:t>
              </a:r>
              <a:endParaRPr kumimoji="0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endParaRPr>
            </a:p>
          </p:txBody>
        </p:sp>
      </p:grpSp>
      <p:grpSp>
        <p:nvGrpSpPr>
          <p:cNvPr id="30" name="29"/>
          <p:cNvGrpSpPr/>
          <p:nvPr/>
        </p:nvGrpSpPr>
        <p:grpSpPr>
          <a:xfrm>
            <a:off x="84492" y="360044"/>
            <a:ext cx="5293685" cy="1102220"/>
            <a:chOff x="218495" y="92877"/>
            <a:chExt cx="3970264" cy="826665"/>
          </a:xfrm>
        </p:grpSpPr>
        <p:pic>
          <p:nvPicPr>
            <p:cNvPr id="33" name="32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8495" y="154140"/>
              <a:ext cx="3660012" cy="765402"/>
            </a:xfrm>
            <a:prstGeom prst="rect">
              <a:avLst/>
            </a:prstGeom>
          </p:spPr>
        </p:pic>
        <p:sp>
          <p:nvSpPr>
            <p:cNvPr id="34" name="Rectangle 2"/>
            <p:cNvSpPr txBox="1">
              <a:spLocks noChangeArrowheads="1"/>
            </p:cNvSpPr>
            <p:nvPr/>
          </p:nvSpPr>
          <p:spPr>
            <a:xfrm>
              <a:off x="911650" y="92877"/>
              <a:ext cx="3277109" cy="698500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 vert="horz" lIns="121920" tIns="60960" rIns="121920" bIns="60960" rtlCol="0" anchor="ctr">
              <a:normAutofit/>
            </a:bodyPr>
            <a:lstStyle>
              <a:lvl1pPr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3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6858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733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等线" panose="02010600030101010101" pitchFamily="2" charset="-122"/>
                  <a:cs typeface="Times New Roman" pitchFamily="18" charset="0"/>
                  <a:sym typeface="+mn-lt"/>
                </a:rPr>
                <a:t>CHIA SẺ</a:t>
              </a:r>
              <a:endParaRPr kumimoji="0" lang="zh-CN" alt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endParaRPr>
            </a:p>
          </p:txBody>
        </p:sp>
      </p:grpSp>
      <p:pic>
        <p:nvPicPr>
          <p:cNvPr id="27" name="26">
            <a:extLst>
              <a:ext uri="{FF2B5EF4-FFF2-40B4-BE49-F238E27FC236}">
                <a16:creationId xmlns:a16="http://schemas.microsoft.com/office/drawing/2014/main" id="{19CCF432-6C00-47C4-8AAC-CB97E00CB9B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991545"/>
            <a:ext cx="12192000" cy="1866455"/>
          </a:xfrm>
          <a:prstGeom prst="rect">
            <a:avLst/>
          </a:prstGeom>
        </p:spPr>
      </p:pic>
      <p:pic>
        <p:nvPicPr>
          <p:cNvPr id="13" name="12">
            <a:extLst>
              <a:ext uri="{FF2B5EF4-FFF2-40B4-BE49-F238E27FC236}">
                <a16:creationId xmlns:a16="http://schemas.microsoft.com/office/drawing/2014/main" id="{DABF1989-CDB2-4257-9026-D2EA16A768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2868" y="2338685"/>
            <a:ext cx="1389336" cy="196679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1B36397-CAFB-4A64-BC15-DA696C22D2F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76" t="71244" r="30356" b="10424"/>
          <a:stretch/>
        </p:blipFill>
        <p:spPr>
          <a:xfrm>
            <a:off x="3400273" y="3380317"/>
            <a:ext cx="5067077" cy="3380316"/>
          </a:xfrm>
          <a:prstGeom prst="rect">
            <a:avLst/>
          </a:prstGeom>
        </p:spPr>
      </p:pic>
      <p:pic>
        <p:nvPicPr>
          <p:cNvPr id="15" name="bai-2---nhan-loi-va-sua-loi-online-audio-converter.com">
            <a:hlinkClick r:id="" action="ppaction://media"/>
            <a:extLst>
              <a:ext uri="{FF2B5EF4-FFF2-40B4-BE49-F238E27FC236}">
                <a16:creationId xmlns:a16="http://schemas.microsoft.com/office/drawing/2014/main" id="{D5B05C06-A0B8-49D2-9EA4-BEE5936806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7347045" y="47288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75166"/>
      </p:ext>
    </p:extLst>
  </p:cSld>
  <p:clrMapOvr>
    <a:masterClrMapping/>
  </p:clrMapOvr>
  <p:transition spd="slow" advTm="6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455922" y="1266509"/>
            <a:ext cx="10805635" cy="3556085"/>
          </a:xfrm>
          <a:prstGeom prst="rect">
            <a:avLst/>
          </a:prstGeom>
        </p:spPr>
        <p:txBody>
          <a:bodyPr/>
          <a:lstStyle>
            <a:lvl1pPr algn="ctr" defTabSz="827409" rtl="0" eaLnBrk="1" latinLnBrk="0" hangingPunct="1">
              <a:spcBef>
                <a:spcPct val="0"/>
              </a:spcBef>
              <a:buNone/>
              <a:defRPr sz="402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CỦNG CỐ - DẶN DÒ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3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rèn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b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622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DF86DCD-391D-4D96-BF2E-6135165D48AA}"/>
              </a:ext>
            </a:extLst>
          </p:cNvPr>
          <p:cNvGrpSpPr/>
          <p:nvPr/>
        </p:nvGrpSpPr>
        <p:grpSpPr>
          <a:xfrm>
            <a:off x="2836817" y="426444"/>
            <a:ext cx="5943600" cy="4622973"/>
            <a:chOff x="2836817" y="426444"/>
            <a:chExt cx="5943600" cy="4622973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85B4E122-329B-4600-8AFB-4663DE852FDA}"/>
                </a:ext>
              </a:extLst>
            </p:cNvPr>
            <p:cNvGrpSpPr/>
            <p:nvPr/>
          </p:nvGrpSpPr>
          <p:grpSpPr>
            <a:xfrm>
              <a:off x="2836817" y="426444"/>
              <a:ext cx="5943600" cy="4438545"/>
              <a:chOff x="3287669" y="-174448"/>
              <a:chExt cx="5943600" cy="4438545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465D0942-40A2-4E5A-B014-050731037A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87669" y="-174448"/>
                <a:ext cx="5943600" cy="4438545"/>
              </a:xfrm>
              <a:prstGeom prst="rect">
                <a:avLst/>
              </a:prstGeom>
            </p:spPr>
          </p:pic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8208DBC-94C5-461F-827E-5FE2ACBB8549}"/>
                  </a:ext>
                </a:extLst>
              </p:cNvPr>
              <p:cNvSpPr txBox="1"/>
              <p:nvPr/>
            </p:nvSpPr>
            <p:spPr>
              <a:xfrm>
                <a:off x="5473702" y="3110593"/>
                <a:ext cx="222975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9EE600B-C01F-4ADB-BDE6-641A3B3F25E9}"/>
                  </a:ext>
                </a:extLst>
              </p:cNvPr>
              <p:cNvSpPr txBox="1"/>
              <p:nvPr/>
            </p:nvSpPr>
            <p:spPr>
              <a:xfrm>
                <a:off x="5395325" y="2533489"/>
                <a:ext cx="265175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 H</a:t>
                </a:r>
                <a:r>
                  <a:rPr lang="vi-VN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ƯƠN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</a:p>
            </p:txBody>
          </p:sp>
        </p:grp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9A09E17-5CB9-4486-AE69-C1C9D99EDB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9524" y="4288589"/>
              <a:ext cx="760828" cy="760828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0" y="2632364"/>
            <a:ext cx="12427527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72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TẠM BIỆT </a:t>
            </a:r>
            <a:r>
              <a:rPr lang="en-US" sz="7200" b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</a:t>
            </a:r>
            <a:r>
              <a:rPr lang="en-US" sz="7200" b="1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7200" b="1" dirty="0">
              <a:ln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071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303" b="9269"/>
          <a:stretch/>
        </p:blipFill>
        <p:spPr>
          <a:xfrm>
            <a:off x="1" y="-17276"/>
            <a:ext cx="12192000" cy="6829268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9B5CD17E-FDFB-4D16-A0E3-D2D1627A09CF}"/>
              </a:ext>
            </a:extLst>
          </p:cNvPr>
          <p:cNvSpPr txBox="1">
            <a:spLocks/>
          </p:cNvSpPr>
          <p:nvPr/>
        </p:nvSpPr>
        <p:spPr>
          <a:xfrm>
            <a:off x="2857685" y="-17276"/>
            <a:ext cx="7025269" cy="23536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  <a:defRPr/>
            </a:pPr>
            <a:r>
              <a:rPr lang="en-US" sz="9600" b="1" smtClean="0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Khởi động</a:t>
            </a:r>
            <a:endParaRPr lang="en-US" sz="9600" b="1" dirty="0"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7734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08333E-6 2.59259E-6 L -2.08333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402"/>
          <a:stretch>
            <a:fillRect/>
          </a:stretch>
        </p:blipFill>
        <p:spPr>
          <a:xfrm>
            <a:off x="1" y="6688"/>
            <a:ext cx="12192000" cy="6844631"/>
          </a:xfrm>
          <a:prstGeom prst="rect">
            <a:avLst/>
          </a:prstGeom>
        </p:spPr>
      </p:pic>
      <p:sp>
        <p:nvSpPr>
          <p:cNvPr id="20" name="Freeform 9"/>
          <p:cNvSpPr/>
          <p:nvPr/>
        </p:nvSpPr>
        <p:spPr bwMode="auto">
          <a:xfrm>
            <a:off x="2138912" y="535455"/>
            <a:ext cx="8113332" cy="4097151"/>
          </a:xfrm>
          <a:custGeom>
            <a:avLst/>
            <a:gdLst>
              <a:gd name="T0" fmla="*/ 2408 w 2411"/>
              <a:gd name="T1" fmla="*/ 867 h 1559"/>
              <a:gd name="T2" fmla="*/ 2325 w 2411"/>
              <a:gd name="T3" fmla="*/ 655 h 1559"/>
              <a:gd name="T4" fmla="*/ 2152 w 2411"/>
              <a:gd name="T5" fmla="*/ 539 h 1559"/>
              <a:gd name="T6" fmla="*/ 2096 w 2411"/>
              <a:gd name="T7" fmla="*/ 225 h 1559"/>
              <a:gd name="T8" fmla="*/ 1718 w 2411"/>
              <a:gd name="T9" fmla="*/ 140 h 1559"/>
              <a:gd name="T10" fmla="*/ 1550 w 2411"/>
              <a:gd name="T11" fmla="*/ 227 h 1559"/>
              <a:gd name="T12" fmla="*/ 1308 w 2411"/>
              <a:gd name="T13" fmla="*/ 27 h 1559"/>
              <a:gd name="T14" fmla="*/ 1095 w 2411"/>
              <a:gd name="T15" fmla="*/ 7 h 1559"/>
              <a:gd name="T16" fmla="*/ 913 w 2411"/>
              <a:gd name="T17" fmla="*/ 57 h 1559"/>
              <a:gd name="T18" fmla="*/ 805 w 2411"/>
              <a:gd name="T19" fmla="*/ 157 h 1559"/>
              <a:gd name="T20" fmla="*/ 602 w 2411"/>
              <a:gd name="T21" fmla="*/ 131 h 1559"/>
              <a:gd name="T22" fmla="*/ 430 w 2411"/>
              <a:gd name="T23" fmla="*/ 300 h 1559"/>
              <a:gd name="T24" fmla="*/ 421 w 2411"/>
              <a:gd name="T25" fmla="*/ 404 h 1559"/>
              <a:gd name="T26" fmla="*/ 65 w 2411"/>
              <a:gd name="T27" fmla="*/ 678 h 1559"/>
              <a:gd name="T28" fmla="*/ 161 w 2411"/>
              <a:gd name="T29" fmla="*/ 1145 h 1559"/>
              <a:gd name="T30" fmla="*/ 411 w 2411"/>
              <a:gd name="T31" fmla="*/ 1252 h 1559"/>
              <a:gd name="T32" fmla="*/ 549 w 2411"/>
              <a:gd name="T33" fmla="*/ 1422 h 1559"/>
              <a:gd name="T34" fmla="*/ 771 w 2411"/>
              <a:gd name="T35" fmla="*/ 1392 h 1559"/>
              <a:gd name="T36" fmla="*/ 1010 w 2411"/>
              <a:gd name="T37" fmla="*/ 1537 h 1559"/>
              <a:gd name="T38" fmla="*/ 1317 w 2411"/>
              <a:gd name="T39" fmla="*/ 1480 h 1559"/>
              <a:gd name="T40" fmla="*/ 1411 w 2411"/>
              <a:gd name="T41" fmla="*/ 1394 h 1559"/>
              <a:gd name="T42" fmla="*/ 1647 w 2411"/>
              <a:gd name="T43" fmla="*/ 1460 h 1559"/>
              <a:gd name="T44" fmla="*/ 1786 w 2411"/>
              <a:gd name="T45" fmla="*/ 1427 h 1559"/>
              <a:gd name="T46" fmla="*/ 1915 w 2411"/>
              <a:gd name="T47" fmla="*/ 1341 h 1559"/>
              <a:gd name="T48" fmla="*/ 1961 w 2411"/>
              <a:gd name="T49" fmla="*/ 1232 h 1559"/>
              <a:gd name="T50" fmla="*/ 2340 w 2411"/>
              <a:gd name="T51" fmla="*/ 1090 h 1559"/>
              <a:gd name="T52" fmla="*/ 2408 w 2411"/>
              <a:gd name="T53" fmla="*/ 867 h 15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2411" h="1559">
                <a:moveTo>
                  <a:pt x="2408" y="867"/>
                </a:moveTo>
                <a:cubicBezTo>
                  <a:pt x="2405" y="789"/>
                  <a:pt x="2375" y="716"/>
                  <a:pt x="2325" y="655"/>
                </a:cubicBezTo>
                <a:cubicBezTo>
                  <a:pt x="2281" y="601"/>
                  <a:pt x="2219" y="560"/>
                  <a:pt x="2152" y="539"/>
                </a:cubicBezTo>
                <a:cubicBezTo>
                  <a:pt x="2201" y="436"/>
                  <a:pt x="2178" y="309"/>
                  <a:pt x="2096" y="225"/>
                </a:cubicBezTo>
                <a:cubicBezTo>
                  <a:pt x="2000" y="127"/>
                  <a:pt x="1848" y="102"/>
                  <a:pt x="1718" y="140"/>
                </a:cubicBezTo>
                <a:cubicBezTo>
                  <a:pt x="1657" y="158"/>
                  <a:pt x="1600" y="188"/>
                  <a:pt x="1550" y="227"/>
                </a:cubicBezTo>
                <a:cubicBezTo>
                  <a:pt x="1504" y="130"/>
                  <a:pt x="1412" y="59"/>
                  <a:pt x="1308" y="27"/>
                </a:cubicBezTo>
                <a:cubicBezTo>
                  <a:pt x="1240" y="5"/>
                  <a:pt x="1166" y="0"/>
                  <a:pt x="1095" y="7"/>
                </a:cubicBezTo>
                <a:cubicBezTo>
                  <a:pt x="1032" y="14"/>
                  <a:pt x="970" y="28"/>
                  <a:pt x="913" y="57"/>
                </a:cubicBezTo>
                <a:cubicBezTo>
                  <a:pt x="869" y="80"/>
                  <a:pt x="829" y="114"/>
                  <a:pt x="805" y="157"/>
                </a:cubicBezTo>
                <a:cubicBezTo>
                  <a:pt x="745" y="123"/>
                  <a:pt x="671" y="112"/>
                  <a:pt x="602" y="131"/>
                </a:cubicBezTo>
                <a:cubicBezTo>
                  <a:pt x="518" y="154"/>
                  <a:pt x="455" y="220"/>
                  <a:pt x="430" y="300"/>
                </a:cubicBezTo>
                <a:cubicBezTo>
                  <a:pt x="419" y="334"/>
                  <a:pt x="416" y="369"/>
                  <a:pt x="421" y="404"/>
                </a:cubicBezTo>
                <a:cubicBezTo>
                  <a:pt x="265" y="427"/>
                  <a:pt x="125" y="536"/>
                  <a:pt x="65" y="678"/>
                </a:cubicBezTo>
                <a:cubicBezTo>
                  <a:pt x="0" y="834"/>
                  <a:pt x="43" y="1024"/>
                  <a:pt x="161" y="1145"/>
                </a:cubicBezTo>
                <a:cubicBezTo>
                  <a:pt x="224" y="1211"/>
                  <a:pt x="317" y="1261"/>
                  <a:pt x="411" y="1252"/>
                </a:cubicBezTo>
                <a:cubicBezTo>
                  <a:pt x="424" y="1327"/>
                  <a:pt x="476" y="1393"/>
                  <a:pt x="549" y="1422"/>
                </a:cubicBezTo>
                <a:cubicBezTo>
                  <a:pt x="622" y="1452"/>
                  <a:pt x="708" y="1437"/>
                  <a:pt x="771" y="1392"/>
                </a:cubicBezTo>
                <a:cubicBezTo>
                  <a:pt x="831" y="1465"/>
                  <a:pt x="916" y="1517"/>
                  <a:pt x="1010" y="1537"/>
                </a:cubicBezTo>
                <a:cubicBezTo>
                  <a:pt x="1115" y="1559"/>
                  <a:pt x="1226" y="1538"/>
                  <a:pt x="1317" y="1480"/>
                </a:cubicBezTo>
                <a:cubicBezTo>
                  <a:pt x="1354" y="1457"/>
                  <a:pt x="1386" y="1428"/>
                  <a:pt x="1411" y="1394"/>
                </a:cubicBezTo>
                <a:cubicBezTo>
                  <a:pt x="1476" y="1447"/>
                  <a:pt x="1563" y="1467"/>
                  <a:pt x="1647" y="1460"/>
                </a:cubicBezTo>
                <a:cubicBezTo>
                  <a:pt x="1695" y="1456"/>
                  <a:pt x="1741" y="1445"/>
                  <a:pt x="1786" y="1427"/>
                </a:cubicBezTo>
                <a:cubicBezTo>
                  <a:pt x="1834" y="1408"/>
                  <a:pt x="1882" y="1381"/>
                  <a:pt x="1915" y="1341"/>
                </a:cubicBezTo>
                <a:cubicBezTo>
                  <a:pt x="1941" y="1310"/>
                  <a:pt x="1958" y="1271"/>
                  <a:pt x="1961" y="1232"/>
                </a:cubicBezTo>
                <a:cubicBezTo>
                  <a:pt x="2101" y="1263"/>
                  <a:pt x="2256" y="1206"/>
                  <a:pt x="2340" y="1090"/>
                </a:cubicBezTo>
                <a:cubicBezTo>
                  <a:pt x="2387" y="1027"/>
                  <a:pt x="2411" y="946"/>
                  <a:pt x="2408" y="8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86389" tIns="43194" rIns="86389" bIns="43194" numCol="1" anchor="t" anchorCtr="0" compatLnSpc="1"/>
          <a:lstStyle/>
          <a:p>
            <a:pPr marL="0" marR="0" lvl="0" indent="0" algn="l" defTabSz="8639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9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53" t="26667" r="20952" b="53651"/>
          <a:stretch>
            <a:fillRect/>
          </a:stretch>
        </p:blipFill>
        <p:spPr>
          <a:xfrm>
            <a:off x="1246088" y="604344"/>
            <a:ext cx="10343004" cy="237629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14" t="30900" r="27976" b="38836"/>
          <a:stretch>
            <a:fillRect/>
          </a:stretch>
        </p:blipFill>
        <p:spPr>
          <a:xfrm>
            <a:off x="9562555" y="592259"/>
            <a:ext cx="1379348" cy="124596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8" t="60106" r="67619"/>
          <a:stretch>
            <a:fillRect/>
          </a:stretch>
        </p:blipFill>
        <p:spPr>
          <a:xfrm>
            <a:off x="4576332" y="3980554"/>
            <a:ext cx="1707604" cy="163906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5" t="59471" r="6905"/>
          <a:stretch>
            <a:fillRect/>
          </a:stretch>
        </p:blipFill>
        <p:spPr>
          <a:xfrm>
            <a:off x="139337" y="2345910"/>
            <a:ext cx="1255331" cy="126945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FD32880-DDD1-40DA-8A38-C0B975591B8D}"/>
              </a:ext>
            </a:extLst>
          </p:cNvPr>
          <p:cNvSpPr/>
          <p:nvPr/>
        </p:nvSpPr>
        <p:spPr>
          <a:xfrm>
            <a:off x="229933" y="2105829"/>
            <a:ext cx="11237178" cy="1300356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134272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029C00F-F4F3-4A35-8D7E-B5B968E29BEF}"/>
              </a:ext>
            </a:extLst>
          </p:cNvPr>
          <p:cNvSpPr/>
          <p:nvPr/>
        </p:nvSpPr>
        <p:spPr>
          <a:xfrm>
            <a:off x="0" y="0"/>
            <a:ext cx="12192000" cy="185738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ea typeface="宋体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EED83D6-2F59-4334-9AE0-6464FF5CBF56}"/>
              </a:ext>
            </a:extLst>
          </p:cNvPr>
          <p:cNvSpPr/>
          <p:nvPr/>
        </p:nvSpPr>
        <p:spPr>
          <a:xfrm>
            <a:off x="0" y="6672262"/>
            <a:ext cx="12192000" cy="185738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ea typeface="宋体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E46A0D-1991-4346-98AE-78DCE7B51E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04" y="413186"/>
            <a:ext cx="7228652" cy="558663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633982" y="1826109"/>
            <a:ext cx="417771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latin typeface="+mj-lt"/>
              </a:rPr>
              <a:t>Câu hỏi gợi ý:</a:t>
            </a:r>
            <a:endParaRPr lang="en-US" sz="2800" dirty="0">
              <a:latin typeface="+mj-lt"/>
            </a:endParaRPr>
          </a:p>
          <a:p>
            <a:r>
              <a:rPr lang="en-US" sz="2800" dirty="0">
                <a:latin typeface="+mj-lt"/>
              </a:rPr>
              <a:t>+ </a:t>
            </a:r>
            <a:r>
              <a:rPr lang="vi-VN" sz="2800" dirty="0">
                <a:latin typeface="+mj-lt"/>
              </a:rPr>
              <a:t>Chuyện gì đã xảy ra?</a:t>
            </a:r>
          </a:p>
          <a:p>
            <a:r>
              <a:rPr lang="vi-VN" sz="2800" dirty="0">
                <a:latin typeface="+mj-lt"/>
              </a:rPr>
              <a:t>+Na đã xử lí việc đó như thế nào?</a:t>
            </a:r>
          </a:p>
          <a:p>
            <a:r>
              <a:rPr lang="vi-VN" sz="2800" dirty="0">
                <a:latin typeface="+mj-lt"/>
              </a:rPr>
              <a:t>+Thái độ, lời nói, việc làm của Na cho thấy Na là người thế nào?</a:t>
            </a:r>
          </a:p>
          <a:p>
            <a:r>
              <a:rPr lang="vi-VN" sz="2800" dirty="0">
                <a:latin typeface="+mj-lt"/>
              </a:rPr>
              <a:t>+Em đồng tình và không đồng tình với việc làm nào của Na? Vì sao?, v.v.</a:t>
            </a:r>
            <a:endParaRPr lang="en-US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030194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029C00F-F4F3-4A35-8D7E-B5B968E29BEF}"/>
              </a:ext>
            </a:extLst>
          </p:cNvPr>
          <p:cNvSpPr/>
          <p:nvPr/>
        </p:nvSpPr>
        <p:spPr>
          <a:xfrm>
            <a:off x="0" y="0"/>
            <a:ext cx="12192000" cy="185738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EED83D6-2F59-4334-9AE0-6464FF5CBF56}"/>
              </a:ext>
            </a:extLst>
          </p:cNvPr>
          <p:cNvSpPr/>
          <p:nvPr/>
        </p:nvSpPr>
        <p:spPr>
          <a:xfrm>
            <a:off x="0" y="6672262"/>
            <a:ext cx="12192000" cy="185738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C2671D-DD61-42C6-A3AB-4AA97846AC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5458" y="620543"/>
            <a:ext cx="7550611" cy="57057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FD25054-E5CF-4A7A-8B2B-FA4748338C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054" y="491583"/>
            <a:ext cx="3250740" cy="19582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AF6FFE1-262D-4798-B15C-2FDF2D290B8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17" r="11030" b="6978"/>
          <a:stretch/>
        </p:blipFill>
        <p:spPr>
          <a:xfrm>
            <a:off x="4548085" y="314698"/>
            <a:ext cx="3854026" cy="175522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FC52A89-BCAE-4DBA-BE24-D80AE5963AC4}"/>
              </a:ext>
            </a:extLst>
          </p:cNvPr>
          <p:cNvSpPr/>
          <p:nvPr/>
        </p:nvSpPr>
        <p:spPr>
          <a:xfrm>
            <a:off x="378823" y="6030717"/>
            <a:ext cx="119263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Na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Na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hứa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bọc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2" name="Picture 11" descr="Happy and sad face icons Royalty Free Vector Image">
            <a:extLst>
              <a:ext uri="{FF2B5EF4-FFF2-40B4-BE49-F238E27FC236}">
                <a16:creationId xmlns:a16="http://schemas.microsoft.com/office/drawing/2014/main" id="{65848013-11B6-4A93-A231-904D104F3BEC}"/>
              </a:ext>
            </a:extLst>
          </p:cNvPr>
          <p:cNvPicPr/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436" b="74487" l="2000" r="512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9929" b="25587"/>
          <a:stretch/>
        </p:blipFill>
        <p:spPr bwMode="auto">
          <a:xfrm>
            <a:off x="9713225" y="1735895"/>
            <a:ext cx="1823721" cy="21031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72760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029C00F-F4F3-4A35-8D7E-B5B968E29BEF}"/>
              </a:ext>
            </a:extLst>
          </p:cNvPr>
          <p:cNvSpPr/>
          <p:nvPr/>
        </p:nvSpPr>
        <p:spPr>
          <a:xfrm>
            <a:off x="0" y="0"/>
            <a:ext cx="12192000" cy="185738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EED83D6-2F59-4334-9AE0-6464FF5CBF56}"/>
              </a:ext>
            </a:extLst>
          </p:cNvPr>
          <p:cNvSpPr/>
          <p:nvPr/>
        </p:nvSpPr>
        <p:spPr>
          <a:xfrm>
            <a:off x="0" y="6672262"/>
            <a:ext cx="12192000" cy="185738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FC52A89-BCAE-4DBA-BE24-D80AE5963AC4}"/>
              </a:ext>
            </a:extLst>
          </p:cNvPr>
          <p:cNvSpPr/>
          <p:nvPr/>
        </p:nvSpPr>
        <p:spPr>
          <a:xfrm>
            <a:off x="1802674" y="6030717"/>
            <a:ext cx="119263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BR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 2: Na bọc lại vở cho em; hai chị em cùng vui vẻ.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B3E584-7F62-4632-A07F-1F9B98D47B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379" y="237320"/>
            <a:ext cx="7334322" cy="5563329"/>
          </a:xfrm>
          <a:prstGeom prst="rect">
            <a:avLst/>
          </a:prstGeom>
        </p:spPr>
      </p:pic>
      <p:pic>
        <p:nvPicPr>
          <p:cNvPr id="12" name="Picture 11" descr="Happy and sad face icons Royalty Free Vector Image">
            <a:extLst>
              <a:ext uri="{FF2B5EF4-FFF2-40B4-BE49-F238E27FC236}">
                <a16:creationId xmlns:a16="http://schemas.microsoft.com/office/drawing/2014/main" id="{0C64B4BD-5701-4CDB-8667-C22E18DA7A62}"/>
              </a:ext>
            </a:extLst>
          </p:cNvPr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36" b="74487" l="2000" r="512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9929" b="25587"/>
          <a:stretch/>
        </p:blipFill>
        <p:spPr bwMode="auto">
          <a:xfrm>
            <a:off x="164716" y="1735895"/>
            <a:ext cx="1823721" cy="21031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3134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67AF95C-F182-42D7-AB27-4ECF613C22E8}"/>
              </a:ext>
            </a:extLst>
          </p:cNvPr>
          <p:cNvSpPr/>
          <p:nvPr/>
        </p:nvSpPr>
        <p:spPr>
          <a:xfrm>
            <a:off x="0" y="0"/>
            <a:ext cx="12192000" cy="185738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9BB1C10-1E44-46B3-A8AE-BF007D668193}"/>
              </a:ext>
            </a:extLst>
          </p:cNvPr>
          <p:cNvSpPr/>
          <p:nvPr/>
        </p:nvSpPr>
        <p:spPr>
          <a:xfrm>
            <a:off x="0" y="6672262"/>
            <a:ext cx="12192000" cy="185738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71AFEE-2339-4DDA-8839-EB75310A0A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774" y="453004"/>
            <a:ext cx="7261263" cy="608503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684316" y="1339384"/>
            <a:ext cx="4426591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>
                <a:latin typeface="+mj-lt"/>
              </a:rPr>
              <a:t>Câu hỏi gợi ý:</a:t>
            </a:r>
            <a:endParaRPr lang="en-US" sz="2400" dirty="0">
              <a:latin typeface="+mj-lt"/>
            </a:endParaRPr>
          </a:p>
          <a:p>
            <a:r>
              <a:rPr lang="vi-VN" sz="2400" dirty="0">
                <a:latin typeface="+mj-lt"/>
              </a:rPr>
              <a:t>+Chuyện gì đã xảy ra?</a:t>
            </a:r>
          </a:p>
          <a:p>
            <a:r>
              <a:rPr lang="vi-VN" sz="2400" dirty="0">
                <a:latin typeface="+mj-lt"/>
              </a:rPr>
              <a:t>+Tin đã mắc lỗi gì? Khi đó Bin có biết lỗi của Tin không?</a:t>
            </a:r>
          </a:p>
          <a:p>
            <a:r>
              <a:rPr lang="vi-VN" sz="2400" dirty="0">
                <a:latin typeface="+mj-lt"/>
              </a:rPr>
              <a:t>+Tin và Bin đã trả lời cô giáo như thế nào?</a:t>
            </a:r>
          </a:p>
          <a:p>
            <a:r>
              <a:rPr lang="vi-VN" sz="2400" dirty="0">
                <a:latin typeface="+mj-lt"/>
              </a:rPr>
              <a:t>+Khi trả lời cô giáo như thế, lỗi của Tin là gì và lỗi của Bin là gì?</a:t>
            </a:r>
          </a:p>
          <a:p>
            <a:r>
              <a:rPr lang="vi-VN" sz="2400" dirty="0">
                <a:latin typeface="+mj-lt"/>
              </a:rPr>
              <a:t>+Em có đồng tình với việc làm, lời nói của Tin và Bin không? Vì sao?</a:t>
            </a:r>
          </a:p>
          <a:p>
            <a:r>
              <a:rPr lang="vi-VN" sz="2400" dirty="0">
                <a:latin typeface="+mj-lt"/>
              </a:rPr>
              <a:t>+Nếu là Tin hoặc Bin, em sẽ làm gì?, v.v.</a:t>
            </a:r>
            <a:endParaRPr lang="en-US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016225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67AF95C-F182-42D7-AB27-4ECF613C22E8}"/>
              </a:ext>
            </a:extLst>
          </p:cNvPr>
          <p:cNvSpPr/>
          <p:nvPr/>
        </p:nvSpPr>
        <p:spPr>
          <a:xfrm>
            <a:off x="0" y="0"/>
            <a:ext cx="12192000" cy="185738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9BB1C10-1E44-46B3-A8AE-BF007D668193}"/>
              </a:ext>
            </a:extLst>
          </p:cNvPr>
          <p:cNvSpPr/>
          <p:nvPr/>
        </p:nvSpPr>
        <p:spPr>
          <a:xfrm>
            <a:off x="0" y="6672262"/>
            <a:ext cx="12192000" cy="185738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6E9428-9A63-4AEF-943E-65888A6A36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242" y="301005"/>
            <a:ext cx="6635275" cy="524527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2CECAAC-6332-4558-8799-E6C993803BE7}"/>
              </a:ext>
            </a:extLst>
          </p:cNvPr>
          <p:cNvSpPr/>
          <p:nvPr/>
        </p:nvSpPr>
        <p:spPr>
          <a:xfrm>
            <a:off x="238664" y="5546282"/>
            <a:ext cx="1171467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600" dirty="0">
                <a:solidFill>
                  <a:srgbClr val="FF0000"/>
                </a:solidFill>
                <a:latin typeface="+mj-lt"/>
              </a:rPr>
              <a:t>Tranh 1: Tin bước vội, vô tình làm vỡ chậu cây cảnh; Bin đi sau nhìn thấy rõ việc đó.</a:t>
            </a:r>
            <a:endParaRPr lang="en-US" sz="3600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357308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67AF95C-F182-42D7-AB27-4ECF613C22E8}"/>
              </a:ext>
            </a:extLst>
          </p:cNvPr>
          <p:cNvSpPr/>
          <p:nvPr/>
        </p:nvSpPr>
        <p:spPr>
          <a:xfrm>
            <a:off x="0" y="0"/>
            <a:ext cx="12192000" cy="185738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9BB1C10-1E44-46B3-A8AE-BF007D668193}"/>
              </a:ext>
            </a:extLst>
          </p:cNvPr>
          <p:cNvSpPr/>
          <p:nvPr/>
        </p:nvSpPr>
        <p:spPr>
          <a:xfrm>
            <a:off x="0" y="6672262"/>
            <a:ext cx="12192000" cy="185738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984721-9ED6-4DE8-B4F9-6EA8B10C50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2285" y="294092"/>
            <a:ext cx="6019856" cy="48417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A93D4EE-FB0B-4F04-A51A-87DE28BFBEB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5653" y="353333"/>
            <a:ext cx="2731977" cy="167605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E6F8724-D1F7-48D9-BF38-B9E8B8B156E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330" y="353333"/>
            <a:ext cx="3896418" cy="141174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EB17844-C650-4490-8D0D-3D8392042657}"/>
              </a:ext>
            </a:extLst>
          </p:cNvPr>
          <p:cNvSpPr/>
          <p:nvPr/>
        </p:nvSpPr>
        <p:spPr>
          <a:xfrm>
            <a:off x="678330" y="5347215"/>
            <a:ext cx="1058776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Tin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Bin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4" name="Picture 13" descr="Red yellow and green smileys Royalty Free Vector Image">
            <a:extLst>
              <a:ext uri="{FF2B5EF4-FFF2-40B4-BE49-F238E27FC236}">
                <a16:creationId xmlns:a16="http://schemas.microsoft.com/office/drawing/2014/main" id="{0B959E0D-C6E6-47C4-B988-2E73C9442012}"/>
              </a:ext>
            </a:extLst>
          </p:cNvPr>
          <p:cNvPicPr/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641" b="65641" l="1700" r="346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234" r="65614" b="33389"/>
          <a:stretch/>
        </p:blipFill>
        <p:spPr bwMode="auto">
          <a:xfrm>
            <a:off x="494538" y="2155407"/>
            <a:ext cx="1965960" cy="20574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265807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1.0&quot;&gt;&lt;object type=&quot;1&quot; unique_id=&quot;10001&quot;&gt;&lt;object type=&quot;2&quot; unique_id=&quot;10167&quot;&gt;&lt;object type=&quot;3&quot; unique_id=&quot;10168&quot;&gt;&lt;property id=&quot;20148&quot; value=&quot;5&quot;/&gt;&lt;property id=&quot;20300&quot; value=&quot;Slide 1&quot;/&gt;&lt;property id=&quot;20307&quot; value=&quot;337&quot;/&gt;&lt;/object&gt;&lt;object type=&quot;3&quot; unique_id=&quot;10169&quot;&gt;&lt;property id=&quot;20148&quot; value=&quot;5&quot;/&gt;&lt;property id=&quot;20300&quot; value=&quot;Slide 2&quot;/&gt;&lt;property id=&quot;20307&quot; value=&quot;319&quot;/&gt;&lt;/object&gt;&lt;object type=&quot;3&quot; unique_id=&quot;10170&quot;&gt;&lt;property id=&quot;20148&quot; value=&quot;5&quot;/&gt;&lt;property id=&quot;20300&quot; value=&quot;Slide 3&quot;/&gt;&lt;property id=&quot;20307&quot; value=&quot;320&quot;/&gt;&lt;/object&gt;&lt;object type=&quot;3&quot; unique_id=&quot;10171&quot;&gt;&lt;property id=&quot;20148&quot; value=&quot;5&quot;/&gt;&lt;property id=&quot;20300&quot; value=&quot;Slide 4&quot;/&gt;&lt;property id=&quot;20307&quot; value=&quot;294&quot;/&gt;&lt;/object&gt;&lt;object type=&quot;3&quot; unique_id=&quot;10172&quot;&gt;&lt;property id=&quot;20148&quot; value=&quot;5&quot;/&gt;&lt;property id=&quot;20300&quot; value=&quot;Slide 5&quot;/&gt;&lt;property id=&quot;20307&quot; value=&quot;258&quot;/&gt;&lt;/object&gt;&lt;object type=&quot;3&quot; unique_id=&quot;10173&quot;&gt;&lt;property id=&quot;20148&quot; value=&quot;5&quot;/&gt;&lt;property id=&quot;20300&quot; value=&quot;Slide 6&quot;/&gt;&lt;property id=&quot;20307&quot; value=&quot;338&quot;/&gt;&lt;/object&gt;&lt;object type=&quot;3&quot; unique_id=&quot;10174&quot;&gt;&lt;property id=&quot;20148&quot; value=&quot;5&quot;/&gt;&lt;property id=&quot;20300&quot; value=&quot;Slide 7&quot;/&gt;&lt;property id=&quot;20307&quot; value=&quot;324&quot;/&gt;&lt;/object&gt;&lt;object type=&quot;3&quot; unique_id=&quot;10175&quot;&gt;&lt;property id=&quot;20148&quot; value=&quot;5&quot;/&gt;&lt;property id=&quot;20300&quot; value=&quot;Slide 8&quot;/&gt;&lt;property id=&quot;20307&quot; value=&quot;339&quot;/&gt;&lt;/object&gt;&lt;object type=&quot;3&quot; unique_id=&quot;10176&quot;&gt;&lt;property id=&quot;20148&quot; value=&quot;5&quot;/&gt;&lt;property id=&quot;20300&quot; value=&quot;Slide 9&quot;/&gt;&lt;property id=&quot;20307&quot; value=&quot;340&quot;/&gt;&lt;/object&gt;&lt;object type=&quot;3&quot; unique_id=&quot;10177&quot;&gt;&lt;property id=&quot;20148&quot; value=&quot;5&quot;/&gt;&lt;property id=&quot;20300&quot; value=&quot;Slide 10&quot;/&gt;&lt;property id=&quot;20307&quot; value=&quot;274&quot;/&gt;&lt;/object&gt;&lt;object type=&quot;3&quot; unique_id=&quot;10178&quot;&gt;&lt;property id=&quot;20148&quot; value=&quot;5&quot;/&gt;&lt;property id=&quot;20300&quot; value=&quot;Slide 11&quot;/&gt;&lt;property id=&quot;20307&quot; value=&quot;330&quot;/&gt;&lt;/object&gt;&lt;object type=&quot;3&quot; unique_id=&quot;10179&quot;&gt;&lt;property id=&quot;20148&quot; value=&quot;5&quot;/&gt;&lt;property id=&quot;20300&quot; value=&quot;Slide 12&quot;/&gt;&lt;property id=&quot;20307&quot; value=&quot;325&quot;/&gt;&lt;/object&gt;&lt;object type=&quot;3&quot; unique_id=&quot;10180&quot;&gt;&lt;property id=&quot;20148&quot; value=&quot;5&quot;/&gt;&lt;property id=&quot;20300&quot; value=&quot;Slide 13&quot;/&gt;&lt;property id=&quot;20307&quot; value=&quot;341&quot;/&gt;&lt;/object&gt;&lt;object type=&quot;3&quot; unique_id=&quot;10181&quot;&gt;&lt;property id=&quot;20148&quot; value=&quot;5&quot;/&gt;&lt;property id=&quot;20300&quot; value=&quot;Slide 14&quot;/&gt;&lt;property id=&quot;20307&quot; value=&quot;342&quot;/&gt;&lt;/object&gt;&lt;object type=&quot;3&quot; unique_id=&quot;10182&quot;&gt;&lt;property id=&quot;20148&quot; value=&quot;5&quot;/&gt;&lt;property id=&quot;20300&quot; value=&quot;Slide 15&quot;/&gt;&lt;property id=&quot;20307&quot; value=&quot;343&quot;/&gt;&lt;/object&gt;&lt;object type=&quot;3&quot; unique_id=&quot;10183&quot;&gt;&lt;property id=&quot;20148&quot; value=&quot;5&quot;/&gt;&lt;property id=&quot;20300&quot; value=&quot;Slide 16&quot;/&gt;&lt;property id=&quot;20307&quot; value=&quot;346&quot;/&gt;&lt;/object&gt;&lt;object type=&quot;3&quot; unique_id=&quot;10184&quot;&gt;&lt;property id=&quot;20148&quot; value=&quot;5&quot;/&gt;&lt;property id=&quot;20300&quot; value=&quot;Slide 17&quot;/&gt;&lt;property id=&quot;20307&quot; value=&quot;347&quot;/&gt;&lt;/object&gt;&lt;object type=&quot;3&quot; unique_id=&quot;10185&quot;&gt;&lt;property id=&quot;20148&quot; value=&quot;5&quot;/&gt;&lt;property id=&quot;20300&quot; value=&quot;Slide 18&quot;/&gt;&lt;property id=&quot;20307&quot; value=&quot;348&quot;/&gt;&lt;/object&gt;&lt;object type=&quot;3&quot; unique_id=&quot;10186&quot;&gt;&lt;property id=&quot;20148&quot; value=&quot;5&quot;/&gt;&lt;property id=&quot;20300&quot; value=&quot;Slide 19&quot;/&gt;&lt;property id=&quot;20307&quot; value=&quot;349&quot;/&gt;&lt;/object&gt;&lt;object type=&quot;3&quot; unique_id=&quot;10187&quot;&gt;&lt;property id=&quot;20148&quot; value=&quot;5&quot;/&gt;&lt;property id=&quot;20300&quot; value=&quot;Slide 20&quot;/&gt;&lt;property id=&quot;20307&quot; value=&quot;350&quot;/&gt;&lt;/object&gt;&lt;object type=&quot;3&quot; unique_id=&quot;10188&quot;&gt;&lt;property id=&quot;20148&quot; value=&quot;5&quot;/&gt;&lt;property id=&quot;20300&quot; value=&quot;Slide 21&quot;/&gt;&lt;property id=&quot;20307&quot; value=&quot;344&quot;/&gt;&lt;/object&gt;&lt;object type=&quot;3&quot; unique_id=&quot;10189&quot;&gt;&lt;property id=&quot;20148&quot; value=&quot;5&quot;/&gt;&lt;property id=&quot;20300&quot; value=&quot;Slide 22&quot;/&gt;&lt;property id=&quot;20307&quot; value=&quot;332&quot;/&gt;&lt;/object&gt;&lt;object type=&quot;3&quot; unique_id=&quot;10190&quot;&gt;&lt;property id=&quot;20148&quot; value=&quot;5&quot;/&gt;&lt;property id=&quot;20300&quot; value=&quot;Slide 23&quot;/&gt;&lt;property id=&quot;20307&quot; value=&quot;345&quot;/&gt;&lt;/object&gt;&lt;object type=&quot;3&quot; unique_id=&quot;10191&quot;&gt;&lt;property id=&quot;20148&quot; value=&quot;5&quot;/&gt;&lt;property id=&quot;20300&quot; value=&quot;Slide 24&quot;/&gt;&lt;property id=&quot;20307&quot; value=&quot;313&quot;/&gt;&lt;/object&gt;&lt;/object&gt;&lt;object type=&quot;8&quot; unique_id=&quot;10217&quot;&gt;&lt;/object&gt;&lt;/object&gt;&lt;/database&gt;"/>
  <p:tag name="MMPROD_NEXTUNIQUEID" val="10010"/>
  <p:tag name="SECTOMILLISECCONVERTED" val="1"/>
</p:tagLst>
</file>

<file path=ppt/theme/theme1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自定义 569">
      <a:dk1>
        <a:sysClr val="windowText" lastClr="000000"/>
      </a:dk1>
      <a:lt1>
        <a:sysClr val="window" lastClr="FFFFFF"/>
      </a:lt1>
      <a:dk2>
        <a:srgbClr val="E54919"/>
      </a:dk2>
      <a:lt2>
        <a:srgbClr val="E54919"/>
      </a:lt2>
      <a:accent1>
        <a:srgbClr val="E54919"/>
      </a:accent1>
      <a:accent2>
        <a:srgbClr val="F4501B"/>
      </a:accent2>
      <a:accent3>
        <a:srgbClr val="FF5622"/>
      </a:accent3>
      <a:accent4>
        <a:srgbClr val="FE7043"/>
      </a:accent4>
      <a:accent5>
        <a:srgbClr val="FD8A66"/>
      </a:accent5>
      <a:accent6>
        <a:srgbClr val="FFAA91"/>
      </a:accent6>
      <a:hlink>
        <a:srgbClr val="FF0000"/>
      </a:hlink>
      <a:folHlink>
        <a:srgbClr val="F4501B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7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8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1449</TotalTime>
  <Words>427</Words>
  <Application>Microsoft Office PowerPoint</Application>
  <PresentationFormat>Widescreen</PresentationFormat>
  <Paragraphs>50</Paragraphs>
  <Slides>19</Slides>
  <Notes>8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19</vt:i4>
      </vt:variant>
    </vt:vector>
  </HeadingPairs>
  <TitlesOfParts>
    <vt:vector size="36" baseType="lpstr">
      <vt:lpstr>微软雅黑</vt:lpstr>
      <vt:lpstr>宋体</vt:lpstr>
      <vt:lpstr>Arial</vt:lpstr>
      <vt:lpstr>Calibri</vt:lpstr>
      <vt:lpstr>Calibri Light</vt:lpstr>
      <vt:lpstr>等线</vt:lpstr>
      <vt:lpstr>Montserrat Medium</vt:lpstr>
      <vt:lpstr>Times New Roman</vt:lpstr>
      <vt:lpstr>VNI-Avo</vt:lpstr>
      <vt:lpstr>印品黑体</vt:lpstr>
      <vt:lpstr>5_Office Theme</vt:lpstr>
      <vt:lpstr>Office 主题</vt:lpstr>
      <vt:lpstr>2_Office Theme</vt:lpstr>
      <vt:lpstr>7_Office Theme</vt:lpstr>
      <vt:lpstr>8_Office Theme</vt:lpstr>
      <vt:lpstr>9_Office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</dc:creator>
  <cp:lastModifiedBy>Admin</cp:lastModifiedBy>
  <cp:revision>248</cp:revision>
  <dcterms:created xsi:type="dcterms:W3CDTF">2020-10-17T01:03:04Z</dcterms:created>
  <dcterms:modified xsi:type="dcterms:W3CDTF">2025-12-31T05:58:44Z</dcterms:modified>
</cp:coreProperties>
</file>