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92" r:id="rId6"/>
    <p:sldMasterId id="2147483721" r:id="rId7"/>
    <p:sldMasterId id="2147483734" r:id="rId8"/>
  </p:sldMasterIdLst>
  <p:notesMasterIdLst>
    <p:notesMasterId r:id="rId25"/>
  </p:notesMasterIdLst>
  <p:sldIdLst>
    <p:sldId id="257" r:id="rId9"/>
    <p:sldId id="284" r:id="rId10"/>
    <p:sldId id="256" r:id="rId11"/>
    <p:sldId id="258" r:id="rId12"/>
    <p:sldId id="259" r:id="rId13"/>
    <p:sldId id="260" r:id="rId14"/>
    <p:sldId id="429" r:id="rId15"/>
    <p:sldId id="261" r:id="rId16"/>
    <p:sldId id="435" r:id="rId17"/>
    <p:sldId id="432" r:id="rId18"/>
    <p:sldId id="431" r:id="rId19"/>
    <p:sldId id="437" r:id="rId20"/>
    <p:sldId id="434" r:id="rId21"/>
    <p:sldId id="436" r:id="rId22"/>
    <p:sldId id="266" r:id="rId23"/>
    <p:sldId id="329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3B5"/>
    <a:srgbClr val="F6FEAE"/>
    <a:srgbClr val="EEF4B8"/>
    <a:srgbClr val="FFFF66"/>
    <a:srgbClr val="FFFFFF"/>
    <a:srgbClr val="F5FAB2"/>
    <a:srgbClr val="F1F1BB"/>
    <a:srgbClr val="E7FEAE"/>
    <a:srgbClr val="EEB500"/>
    <a:srgbClr val="C5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08" autoAdjust="0"/>
  </p:normalViewPr>
  <p:slideViewPr>
    <p:cSldViewPr snapToGrid="0">
      <p:cViewPr varScale="1">
        <p:scale>
          <a:sx n="66" d="100"/>
          <a:sy n="66" d="100"/>
        </p:scale>
        <p:origin x="8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E330-7CB7-4010-A9B3-D5B000F51CE7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427-7152-486F-BA18-B09794BC652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19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66D4C35-7C95-44AE-B83E-709CB14123B8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1E85B-D01F-4BA2-82AA-6CC0FE1A3D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7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BB37-1965-4C9F-AB6F-CC2EB9E52C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8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  <p:sp>
        <p:nvSpPr>
          <p:cNvPr id="19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BBB37-1965-4C9F-AB6F-CC2EB9E52C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7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BE476-FC44-4126-B57A-89242D5924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55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2D1E85B-D01F-4BA2-82AA-6CC0FE1A3D4F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9D599C-85F4-4B8F-86BF-AFEC4E96E32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1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1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59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17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920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4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4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00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3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14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734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6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57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1866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9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8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087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1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6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42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4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11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29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3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8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495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4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570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68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11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01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223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36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696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6206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56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854412-3EAB-4AA7-B56F-08B87120912A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362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635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052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456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908A02-C502-4548-9EAB-050D6F38031A}"/>
              </a:ext>
            </a:extLst>
          </p:cNvPr>
          <p:cNvSpPr/>
          <p:nvPr userDrawn="1"/>
        </p:nvSpPr>
        <p:spPr>
          <a:xfrm>
            <a:off x="10772991" y="141787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09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8CD6EA-0CF6-4D9F-8B2E-4E915342B957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21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662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0860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5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2929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504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2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A9B32CE-C5FC-4BA5-BA54-1A06AC4753C3}"/>
              </a:ext>
            </a:extLst>
          </p:cNvPr>
          <p:cNvSpPr/>
          <p:nvPr userDrawn="1"/>
        </p:nvSpPr>
        <p:spPr>
          <a:xfrm>
            <a:off x="11117480" y="104502"/>
            <a:ext cx="1158441" cy="144997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44199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5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78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134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136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537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9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5374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79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6C2E5-4562-4E15-971C-1ECFE1A744BE}"/>
              </a:ext>
            </a:extLst>
          </p:cNvPr>
          <p:cNvSpPr/>
          <p:nvPr userDrawn="1"/>
        </p:nvSpPr>
        <p:spPr>
          <a:xfrm>
            <a:off x="11309828" y="136525"/>
            <a:ext cx="985220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688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244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029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682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5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797398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54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2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2792-698C-4F83-8FCE-D1DA7A387BBF}" type="datetimeFigureOut">
              <a:rPr lang="vi-VN" smtClean="0"/>
              <a:pPr/>
              <a:t>21/10/2024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F8025-5987-4015-8987-C82B7F5F02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3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10/21/2024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99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8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8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7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istrator\Desktop\New%20folder\DivertimentoNo.17InD-V.A-2622895_hq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gif"/><Relationship Id="rId9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12800" y="1293284"/>
            <a:ext cx="10769600" cy="2819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4800" b="1" kern="10"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400000" scaled="1"/>
                </a:gradFill>
                <a:latin typeface="Arial"/>
                <a:cs typeface="Arial"/>
              </a:rPr>
              <a:t>NHIỆT LIỆTCHÀO MỪNG QUÝ THẦY CÔ VỀ DỰ GIỜ, THĂM LỚP. </a:t>
            </a:r>
          </a:p>
        </p:txBody>
      </p:sp>
      <p:sp>
        <p:nvSpPr>
          <p:cNvPr id="3075" name="WordArt 6"/>
          <p:cNvSpPr>
            <a:spLocks noChangeArrowheads="1" noChangeShapeType="1" noTextEdit="1"/>
          </p:cNvSpPr>
          <p:nvPr/>
        </p:nvSpPr>
        <p:spPr bwMode="auto">
          <a:xfrm>
            <a:off x="3251200" y="4121151"/>
            <a:ext cx="5689600" cy="533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>
                <a:solidFill>
                  <a:srgbClr val="000099"/>
                </a:solidFill>
                <a:latin typeface="+mj-lt"/>
                <a:ea typeface="+mj-lt"/>
                <a:cs typeface="+mj-lt"/>
              </a:rPr>
              <a:t>MÔN: TIẾNG VIỆT</a:t>
            </a:r>
          </a:p>
        </p:txBody>
      </p:sp>
      <p:pic>
        <p:nvPicPr>
          <p:cNvPr id="3076" name="Picture 12" descr="Copy (2) of !c_lite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14400" y="609600"/>
            <a:ext cx="1046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6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1"/>
            <a:ext cx="147531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7" descr="!danc_c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687" y="5334000"/>
            <a:ext cx="147531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3" descr="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40">
            <a:off x="10627784" y="649819"/>
            <a:ext cx="1422400" cy="145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54102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6248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248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0" y="5943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768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4419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133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5105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1336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8382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144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382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5240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800" y="609601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1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905002"/>
            <a:ext cx="1066800" cy="70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6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228600"/>
            <a:ext cx="2540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53" descr="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40">
            <a:off x="91017" y="3572935"/>
            <a:ext cx="1422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Box 2"/>
          <p:cNvSpPr txBox="1">
            <a:spLocks noChangeArrowheads="1"/>
          </p:cNvSpPr>
          <p:nvPr/>
        </p:nvSpPr>
        <p:spPr bwMode="auto">
          <a:xfrm>
            <a:off x="1998134" y="5763686"/>
            <a:ext cx="9872133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9" rIns="121917" bIns="60959">
            <a:spAutoFit/>
          </a:bodyPr>
          <a:lstStyle/>
          <a:p>
            <a:pPr>
              <a:defRPr/>
            </a:pPr>
            <a:r>
              <a:rPr lang="en-US" sz="4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4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79" name="Text Box 57"/>
          <p:cNvSpPr txBox="1">
            <a:spLocks noChangeArrowheads="1"/>
          </p:cNvSpPr>
          <p:nvPr/>
        </p:nvSpPr>
        <p:spPr bwMode="auto">
          <a:xfrm>
            <a:off x="203200" y="131235"/>
            <a:ext cx="10814054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7" tIns="60959" rIns="121917" bIns="6095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</a:rPr>
              <a:t>TRƯỜNG TIỂU HỌC </a:t>
            </a:r>
            <a:r>
              <a:rPr lang="en-US" sz="4300" b="1" dirty="0" smtClean="0">
                <a:solidFill>
                  <a:srgbClr val="0000FF"/>
                </a:solidFill>
                <a:latin typeface="Times New Roman" pitchFamily="18" charset="0"/>
              </a:rPr>
              <a:t>VÕ VĂN DŨNG</a:t>
            </a:r>
            <a:endParaRPr lang="en-US" sz="43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06" name="Text Box 58"/>
          <p:cNvSpPr txBox="1">
            <a:spLocks noChangeArrowheads="1"/>
          </p:cNvSpPr>
          <p:nvPr/>
        </p:nvSpPr>
        <p:spPr bwMode="auto">
          <a:xfrm>
            <a:off x="4790017" y="4883153"/>
            <a:ext cx="34544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121917" tIns="60959" rIns="121917" bIns="60959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300" b="1" dirty="0">
                <a:solidFill>
                  <a:srgbClr val="000099"/>
                </a:solidFill>
                <a:latin typeface="Times New Roman" pitchFamily="18" charset="0"/>
              </a:rPr>
              <a:t>LỚP: </a:t>
            </a:r>
            <a:r>
              <a:rPr lang="vi-VN" sz="4300" b="1" dirty="0" smtClean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en-US" sz="4300" b="1" dirty="0">
                <a:solidFill>
                  <a:srgbClr val="000099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3103" name="AutoShape 28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17" tIns="60959" rIns="121917" bIns="60959" anchor="ctr"/>
          <a:lstStyle/>
          <a:p>
            <a:endParaRPr lang="vi-VN" altLang="vi-VN" sz="2400"/>
          </a:p>
        </p:txBody>
      </p:sp>
    </p:spTree>
    <p:extLst>
      <p:ext uri="{BB962C8B-B14F-4D97-AF65-F5344CB8AC3E}">
        <p14:creationId xmlns:p14="http://schemas.microsoft.com/office/powerpoint/2010/main" val="2837717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enguin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3967" y="5506769"/>
            <a:ext cx="2336496" cy="147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2881409" y="373921"/>
            <a:ext cx="7427167" cy="129287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LUYỆN ĐỌC NHÓM 4</a:t>
            </a:r>
          </a:p>
        </p:txBody>
      </p:sp>
      <p:pic>
        <p:nvPicPr>
          <p:cNvPr id="27657" name="Picture 9" descr="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" y="448"/>
            <a:ext cx="2357660" cy="14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077286" y="2205043"/>
            <a:ext cx="10484738" cy="193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( 1HS /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)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7268" y="4346799"/>
            <a:ext cx="3966571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79562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1126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enguin-03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3967" y="5506769"/>
            <a:ext cx="2336496" cy="147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WordArt 6"/>
          <p:cNvSpPr>
            <a:spLocks noChangeArrowheads="1" noChangeShapeType="1" noTextEdit="1"/>
          </p:cNvSpPr>
          <p:nvPr/>
        </p:nvSpPr>
        <p:spPr bwMode="auto">
          <a:xfrm>
            <a:off x="2881409" y="373921"/>
            <a:ext cx="7427167" cy="129287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914309"/>
            <a:r>
              <a:rPr lang="en-US" sz="3200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ĐỌC NHÓM 4</a:t>
            </a:r>
          </a:p>
        </p:txBody>
      </p:sp>
      <p:pic>
        <p:nvPicPr>
          <p:cNvPr id="27657" name="Picture 9" descr="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" y="448"/>
            <a:ext cx="2357660" cy="144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077286" y="2205044"/>
            <a:ext cx="104847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309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( 1HS /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defTabSz="914309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nhịp,nghỉ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7268" y="4940564"/>
            <a:ext cx="3966571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3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273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1126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403357" y="1759937"/>
            <a:ext cx="9400231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78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17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156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695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234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773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312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Cũng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rồi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ạ!”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mỉm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cười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thật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tươi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7088240" y="1774374"/>
            <a:ext cx="102431" cy="584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3DF259-8148-452C-B8F2-D1DEA80705E3}"/>
              </a:ext>
            </a:extLst>
          </p:cNvPr>
          <p:cNvCxnSpPr/>
          <p:nvPr/>
        </p:nvCxnSpPr>
        <p:spPr>
          <a:xfrm flipH="1">
            <a:off x="6818529" y="2947338"/>
            <a:ext cx="130630" cy="5208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AB3A8A-E0A7-455D-A602-B1858AB94541}"/>
              </a:ext>
            </a:extLst>
          </p:cNvPr>
          <p:cNvCxnSpPr/>
          <p:nvPr/>
        </p:nvCxnSpPr>
        <p:spPr>
          <a:xfrm flipH="1">
            <a:off x="7190671" y="3468198"/>
            <a:ext cx="210457" cy="584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5DADCA-BB07-4CDC-8D10-EAA3D0FB2086}"/>
              </a:ext>
            </a:extLst>
          </p:cNvPr>
          <p:cNvCxnSpPr/>
          <p:nvPr/>
        </p:nvCxnSpPr>
        <p:spPr>
          <a:xfrm flipH="1">
            <a:off x="7328948" y="3483687"/>
            <a:ext cx="210457" cy="5847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D5962B-69CD-44E3-B772-D02BB66792B4}"/>
              </a:ext>
            </a:extLst>
          </p:cNvPr>
          <p:cNvCxnSpPr/>
          <p:nvPr/>
        </p:nvCxnSpPr>
        <p:spPr>
          <a:xfrm flipH="1">
            <a:off x="6761780" y="2426304"/>
            <a:ext cx="113498" cy="5352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47185" y="1683658"/>
            <a:ext cx="512233" cy="49711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919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76200"/>
            <a:ext cx="11887200" cy="66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" name="Straight Connector 1"/>
          <p:cNvCxnSpPr>
            <a:cxnSpLocks/>
          </p:cNvCxnSpPr>
          <p:nvPr/>
        </p:nvCxnSpPr>
        <p:spPr>
          <a:xfrm>
            <a:off x="1422400" y="990600"/>
            <a:ext cx="0" cy="13208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cxnSpLocks/>
          </p:cNvCxnSpPr>
          <p:nvPr/>
        </p:nvCxnSpPr>
        <p:spPr>
          <a:xfrm>
            <a:off x="1422400" y="2658533"/>
            <a:ext cx="0" cy="127846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1422400" y="4343401"/>
            <a:ext cx="0" cy="135255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47185" y="1022352"/>
            <a:ext cx="512233" cy="47624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808567" y="2616201"/>
            <a:ext cx="450851" cy="495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797985" y="4343401"/>
            <a:ext cx="486833" cy="4720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B9FBD9CB-0EDE-4248-9FC8-3FE0971285F9}"/>
              </a:ext>
            </a:extLst>
          </p:cNvPr>
          <p:cNvSpPr/>
          <p:nvPr/>
        </p:nvSpPr>
        <p:spPr>
          <a:xfrm>
            <a:off x="-35911" y="6183092"/>
            <a:ext cx="6436710" cy="743318"/>
          </a:xfrm>
          <a:prstGeom prst="flowChartTerminator">
            <a:avLst/>
          </a:prstGeom>
          <a:solidFill>
            <a:srgbClr val="DCACBC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38" tIns="45719" rIns="91438" bIns="45719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51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0000000我图PPT\00001PNG素材\儿童卡通\1124.png">
            <a:extLst>
              <a:ext uri="{FF2B5EF4-FFF2-40B4-BE49-F238E27FC236}">
                <a16:creationId xmlns:a16="http://schemas.microsoft.com/office/drawing/2014/main" id="{7AAF04F6-5696-4210-8C17-354B3CDF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5" y="2377695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249F1-F075-4BD9-A20D-7D09F6A79962}"/>
              </a:ext>
            </a:extLst>
          </p:cNvPr>
          <p:cNvSpPr/>
          <p:nvPr/>
        </p:nvSpPr>
        <p:spPr>
          <a:xfrm>
            <a:off x="408380" y="281525"/>
            <a:ext cx="24224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50" normalizeH="0" baseline="0" noProof="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Chú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50" normalizeH="0" baseline="0" noProof="0" dirty="0">
                <a:ln w="11430"/>
                <a:solidFill>
                  <a:srgbClr val="4472C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ea typeface="+mn-ea"/>
                <a:cs typeface="Times New Roman" pitchFamily="18" charset="0"/>
              </a:rPr>
              <a:t>thích</a:t>
            </a:r>
            <a:endParaRPr kumimoji="0" lang="en-US" sz="7200" b="1" i="0" u="none" strike="noStrike" kern="1200" cap="none" spc="50" normalizeH="0" baseline="0" noProof="0" dirty="0">
              <a:ln w="11430"/>
              <a:solidFill>
                <a:srgbClr val="4472C4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3762" y="4641698"/>
            <a:ext cx="2923230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65" y="1462640"/>
            <a:ext cx="3920099" cy="3078716"/>
          </a:xfrm>
          <a:prstGeom prst="ellipse">
            <a:avLst/>
          </a:prstGeom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492033" y="4330794"/>
            <a:ext cx="3401901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62" y="1845336"/>
            <a:ext cx="3078716" cy="2696019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11649" y="5258557"/>
            <a:ext cx="2067227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12204" y="4933139"/>
            <a:ext cx="3401901" cy="110799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62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altLang="vi-VN" sz="3200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0" y="261256"/>
            <a:ext cx="11654973" cy="641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5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Bouque_of_pink_ross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1" y="3733800"/>
            <a:ext cx="2349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7" descr="flrule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2" descr="Bouque_of_pink_rosses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53601" y="3581401"/>
            <a:ext cx="2315633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>
              <a:defRPr/>
            </a:pPr>
            <a:endParaRPr lang="vi-VN" altLang="vi-VN" sz="3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6390" name="Picture 7" descr="untitled h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201"/>
            <a:ext cx="2336800" cy="111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untitled h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09200" y="76200"/>
            <a:ext cx="1981200" cy="131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43" descr="Bouquet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212361">
            <a:off x="4072467" y="3503085"/>
            <a:ext cx="33528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32" descr="JULY40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1600" y="304800"/>
            <a:ext cx="233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32" descr="JULY40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0"/>
            <a:ext cx="233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WordArt 29"/>
          <p:cNvSpPr>
            <a:spLocks noChangeArrowheads="1" noChangeShapeType="1" noTextEdit="1"/>
          </p:cNvSpPr>
          <p:nvPr/>
        </p:nvSpPr>
        <p:spPr bwMode="auto">
          <a:xfrm>
            <a:off x="884767" y="2144184"/>
            <a:ext cx="10668000" cy="1589616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12700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giáo sức khỏe!</a:t>
            </a:r>
          </a:p>
          <a:p>
            <a:pPr algn="ctr"/>
            <a:r>
              <a:rPr lang="vi-VN" sz="4800" b="1" kern="10" dirty="0">
                <a:ln w="12700">
                  <a:solidFill>
                    <a:srgbClr val="99CC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giỏi!</a:t>
            </a:r>
          </a:p>
        </p:txBody>
      </p:sp>
      <p:pic>
        <p:nvPicPr>
          <p:cNvPr id="16396" name="Picture 32" descr="JULY40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800100"/>
            <a:ext cx="233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32" descr="JULY40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4800" y="632884"/>
            <a:ext cx="233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32" descr="JULY40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042400" y="304800"/>
            <a:ext cx="233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32" descr="JULY40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067" y="237067"/>
            <a:ext cx="2336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DivertimentoNo.17InD-V.A-2622895_hq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1146367" y="5969000"/>
            <a:ext cx="81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F7FBF3-4FEC-4B23-8CB6-00D6EC2E1476}"/>
              </a:ext>
            </a:extLst>
          </p:cNvPr>
          <p:cNvSpPr txBox="1"/>
          <p:nvPr/>
        </p:nvSpPr>
        <p:spPr>
          <a:xfrm>
            <a:off x="1506317" y="2350579"/>
            <a:ext cx="9052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8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endParaRPr lang="vi-VN" altLang="vi-VN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161665481655965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350" y="0"/>
            <a:ext cx="11713301" cy="698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5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altLang="vi-VN" sz="3200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123" name="Picture 7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" y="76200"/>
            <a:ext cx="2071311" cy="13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56" y="105228"/>
            <a:ext cx="1981200" cy="138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003800" y="537634"/>
            <a:ext cx="26924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67" u="sng">
                <a:latin typeface="Times New Roman" pitchFamily="18" charset="0"/>
                <a:cs typeface="Times New Roman" pitchFamily="18" charset="0"/>
              </a:rPr>
              <a:t>Tiếng Việt:</a:t>
            </a:r>
          </a:p>
        </p:txBody>
      </p:sp>
      <p:sp>
        <p:nvSpPr>
          <p:cNvPr id="6152" name="Text Box 15"/>
          <p:cNvSpPr txBox="1">
            <a:spLocks noChangeArrowheads="1"/>
          </p:cNvSpPr>
          <p:nvPr/>
        </p:nvSpPr>
        <p:spPr bwMode="auto">
          <a:xfrm>
            <a:off x="3479800" y="990601"/>
            <a:ext cx="6172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7:</a:t>
            </a:r>
            <a:r>
              <a:rPr lang="en-US" alt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 cô của em</a:t>
            </a:r>
            <a:endParaRPr lang="en-US" altLang="en-US" sz="5333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2586567" y="35985"/>
            <a:ext cx="6516528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46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altLang="en-US" sz="34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49996" y="2144783"/>
            <a:ext cx="2641600" cy="10435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95400" y="3260977"/>
            <a:ext cx="7416800" cy="7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 marL="455613" indent="-455613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altLang="en-US" sz="3733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 NGÀY ĐẦU TIÊN ĐI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350" y="0"/>
            <a:ext cx="11713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9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altLang="vi-VN" sz="3200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304800" y="25401"/>
            <a:ext cx="11582400" cy="17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. Em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vi-VN" altLang="en-US" sz="3467" dirty="0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2" r="12495" b="10867"/>
          <a:stretch>
            <a:fillRect/>
          </a:stretch>
        </p:blipFill>
        <p:spPr bwMode="auto">
          <a:xfrm>
            <a:off x="1320800" y="1051984"/>
            <a:ext cx="10668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2607734" y="2296585"/>
            <a:ext cx="1325033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018434" y="6157384"/>
            <a:ext cx="1325033" cy="19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867">
                <a:solidFill>
                  <a:schemeClr val="bg1"/>
                </a:solidFill>
                <a:cs typeface="Times New Roman" pitchFamily="18" charset="0"/>
              </a:rPr>
              <a:t>đoàn kết</a:t>
            </a:r>
            <a:endParaRPr lang="vi-VN" altLang="en-US" sz="3867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7175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4083052" y="1642534"/>
            <a:ext cx="1325033" cy="12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3257552" y="3718985"/>
            <a:ext cx="1325033" cy="12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4745567" y="3067052"/>
            <a:ext cx="1322917" cy="12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6096001" y="2027767"/>
            <a:ext cx="1325033" cy="12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7774518" y="1445685"/>
            <a:ext cx="1322916" cy="12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7609417" y="3306233"/>
            <a:ext cx="1462616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9681634" y="3429001"/>
            <a:ext cx="1322917" cy="12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Box 24"/>
          <p:cNvSpPr txBox="1">
            <a:spLocks noChangeArrowheads="1"/>
          </p:cNvSpPr>
          <p:nvPr/>
        </p:nvSpPr>
        <p:spPr bwMode="auto">
          <a:xfrm>
            <a:off x="5924551" y="2381251"/>
            <a:ext cx="1665816" cy="69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467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altLang="en-US" sz="3467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3" name="TextBox 25"/>
          <p:cNvSpPr txBox="1">
            <a:spLocks noChangeArrowheads="1"/>
          </p:cNvSpPr>
          <p:nvPr/>
        </p:nvSpPr>
        <p:spPr bwMode="auto">
          <a:xfrm>
            <a:off x="7518401" y="3568700"/>
            <a:ext cx="1663700" cy="114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đoàn kết</a:t>
            </a:r>
            <a:endParaRPr lang="vi-VN" alt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2" r="4703" b="9650"/>
          <a:stretch>
            <a:fillRect/>
          </a:stretch>
        </p:blipFill>
        <p:spPr bwMode="auto">
          <a:xfrm>
            <a:off x="101600" y="5298018"/>
            <a:ext cx="1422400" cy="13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285752" y="5744634"/>
            <a:ext cx="1035049" cy="69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467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vi-VN" altLang="en-US" sz="3467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320801" y="6024033"/>
            <a:ext cx="6074833" cy="6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Thầy cô dạy em viết lời hay, ý đẹp</a:t>
            </a:r>
            <a:r>
              <a:rPr lang="vi-VN" altLang="en-US">
                <a:solidFill>
                  <a:srgbClr val="2106E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915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9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1" r="12496" b="10867"/>
          <a:stretch/>
        </p:blipFill>
        <p:spPr>
          <a:xfrm>
            <a:off x="195943" y="775506"/>
            <a:ext cx="11800114" cy="6162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214665" y="1368532"/>
            <a:ext cx="1797636" cy="1379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3490" y="1876531"/>
            <a:ext cx="1248338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viết</a:t>
            </a:r>
            <a:endParaRPr kumimoji="0" lang="vi-VN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8723665" y="4213331"/>
            <a:ext cx="1797636" cy="137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3665" y="4618247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đoàn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kết</a:t>
            </a:r>
            <a:endParaRPr kumimoji="0" lang="vi-VN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199665" y="1186923"/>
            <a:ext cx="1797636" cy="1379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9665" y="1550310"/>
            <a:ext cx="1797636" cy="101565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chăm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chỉ</a:t>
            </a:r>
            <a:endParaRPr kumimoji="0" lang="vi-VN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1806185" y="4164836"/>
            <a:ext cx="1797636" cy="1379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7707665" y="2747748"/>
            <a:ext cx="1797636" cy="1379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3035124" y="2834115"/>
            <a:ext cx="1797636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291535" y="1448203"/>
            <a:ext cx="1797636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/>
        </p:blipFill>
        <p:spPr>
          <a:xfrm>
            <a:off x="5276225" y="3167384"/>
            <a:ext cx="1797636" cy="13792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6225" y="1793479"/>
            <a:ext cx="1797636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yêu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thương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5124" y="3282476"/>
            <a:ext cx="1797636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nói</a:t>
            </a:r>
            <a:endParaRPr kumimoji="0" lang="vi-VN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7665" y="3239031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thật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thà</a:t>
            </a:r>
            <a:endParaRPr kumimoji="0" lang="vi-VN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8131" y="3631289"/>
            <a:ext cx="1797636" cy="56938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hát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endParaRPr kumimoji="0" lang="vi-VN" sz="2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6185" y="4649025"/>
            <a:ext cx="1797636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hợp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tác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7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 altLang="vi-VN" sz="3200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9219" name="Picture 7" descr="untitled h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2119086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untitled h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56" y="76200"/>
            <a:ext cx="1981200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876800" y="522212"/>
            <a:ext cx="2717800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67" u="sng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467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u="sng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467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222" name="Text Box 15"/>
          <p:cNvSpPr txBox="1">
            <a:spLocks noChangeArrowheads="1"/>
          </p:cNvSpPr>
          <p:nvPr/>
        </p:nvSpPr>
        <p:spPr bwMode="auto">
          <a:xfrm>
            <a:off x="3251200" y="1064685"/>
            <a:ext cx="617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Text Box 14"/>
          <p:cNvSpPr txBox="1">
            <a:spLocks noChangeArrowheads="1"/>
          </p:cNvSpPr>
          <p:nvPr/>
        </p:nvSpPr>
        <p:spPr bwMode="auto">
          <a:xfrm>
            <a:off x="2586567" y="35985"/>
            <a:ext cx="6516528" cy="62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467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3467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4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67" dirty="0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altLang="en-US" sz="34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3241223" y="1631952"/>
            <a:ext cx="617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7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1600" y="76200"/>
            <a:ext cx="11988800" cy="6705600"/>
          </a:xfrm>
          <a:prstGeom prst="roundRect">
            <a:avLst>
              <a:gd name="adj" fmla="val 4259"/>
            </a:avLst>
          </a:prstGeom>
          <a:noFill/>
          <a:ln w="127000" cmpd="thickThin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0" y="261256"/>
            <a:ext cx="11654973" cy="6418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94670A-0B70-4BF7-99F4-4A409DE69F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23DDB3-1BE7-4465-BCAB-6DD32ECE8702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8c6cfe4c-d892-4354-bad1-555815a658c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A88CE82-D61C-43D7-9F7A-C475537B61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310</Words>
  <Application>Microsoft Office PowerPoint</Application>
  <PresentationFormat>Widescreen</PresentationFormat>
  <Paragraphs>62</Paragraphs>
  <Slides>16</Slides>
  <Notes>7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UTM Avo</vt:lpstr>
      <vt:lpstr>Office Theme</vt:lpstr>
      <vt:lpstr>4_Office Theme</vt:lpstr>
      <vt:lpstr>7_Office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cuocdoithangtram1982@gmail.com</cp:lastModifiedBy>
  <cp:revision>378</cp:revision>
  <dcterms:created xsi:type="dcterms:W3CDTF">2020-08-07T16:29:27Z</dcterms:created>
  <dcterms:modified xsi:type="dcterms:W3CDTF">2024-10-21T15:34:49Z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