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687" r:id="rId3"/>
    <p:sldMasterId id="2147483705" r:id="rId4"/>
    <p:sldMasterId id="2147483719" r:id="rId5"/>
  </p:sldMasterIdLst>
  <p:notesMasterIdLst>
    <p:notesMasterId r:id="rId26"/>
  </p:notesMasterIdLst>
  <p:sldIdLst>
    <p:sldId id="419" r:id="rId6"/>
    <p:sldId id="292" r:id="rId7"/>
    <p:sldId id="262" r:id="rId8"/>
    <p:sldId id="263" r:id="rId9"/>
    <p:sldId id="425" r:id="rId10"/>
    <p:sldId id="317" r:id="rId11"/>
    <p:sldId id="293" r:id="rId12"/>
    <p:sldId id="287" r:id="rId13"/>
    <p:sldId id="423" r:id="rId14"/>
    <p:sldId id="309" r:id="rId15"/>
    <p:sldId id="294" r:id="rId16"/>
    <p:sldId id="325" r:id="rId17"/>
    <p:sldId id="426" r:id="rId18"/>
    <p:sldId id="424" r:id="rId19"/>
    <p:sldId id="422" r:id="rId20"/>
    <p:sldId id="420" r:id="rId21"/>
    <p:sldId id="415" r:id="rId22"/>
    <p:sldId id="295" r:id="rId23"/>
    <p:sldId id="324" r:id="rId24"/>
    <p:sldId id="278" r:id="rId2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VNI-Times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7E9"/>
    <a:srgbClr val="C5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C204C-9FC0-43AA-995A-40738447E22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68540-0C2B-4517-BC9C-CCF2D450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C9BA5E2-C1C1-4697-8D74-2CD9DE936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0B4121B-A799-483B-9584-BE37DF3B3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i="1"/>
              <a:t>Cô mời các con hãy lấy vở và ghi bài thật cẩn thận nhé!</a:t>
            </a:r>
            <a:endParaRPr lang="en-GB" altLang="en-US"/>
          </a:p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F302D8B-61AC-4E4C-ADD1-28134A46E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A21F07-1F19-4245-9D64-19E7565E60E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0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6C81E726-E045-43DF-8825-53BDFFA82F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165499"/>
            <a:ext cx="8710612" cy="4679156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C097096F-E37B-434C-8470-ACAB1EC45E52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F29212B1-55C0-4BBC-9598-DCD0EFD4C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E02EA1C4-BDE8-451C-B9E6-2D5D19945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4B936BFD-9A62-4532-8904-2811A4B45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EAACF20A-A52E-4C82-81EE-102ED3465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6BC08A6A-FAC7-4228-A756-B3E0CE698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EF782C59-176D-4ADA-A756-252051761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0DF0187-40D2-4092-B629-22EDEEA83E34}"/>
                  </a:ext>
                </a:extLst>
              </p:cNvPr>
              <p:cNvSpPr/>
              <p:nvPr/>
            </p:nvSpPr>
            <p:spPr>
              <a:xfrm>
                <a:off x="8341867" y="1721796"/>
                <a:ext cx="569787" cy="302161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7308D39-C348-4DCD-A9A1-52FD57498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94CC2A50-FAB6-4BCE-A5B5-66A718831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A9BFF093-5AC5-4D0D-9A21-4FBBEA5D3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142DE043-18D4-4CAE-877E-594C355E3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5784387B-BA18-43A9-BB97-06E38323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6F6F2CF-4D3E-4AD2-95DE-464ED6807026}"/>
                  </a:ext>
                </a:extLst>
              </p:cNvPr>
              <p:cNvSpPr/>
              <p:nvPr/>
            </p:nvSpPr>
            <p:spPr>
              <a:xfrm>
                <a:off x="8341867" y="604531"/>
                <a:ext cx="569787" cy="31069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14092FFB-EFAE-4BBD-9B69-64982796C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716F7245-D7D8-41D0-BF9B-AE8BE4924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09E0A3A1-4354-49EB-8388-246C2C3E1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D5181B3C-9C53-4E77-9483-230922EB6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1D743B48-D3DC-40FB-8693-E6159C1CA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2D6296F2-5CA4-41AF-A0D7-D5EB05558A37}"/>
                  </a:ext>
                </a:extLst>
              </p:cNvPr>
              <p:cNvSpPr/>
              <p:nvPr/>
            </p:nvSpPr>
            <p:spPr>
              <a:xfrm>
                <a:off x="8341867" y="2281327"/>
                <a:ext cx="569787" cy="29850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09F4B478-933B-4FE2-A48B-9CA7A77D257D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AF48D666-21E3-46B2-B47D-06E3926E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70CC9225-E626-4FDC-893A-562AD86E63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4233864"/>
            <a:ext cx="461962" cy="403622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03842B71-E82E-4DE4-8984-186871412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B291E1F7-CFFD-495A-AE94-061C31AA3C2C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ACCE6F20-F146-4F2D-81CA-0DCE106AC8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320279"/>
            <a:ext cx="303213" cy="284559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5B624B5E-3FFA-4FD1-97B6-1F10262BD8AF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BD71D6-A902-4DAF-B358-2FC58DFBCFA8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74A0B96C-55DF-4DD7-9150-0724B572F9C2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EA200D79-CDB6-4E6D-B3FD-D982831EC869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3CEA466F-EBAE-4227-AD15-65A49E94CA8D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1EBECA92-FBAB-4EA9-A9AC-F15546B4DCB5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4B52EB0E-D3B4-45F5-A793-5BE0FF8C0FE3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9F5DE399-B7E1-4EB6-BA0F-51F2C6D8CB6F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F6D41B31-24D3-429A-9832-9780A5CEA5ED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C058DD4C-224F-4355-A6D7-B3935567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85DCF02B-B19B-4A1B-994C-B2790319E5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782241"/>
            <a:ext cx="173037" cy="170259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6C2D2674-3367-43AB-9576-52D42D3C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F0920ADB-BB85-4F61-BEB5-89F9A29BEB59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D0734EF2-FCB2-4E7A-BF9F-4227540BD6E8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4697017"/>
            <a:ext cx="123825" cy="83344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3657A5D6-AABC-4911-A433-7602C9B7AE08}"/>
              </a:ext>
            </a:extLst>
          </p:cNvPr>
          <p:cNvSpPr/>
          <p:nvPr userDrawn="1"/>
        </p:nvSpPr>
        <p:spPr>
          <a:xfrm>
            <a:off x="8247064" y="4637485"/>
            <a:ext cx="90487" cy="6191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5" tIns="51425" rIns="51425" bIns="5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0DFC22AB-F8C0-4FC3-B4BF-68AD7E0401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3894536"/>
            <a:ext cx="173038" cy="169069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D7507578-EC68-4BA6-9272-15CE2B44A2AD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2E4EF73F-A392-4EEC-B319-F8A8F94EFB19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33D07639-F026-4910-8A49-C6A198761F3A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661989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B476234D-5CDC-43EE-A773-6AE0ECE4033D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79848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89CF1143-3B45-45E0-BAD3-D80AB8262BA0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741761"/>
            <a:ext cx="33338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E4FA6BE4-D707-40FC-A68E-1447E81852CC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710805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6CFBEA9C-BA30-45C1-96B2-59039A2ABC7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86992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B34356F1-E662-4579-87F8-4FB1E55BF5D3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12276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4E42927D-3A84-40C1-AE9E-C1C06A96258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14181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75249675-D3B1-40E6-B32F-DC44E669052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20134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F03C276-42C3-457C-90E1-EE0EE850CBF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171575"/>
            <a:ext cx="34925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F1D1B95-C723-43B2-848A-EC1F076D5DE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148953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0C9A8E86-CDF9-4697-81FD-B68A73D0B9D9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582341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E548163C-329F-4FB5-9F2E-574A9DEF2E1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139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F70F00A0-0ECD-4030-8AA7-39D9AC1115EA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63303"/>
            <a:ext cx="33337" cy="333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3281B20C-FA54-4C3B-AD10-2D1EF8B05450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629967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5A676F78-1DE6-41B3-AA1E-A3AD4858B46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9725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8CD7BCDB-96D4-4B9F-8637-251AAF09DBC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043114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DB4B3B43-0B64-4C95-AA22-4DFD16245CCE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060973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0AAE9C28-BEBF-47C3-ACD2-BA6CBE418ED0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122886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2415A03-56F2-4E1C-AB6C-4956E500566E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091930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1CC1FAE9-F06D-435F-82B4-0AF1561CECD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068117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7056F8C3-BEC2-4AF1-8599-57C447E87580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503885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CCD11391-EE02-44B1-8E3B-2DB3ABE04F29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2522936"/>
            <a:ext cx="338138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6A6EEF48-F524-4F01-996E-17DF52485CA3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2582467"/>
            <a:ext cx="33338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65CC478-25AF-4494-9FC2-EADBE141A6A1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552700"/>
            <a:ext cx="33338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9CEFC8A3-B537-4EB1-8667-3B3F1730CE66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530080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EB529184-F9E1-4076-9E68-60B3B6C0F2A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2963466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0FA23C36-ADA4-4F5C-B5D4-D28C8E512BE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82517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676CD98B-0593-4E04-87BD-9800A49C64CA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3044429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93004AF5-DB80-4891-89C8-76495E4F5AD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011092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7C229931-4A7C-49D7-9D09-C51B00C5149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90850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27316D59-C549-4763-B04B-22297558C46A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424238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AFD9C33B-2470-46BA-9F7C-E5144C64E09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442098"/>
            <a:ext cx="338137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74909B19-CAED-4FD7-A5F4-621FA0D2C403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504011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54C1D7E9-E6FE-4B8D-8C9A-13810088837E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473055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EA8365D5-9576-4131-8776-2D019EED098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449242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C8AEF384-CAE7-4A7A-B1F2-1D0C619F1435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388501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501FCD1E-52C0-4416-B6AA-AE7915D8CE49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0406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9C35623C-EB3B-4BC8-B3FC-E80FDA9807D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96359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E4F29711-4F08-43F9-B593-7485BDC0AEE6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3933825"/>
            <a:ext cx="34925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ECA733D3-EF05-47B4-B7B0-E7C81C12CAF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11205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CD9052A3-9D27-4D41-8D20-C89F0C7C904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4344591"/>
            <a:ext cx="80963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5B13A48-8D25-45B0-BF15-D0274FFEBE7F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436364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1FC74F04-DDF6-4D18-9A07-A262381A99E2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4425555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E4BEAF50-94B6-44AB-A1AC-758FFAB7614B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4392217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0726F19C-F844-46EA-B9CE-303778BD46B2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4371975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9BD209E4-3D7B-495F-B350-7E911143DB8D}"/>
              </a:ext>
            </a:extLst>
          </p:cNvPr>
          <p:cNvGrpSpPr/>
          <p:nvPr userDrawn="1"/>
        </p:nvGrpSpPr>
        <p:grpSpPr>
          <a:xfrm>
            <a:off x="559069" y="1118709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49890BB5-B51C-4856-BB5F-B976002F929A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76098D11-1510-4905-B069-7FD4E54EC84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BD2EF215-6E44-4F80-9D9C-508E3CAEE0B3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00D5805-EA2A-4FB4-BCC1-718B4335C3A3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33693863-0BAA-4378-82FE-78C18C5C6A58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3C17619-6430-44ED-95FE-028D207E13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3037285"/>
            <a:ext cx="1725612" cy="1195388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FC537566-8BC3-490B-A93F-AFA0E237E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524509C7-09CC-433F-A34B-67FF9CE42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2408AB3F-C12B-4104-A9F8-FFFA0C50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295EA641-B175-41BE-A9D5-F7F8E4790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4808A005-885D-4486-BC0A-9024C4E2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15A1B2E5-F7BA-4400-94DF-4855EFC7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9FCE0A42-7657-423D-8266-B7CAC7F9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4E8C34CB-6D06-4262-BF56-642585277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B49DE575-75B9-4799-96A0-E83391F26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EC87244F-004B-4AD0-BEC1-67C133E7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33BA29B9-9C30-48A2-83CD-12C7930D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3DBB4A18-EA5C-4F60-8C90-E5C6279A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269E0063-CE74-473C-B559-38FA5294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4B99FB24-D45B-48AC-9785-A9057ABC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9B0E5833-2581-41C8-8519-9B5E52A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21761683-C9A1-4279-BD3F-BF4855D5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512C374F-D517-49A8-88F9-FC3B6D8F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D8E03A8E-B36F-4615-94E8-CEC34C847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AAB27343-A9B2-46A4-914E-0CCA7415F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6BF5037A-A8A6-4736-A71C-BC09B956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751563FD-C8BD-4736-96AD-5E73151D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34F40D29-D991-4077-B561-3708B52B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241A188E-C54B-49EB-A925-97E2CE40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C48431BF-FA8C-4888-B4E3-95111DDE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B0AAF33F-8190-4501-A96F-864B29DD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78033217-D10D-480D-9D6A-C6732414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8E2B4885-B18C-47BD-97C7-EEE5EBA9C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180627E3-D3BD-499E-8A88-035074EF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5F7FEAD8-98A2-4AF5-8366-0089D0A8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72609697-D69F-423E-8123-DFEEB7E5D799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CA8E0CAC-C77E-4BF7-BFA6-511B4008BEAB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C6D83C4F-CC10-41C8-801F-803FC9A4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5CC056-5A3A-46BA-86CB-289C7965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54A83C30-2BCF-46C3-B703-13F9D746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1948DBDA-1C79-49ED-867F-F890DD1D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030E84BB-C338-4FCE-95B3-13186968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4DD7A8BB-F1F0-4727-BB46-32AB93481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18D28925-27EB-4371-94C8-CC438F7544A7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EADFF188-2857-4B93-8509-78FED90C604D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3DA2250B-7A0A-43D8-A36E-91AC8ED2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58CD00A-C901-405A-AE44-EE7E1396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717F41-25A4-41F7-9EBB-02717772D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288FAADF-039B-44A6-88B4-F5A49030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F36A7A67-8086-494D-807B-277830D15F1B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71ACEA57-0C83-4148-AA93-E8ABE7710DA0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8FF6154D-60FA-4FBB-B917-3C16D125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CC18136F-3B45-4BFD-A999-8487C2F5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FA8D6670-D58B-44C1-98D9-9A36B05F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2DC501B9-2416-4495-AC00-0EC65455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DFC04607-0FC7-407A-AF78-5C9B98B1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BD804CED-3F4A-4FD1-B1C2-1EBB18EA1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170402AD-F0CC-420D-9A36-8F7DCFE78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98D39B5F-3821-41F4-BAA7-EB01A36E8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81F4A134-6511-4A4F-AD3D-6BEED06B1664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BD702D9A-7D60-430C-9C6B-282D53747ADE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BCB43C25-8282-486F-9341-B5F81ACF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D14F81E5-5D3D-4E7F-82FA-2C0E3B6C9B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2706291"/>
            <a:ext cx="1652587" cy="1513284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F8893AD-B0A1-4EB1-BF2F-AD108319C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188C0E2D-71EC-457C-AB73-9E79804A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7C8DB2CB-6BC7-4F4B-A48B-88AC50906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A7DB66ED-470A-441C-AEC2-D367BB37066A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6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7FB8DBD1-CC25-47DE-9930-008B7F310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AB1679A6-6AE7-486C-A315-39FFE4D29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3E08D26A-1539-442A-97E4-2C0278AF0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87B02E9D-CB74-4B7C-87F0-19272EDAA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2ECBAB4-8B04-437A-8BFE-23E988AD8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EC5D9667-4B48-4971-9AC8-1B2D91B47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F217A769-9F16-4B83-8DE5-6D403D930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83BBE867-4984-42E9-83F8-71C711614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4FCC4ED3-7046-4A5C-A420-4953D02B6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531C4F7F-41EA-45D7-BBD0-574A3D72B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38093373-AAD6-4313-843A-412F29812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43053FA8-A1EB-4713-9ED7-8A4657C09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5E85F47D-C0F2-47F9-8F1A-8044DBE4F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54BFF41-AF8A-49EC-ACDF-5E1E6DEC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EA15259D-7EF5-4410-870C-FA5A57979438}"/>
                    </a:ext>
                  </a:extLst>
                </p:cNvPr>
                <p:cNvSpPr/>
                <p:nvPr/>
              </p:nvSpPr>
              <p:spPr>
                <a:xfrm>
                  <a:off x="3854098" y="3793900"/>
                  <a:ext cx="24349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7A7B303F-6FFD-40A4-9626-0DB23DE80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80625879-C7D8-47D4-B23A-660E6E3D2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D7DE07BF-7464-448D-9D8C-808D62C66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260C1DE7-D057-44B9-B660-6EEEF2FBA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4F6D0362-E7BD-4ED0-9CF6-79F28C6F6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B213B7E2-570D-4EFC-AD31-CF98CDCAC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ECB57A73-521C-4845-9FF5-D00D10203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24099E4D-C73A-41DB-AA3D-F2B5F8583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18078634-D2E2-48C1-B41F-32EA42E70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EFBD8A0F-B2DD-45BE-B20F-809577C3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A3383806-7CF3-4225-93A7-CBA7970F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A45AF030-DF81-4DD0-BE73-A7DC10C4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8C6AB39C-0213-47F0-835E-FE5E22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11401C15-D5FD-486A-B4E6-8F10E0B1E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2EB71F70-E8B2-4231-BC09-184893491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49BFBA7A-A5FC-468B-A05D-7F5305E74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0D96CF0D-6564-401D-B200-E3C084BA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6A8B86E0-3AA6-4E5F-9B99-919A3A17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1A4FBA6A-C01E-4328-BD7A-81FAA1642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F6157563-ED9A-4172-A7CD-A33F8BD3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C05A0F25-7B37-4D72-BACD-9BB9CC00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72B6CF5C-A346-4C3F-824A-C0F33392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84A3049A-F8E7-4F29-BD18-1994EBEB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FE3E0F5E-C739-4AD4-B917-310E3C64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458D464C-0D3E-46D2-A8DF-74211D60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9616F08E-8536-4E81-9E80-B2494C9F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E51A27DF-B52A-40CD-9FBA-873D9A14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1BC88E1D-01B4-4964-9DDF-8C86BA75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B5F9C3B9-F68C-41BE-96BE-3CA638F47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9BAB6E34-0939-4677-B857-CB099C265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CF8E4710-359D-44F9-8C9F-6F797EE04980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6CCC6E48-2530-4E74-8ABB-83094203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BAEEE2D4-F301-4D84-8464-89C4A55BF91A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DF771FDF-A243-43F6-8D34-F7274725EB38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51C5D0C6-D4DA-4C5D-AA69-2769A2A9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D5B433FD-3636-4D08-91AA-F5EF9589B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DEDEEF66-D04C-44BE-BD9E-B4EB11261A4F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4143737E-6E1E-4ECF-A29A-39568272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832E7EFB-8BD2-4266-9807-E011702E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417E5969-D349-4AC6-83C7-0766D974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86E3FCEE-7264-4EB0-B8DC-63D3E69E5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6D44E6F0-2121-4D29-B419-2F1AE9E55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2A8F040-2790-407F-BF43-57DB7636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6AFCC641-C993-4638-8A6A-95ECA5D8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4E0F92F3-41C2-4E36-BBE2-634DAD6BFBFC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A3DEE165-D9D0-4CA7-B92E-EFBC858326EF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05B06C60-BFAC-48FF-875A-55993C62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AEDAD7A6-FE78-45B9-9D9E-04BB96006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798D6330-9658-4641-8AA0-DDE098FDD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91B0E1AA-CB18-429B-849C-2697F188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C23A7E18-C318-413E-8ED5-9DC07401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81AB6F4D-42FC-4392-A3A3-03B9BEB6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64506859-E419-4F94-85F1-CC79DC664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A1E9089E-E52F-41D0-B94C-BD741E29DB2D}"/>
              </a:ext>
            </a:extLst>
          </p:cNvPr>
          <p:cNvSpPr>
            <a:spLocks/>
          </p:cNvSpPr>
          <p:nvPr/>
        </p:nvSpPr>
        <p:spPr bwMode="auto">
          <a:xfrm>
            <a:off x="2481264" y="4813697"/>
            <a:ext cx="198437" cy="123825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392A13E0-3362-4E36-95E7-35298142B0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4219575"/>
            <a:ext cx="6989763" cy="923925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C45467A-6889-4457-A180-B8EB8BF8B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E7C6EADC-636D-4434-9E73-EF1E27B0B7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704122CE-31C5-406A-87BD-F7C7D107E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852AB8E8-880E-4073-A2F4-AE210779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EE27B883-563A-4EB1-BCDA-74778D88F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AD51CC2D-C71C-4076-AA0E-5634B52F6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B4558A48-A013-4C2D-A229-080C79F00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286BE9C5-443D-409F-915E-266DBE61A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1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485900"/>
            <a:ext cx="7772400" cy="1200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2B26E-27F0-4220-B742-F4FBADEF809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76EE0-2769-4E13-AB4C-BABEDBC2C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83C37B-C9F8-405E-942A-4F18FBB25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2761-FB9C-49FD-B475-2FD9FF228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7558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A3FE17-E23A-4ACB-AB08-768E52646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FA4BFD-380C-4027-9CB0-89BA1DBED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1396B8-238A-44AB-B3F1-5C711CFC9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F0C1-7866-4C60-87B2-021B19794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35717"/>
      </p:ext>
    </p:extLst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44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221"/>
            </a:lvl1pPr>
            <a:lvl2pPr marL="279121" indent="0">
              <a:buNone/>
              <a:defRPr sz="1099"/>
            </a:lvl2pPr>
            <a:lvl3pPr marL="558242" indent="0">
              <a:buNone/>
              <a:defRPr sz="977"/>
            </a:lvl3pPr>
            <a:lvl4pPr marL="837362" indent="0">
              <a:buNone/>
              <a:defRPr sz="855"/>
            </a:lvl4pPr>
            <a:lvl5pPr marL="1116482" indent="0">
              <a:buNone/>
              <a:defRPr sz="855"/>
            </a:lvl5pPr>
            <a:lvl6pPr marL="1395603" indent="0">
              <a:buNone/>
              <a:defRPr sz="855"/>
            </a:lvl6pPr>
            <a:lvl7pPr marL="1674724" indent="0">
              <a:buNone/>
              <a:defRPr sz="855"/>
            </a:lvl7pPr>
            <a:lvl8pPr marL="1953845" indent="0">
              <a:buNone/>
              <a:defRPr sz="855"/>
            </a:lvl8pPr>
            <a:lvl9pPr marL="2232965" indent="0">
              <a:buNone/>
              <a:defRPr sz="8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1DB2BF-D24F-4F85-80C8-38A693D97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CECD3B-2228-4763-8F02-28FB4FC22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E7C99-357F-4698-A509-A0F6AFBF5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4F9F-40BB-483E-9511-1A1C6130C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98073"/>
      </p:ext>
    </p:extLst>
  </p:cSld>
  <p:clrMapOvr>
    <a:masterClrMapping/>
  </p:clrMapOvr>
  <p:transition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7" y="1257303"/>
            <a:ext cx="4194175" cy="3317081"/>
          </a:xfrm>
        </p:spPr>
        <p:txBody>
          <a:bodyPr/>
          <a:lstStyle>
            <a:lvl1pPr>
              <a:defRPr sz="1709"/>
            </a:lvl1pPr>
            <a:lvl2pPr>
              <a:defRPr sz="1466"/>
            </a:lvl2pPr>
            <a:lvl3pPr>
              <a:defRPr sz="1221"/>
            </a:lvl3pPr>
            <a:lvl4pPr>
              <a:defRPr sz="1099"/>
            </a:lvl4pPr>
            <a:lvl5pPr>
              <a:defRPr sz="1099"/>
            </a:lvl5pPr>
            <a:lvl6pPr>
              <a:defRPr sz="1099"/>
            </a:lvl6pPr>
            <a:lvl7pPr>
              <a:defRPr sz="1099"/>
            </a:lvl7pPr>
            <a:lvl8pPr>
              <a:defRPr sz="1099"/>
            </a:lvl8pPr>
            <a:lvl9pPr>
              <a:defRPr sz="1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57303"/>
            <a:ext cx="4194175" cy="3317081"/>
          </a:xfrm>
        </p:spPr>
        <p:txBody>
          <a:bodyPr/>
          <a:lstStyle>
            <a:lvl1pPr>
              <a:defRPr sz="1709"/>
            </a:lvl1pPr>
            <a:lvl2pPr>
              <a:defRPr sz="1466"/>
            </a:lvl2pPr>
            <a:lvl3pPr>
              <a:defRPr sz="1221"/>
            </a:lvl3pPr>
            <a:lvl4pPr>
              <a:defRPr sz="1099"/>
            </a:lvl4pPr>
            <a:lvl5pPr>
              <a:defRPr sz="1099"/>
            </a:lvl5pPr>
            <a:lvl6pPr>
              <a:defRPr sz="1099"/>
            </a:lvl6pPr>
            <a:lvl7pPr>
              <a:defRPr sz="1099"/>
            </a:lvl7pPr>
            <a:lvl8pPr>
              <a:defRPr sz="1099"/>
            </a:lvl8pPr>
            <a:lvl9pPr>
              <a:defRPr sz="1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0DD73-76A2-40AC-8043-90E07EBAD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D2FAB-7B4B-4075-A91A-D8DEED30D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3DCF5-FBCF-4D38-B019-D4EB922B0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508D-492E-4ACD-B4D7-C38C6590E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6306"/>
      </p:ext>
    </p:extLst>
  </p:cSld>
  <p:clrMapOvr>
    <a:masterClrMapping/>
  </p:clrMapOvr>
  <p:transition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466" b="1"/>
            </a:lvl1pPr>
            <a:lvl2pPr marL="279121" indent="0">
              <a:buNone/>
              <a:defRPr sz="1221" b="1"/>
            </a:lvl2pPr>
            <a:lvl3pPr marL="558242" indent="0">
              <a:buNone/>
              <a:defRPr sz="1099" b="1"/>
            </a:lvl3pPr>
            <a:lvl4pPr marL="837362" indent="0">
              <a:buNone/>
              <a:defRPr sz="977" b="1"/>
            </a:lvl4pPr>
            <a:lvl5pPr marL="1116482" indent="0">
              <a:buNone/>
              <a:defRPr sz="977" b="1"/>
            </a:lvl5pPr>
            <a:lvl6pPr marL="1395603" indent="0">
              <a:buNone/>
              <a:defRPr sz="977" b="1"/>
            </a:lvl6pPr>
            <a:lvl7pPr marL="1674724" indent="0">
              <a:buNone/>
              <a:defRPr sz="977" b="1"/>
            </a:lvl7pPr>
            <a:lvl8pPr marL="1953845" indent="0">
              <a:buNone/>
              <a:defRPr sz="977" b="1"/>
            </a:lvl8pPr>
            <a:lvl9pPr marL="2232965" indent="0">
              <a:buNone/>
              <a:defRPr sz="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466"/>
            </a:lvl1pPr>
            <a:lvl2pPr>
              <a:defRPr sz="1221"/>
            </a:lvl2pPr>
            <a:lvl3pPr>
              <a:defRPr sz="1099"/>
            </a:lvl3pPr>
            <a:lvl4pPr>
              <a:defRPr sz="977"/>
            </a:lvl4pPr>
            <a:lvl5pPr>
              <a:defRPr sz="977"/>
            </a:lvl5pPr>
            <a:lvl6pPr>
              <a:defRPr sz="977"/>
            </a:lvl6pPr>
            <a:lvl7pPr>
              <a:defRPr sz="977"/>
            </a:lvl7pPr>
            <a:lvl8pPr>
              <a:defRPr sz="977"/>
            </a:lvl8pPr>
            <a:lvl9pPr>
              <a:defRPr sz="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466" b="1"/>
            </a:lvl1pPr>
            <a:lvl2pPr marL="279121" indent="0">
              <a:buNone/>
              <a:defRPr sz="1221" b="1"/>
            </a:lvl2pPr>
            <a:lvl3pPr marL="558242" indent="0">
              <a:buNone/>
              <a:defRPr sz="1099" b="1"/>
            </a:lvl3pPr>
            <a:lvl4pPr marL="837362" indent="0">
              <a:buNone/>
              <a:defRPr sz="977" b="1"/>
            </a:lvl4pPr>
            <a:lvl5pPr marL="1116482" indent="0">
              <a:buNone/>
              <a:defRPr sz="977" b="1"/>
            </a:lvl5pPr>
            <a:lvl6pPr marL="1395603" indent="0">
              <a:buNone/>
              <a:defRPr sz="977" b="1"/>
            </a:lvl6pPr>
            <a:lvl7pPr marL="1674724" indent="0">
              <a:buNone/>
              <a:defRPr sz="977" b="1"/>
            </a:lvl7pPr>
            <a:lvl8pPr marL="1953845" indent="0">
              <a:buNone/>
              <a:defRPr sz="977" b="1"/>
            </a:lvl8pPr>
            <a:lvl9pPr marL="2232965" indent="0">
              <a:buNone/>
              <a:defRPr sz="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466"/>
            </a:lvl1pPr>
            <a:lvl2pPr>
              <a:defRPr sz="1221"/>
            </a:lvl2pPr>
            <a:lvl3pPr>
              <a:defRPr sz="1099"/>
            </a:lvl3pPr>
            <a:lvl4pPr>
              <a:defRPr sz="977"/>
            </a:lvl4pPr>
            <a:lvl5pPr>
              <a:defRPr sz="977"/>
            </a:lvl5pPr>
            <a:lvl6pPr>
              <a:defRPr sz="977"/>
            </a:lvl6pPr>
            <a:lvl7pPr>
              <a:defRPr sz="977"/>
            </a:lvl7pPr>
            <a:lvl8pPr>
              <a:defRPr sz="977"/>
            </a:lvl8pPr>
            <a:lvl9pPr>
              <a:defRPr sz="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4F87FD-008D-43D3-A687-03C4BB9C5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203074-8A22-438C-B1C6-25B3E101B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6DD574-F77E-4AF4-994E-40A7BD310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EF3E-8B99-484B-95FE-FB45F3864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83463"/>
      </p:ext>
    </p:extLst>
  </p:cSld>
  <p:clrMapOvr>
    <a:masterClrMapping/>
  </p:clrMapOvr>
  <p:transition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5BDAA5-C020-4294-B252-AB6A72EF4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9D3D03-8670-4715-9849-9A9A1E2A5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70280C-CEFF-478A-98B4-7347BB2E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0AE1-CEE0-4764-A6F3-0FE308B32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63578"/>
      </p:ext>
    </p:extLst>
  </p:cSld>
  <p:clrMapOvr>
    <a:masterClrMapping/>
  </p:clrMapOvr>
  <p:transition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B0E5F2-4742-44E5-8A31-AE22FE6D8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B12503-0703-450C-9562-2F17480E4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D4E47E-76AC-48D1-980C-B69109396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463AC-1D00-4D65-83C4-6C402D98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096943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2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1954"/>
            </a:lvl1pPr>
            <a:lvl2pPr>
              <a:defRPr sz="1709"/>
            </a:lvl2pPr>
            <a:lvl3pPr>
              <a:defRPr sz="1466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855"/>
            </a:lvl1pPr>
            <a:lvl2pPr marL="279121" indent="0">
              <a:buNone/>
              <a:defRPr sz="733"/>
            </a:lvl2pPr>
            <a:lvl3pPr marL="558242" indent="0">
              <a:buNone/>
              <a:defRPr sz="611"/>
            </a:lvl3pPr>
            <a:lvl4pPr marL="837362" indent="0">
              <a:buNone/>
              <a:defRPr sz="550"/>
            </a:lvl4pPr>
            <a:lvl5pPr marL="1116482" indent="0">
              <a:buNone/>
              <a:defRPr sz="550"/>
            </a:lvl5pPr>
            <a:lvl6pPr marL="1395603" indent="0">
              <a:buNone/>
              <a:defRPr sz="550"/>
            </a:lvl6pPr>
            <a:lvl7pPr marL="1674724" indent="0">
              <a:buNone/>
              <a:defRPr sz="550"/>
            </a:lvl7pPr>
            <a:lvl8pPr marL="1953845" indent="0">
              <a:buNone/>
              <a:defRPr sz="550"/>
            </a:lvl8pPr>
            <a:lvl9pPr marL="2232965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985C2-F81E-455D-8DEC-CC5C739C6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00CF4-C9FB-4F7C-B89A-9477843AD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9981F-A72F-4DD9-8F6C-3845D123D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1B0E3-728A-4F51-897D-B66123F9F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38996"/>
      </p:ext>
    </p:extLst>
  </p:cSld>
  <p:clrMapOvr>
    <a:masterClrMapping/>
  </p:clrMapOvr>
  <p:transition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2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954"/>
            </a:lvl1pPr>
            <a:lvl2pPr marL="279121" indent="0">
              <a:buNone/>
              <a:defRPr sz="1709"/>
            </a:lvl2pPr>
            <a:lvl3pPr marL="558242" indent="0">
              <a:buNone/>
              <a:defRPr sz="1466"/>
            </a:lvl3pPr>
            <a:lvl4pPr marL="837362" indent="0">
              <a:buNone/>
              <a:defRPr sz="1221"/>
            </a:lvl4pPr>
            <a:lvl5pPr marL="1116482" indent="0">
              <a:buNone/>
              <a:defRPr sz="1221"/>
            </a:lvl5pPr>
            <a:lvl6pPr marL="1395603" indent="0">
              <a:buNone/>
              <a:defRPr sz="1221"/>
            </a:lvl6pPr>
            <a:lvl7pPr marL="1674724" indent="0">
              <a:buNone/>
              <a:defRPr sz="1221"/>
            </a:lvl7pPr>
            <a:lvl8pPr marL="1953845" indent="0">
              <a:buNone/>
              <a:defRPr sz="1221"/>
            </a:lvl8pPr>
            <a:lvl9pPr marL="2232965" indent="0">
              <a:buNone/>
              <a:defRPr sz="122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855"/>
            </a:lvl1pPr>
            <a:lvl2pPr marL="279121" indent="0">
              <a:buNone/>
              <a:defRPr sz="733"/>
            </a:lvl2pPr>
            <a:lvl3pPr marL="558242" indent="0">
              <a:buNone/>
              <a:defRPr sz="611"/>
            </a:lvl3pPr>
            <a:lvl4pPr marL="837362" indent="0">
              <a:buNone/>
              <a:defRPr sz="550"/>
            </a:lvl4pPr>
            <a:lvl5pPr marL="1116482" indent="0">
              <a:buNone/>
              <a:defRPr sz="550"/>
            </a:lvl5pPr>
            <a:lvl6pPr marL="1395603" indent="0">
              <a:buNone/>
              <a:defRPr sz="550"/>
            </a:lvl6pPr>
            <a:lvl7pPr marL="1674724" indent="0">
              <a:buNone/>
              <a:defRPr sz="550"/>
            </a:lvl7pPr>
            <a:lvl8pPr marL="1953845" indent="0">
              <a:buNone/>
              <a:defRPr sz="550"/>
            </a:lvl8pPr>
            <a:lvl9pPr marL="2232965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11558-4DAF-481D-82A0-2C7E2B7C7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B9934E-B063-4B5A-B4F8-1C73CEB46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54E9F-5098-4FF6-8719-19D2367C3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0BE4-525B-44B4-8BAC-BA950A43F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265184"/>
      </p:ext>
    </p:extLst>
  </p:cSld>
  <p:clrMapOvr>
    <a:masterClrMapping/>
  </p:clrMapOvr>
  <p:transition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04F8C-D08D-4991-89D0-C95AFAF16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E24A4-9EA0-48AC-8FA0-03B1FE148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BA2191-01B0-42C2-A86A-A27F2255B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6366-F11F-44DA-AE98-E70F67960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899270"/>
      </p:ext>
    </p:extLst>
  </p:cSld>
  <p:clrMapOvr>
    <a:masterClrMapping/>
  </p:clrMapOvr>
  <p:transition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171453"/>
            <a:ext cx="2135187" cy="44029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7" y="171453"/>
            <a:ext cx="6253163" cy="4402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74E70-AE7C-4426-9CD9-E57EEE528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7FE8E-EA61-412E-AC42-825D7CFC9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B25B94-2A69-4FF7-9B4D-BA0393795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4F85-612D-4A9A-B763-FB10E7C67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23333"/>
      </p:ext>
    </p:extLst>
  </p:cSld>
  <p:clrMapOvr>
    <a:masterClrMapping/>
  </p:clrMapOvr>
  <p:transition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6" y="171453"/>
            <a:ext cx="8540750" cy="4402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730E5-C17F-4BA9-AED1-BA66F91DA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FF3E1D-D0E5-484C-8E1B-F1195BBE8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A087B-25D2-46AD-9BBA-FFCB260E7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A374-7039-43CA-A6B2-66015F0F7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300621"/>
      </p:ext>
    </p:extLst>
  </p:cSld>
  <p:clrMapOvr>
    <a:masterClrMapping/>
  </p:clrMapOvr>
  <p:transition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171452"/>
            <a:ext cx="8510588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7" y="1257303"/>
            <a:ext cx="4194175" cy="3317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57303"/>
            <a:ext cx="4194175" cy="3317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11CFA-AED9-4682-A10D-18D9DBA0C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A8077-6B05-4B97-BEFF-871698DB5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E8026-5985-4646-92E4-52E52981A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8D6E-6E42-41DE-9225-AA200C167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904696"/>
      </p:ext>
    </p:extLst>
  </p:cSld>
  <p:clrMapOvr>
    <a:masterClrMapping/>
  </p:clrMapOvr>
  <p:transition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199527-47CA-4B1D-9C2D-AD6E85FD2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A3919-7F32-407D-A8E9-C7092AF53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63AB8-B1C2-471B-BA0E-70A1AE269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5574-4D0F-4311-BEF1-DA208B5556B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4192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726632-E8E0-478E-B51F-8EB644817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54D95-8456-4E7F-8C2C-EA1A8809C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97271-6306-402D-905C-6E4C751C7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ED9E-2BE5-40AF-BBFE-56D2BCE857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251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E3EAE2-2B21-46C2-8FFE-DF5365ED7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36F549-8E68-4A92-B921-23AC0A268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712F10-E534-4B8D-8BA1-7EF4BA6E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77F2C-FC6B-44E7-AEAD-CA71598776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923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895E2-C2A7-433D-9A30-9E840AE07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505A0-DBAD-4DD6-8E32-0BDE628F6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99588-75A4-403D-93B1-E6F9FEA0D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7969-32C3-45E4-8F90-F319699C70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701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2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7BE79-A625-4D9D-97FA-770945156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73EAB9-1ED4-4DA2-9BE4-A0F473994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1ACCE7-74ED-47DE-9BC2-24374FD95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FA95-334B-4932-B799-012A8B1078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9150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9CEFE-284C-4DF0-AFD9-B9456145F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555DDB-5BCD-4E88-B494-CBD7815CB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64C281-C36F-45A2-90FE-6D32FCE99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C6FD-453B-497C-BD16-908E193F923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998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5B91E3-71F0-47BA-8195-917BA1C98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24AC51-8716-4E6C-AF38-A5AEFCDBE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67EA09-31B7-49EF-B82C-BFCAD8D1A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0546-AFC7-403C-9E8A-7C8ABF84E4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2330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4C8F7-F0A4-4CDF-97FE-98565DBD8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61C86-A789-4BA3-B52B-8CFCA9F80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3E62C-2CFA-4019-857A-43CC5B1B2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F333D-6E50-4AFC-9039-7663D6C648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6214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84A88-5C63-4AD1-AFCA-15571F94C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48A61-5E21-42F8-BF92-D2C392BFC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B00CC-2A6B-4A99-A2C5-7DDC70EAA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9781-669B-4E8F-A97C-752F3E4026A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4220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FBAC3F-2627-4B7A-A9F5-270580091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4B57D3-B43C-4D02-B63A-B0CFEDA99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71942A-2AD4-4CA2-B508-03393CEE6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0CE0-7241-4D4E-AF82-0D0D3BCDEB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776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10BC3A-13E4-4221-8585-070DDBA04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C33B01-244A-4E1E-8414-D6D0100D5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5D110-0CEA-404F-9E9B-AA8A69B12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0B7C-68F0-4224-9E1C-AE6ABE04DF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376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CD7A00-FE3D-43A4-BB88-88FAF554B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BF309D-2058-4C85-92EC-96364F0D2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371EB6-AB1B-4E2C-BE38-0BF0142E5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8BA3-482E-4B4B-BA61-A919941164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4556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46BDE8-E8C1-4506-BE80-8F1FD1F01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ED52CA-2705-422C-A0A9-42A5209B7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8B4581-52A6-4C86-9C4B-AB03447DE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C336-556E-4C17-A2CF-A6063A6970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9725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7F90CB5-E1ED-4C62-BA25-A656E9C7B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260DD75-2080-49D1-B91F-EB4912145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CF0623F-CDFA-4269-8C0B-E4A43465A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8A8DA-09F4-4E15-9048-29961D50926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593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7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626C38-0E59-47A2-BF0D-4CF1F6E86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92F7F1-008A-43D6-89A7-DD2D1B978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A6C438-B3AE-4979-BB62-C0E86CC62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B8F0-5F6D-4CA0-ACCF-EF5DC629990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287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6C81E726-E045-43DF-8825-53BDFFA82F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165499"/>
            <a:ext cx="8710612" cy="4679156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C097096F-E37B-434C-8470-ACAB1EC45E52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F29212B1-55C0-4BBC-9598-DCD0EFD4C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E02EA1C4-BDE8-451C-B9E6-2D5D19945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4B936BFD-9A62-4532-8904-2811A4B45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EAACF20A-A52E-4C82-81EE-102ED3465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6BC08A6A-FAC7-4228-A756-B3E0CE698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EF782C59-176D-4ADA-A756-252051761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0DF0187-40D2-4092-B629-22EDEEA83E34}"/>
                  </a:ext>
                </a:extLst>
              </p:cNvPr>
              <p:cNvSpPr/>
              <p:nvPr/>
            </p:nvSpPr>
            <p:spPr>
              <a:xfrm>
                <a:off x="8341867" y="1721796"/>
                <a:ext cx="569787" cy="302161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7308D39-C348-4DCD-A9A1-52FD57498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94CC2A50-FAB6-4BCE-A5B5-66A718831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A9BFF093-5AC5-4D0D-9A21-4FBBEA5D3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142DE043-18D4-4CAE-877E-594C355E3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5784387B-BA18-43A9-BB97-06E38323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6F6F2CF-4D3E-4AD2-95DE-464ED6807026}"/>
                  </a:ext>
                </a:extLst>
              </p:cNvPr>
              <p:cNvSpPr/>
              <p:nvPr/>
            </p:nvSpPr>
            <p:spPr>
              <a:xfrm>
                <a:off x="8341867" y="604531"/>
                <a:ext cx="569787" cy="31069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14092FFB-EFAE-4BBD-9B69-64982796C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716F7245-D7D8-41D0-BF9B-AE8BE4924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09E0A3A1-4354-49EB-8388-246C2C3E1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D5181B3C-9C53-4E77-9483-230922EB6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1D743B48-D3DC-40FB-8693-E6159C1CA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2D6296F2-5CA4-41AF-A0D7-D5EB05558A37}"/>
                  </a:ext>
                </a:extLst>
              </p:cNvPr>
              <p:cNvSpPr/>
              <p:nvPr/>
            </p:nvSpPr>
            <p:spPr>
              <a:xfrm>
                <a:off x="8341867" y="2281327"/>
                <a:ext cx="569787" cy="29850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09F4B478-933B-4FE2-A48B-9CA7A77D257D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AF48D666-21E3-46B2-B47D-06E3926E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70CC9225-E626-4FDC-893A-562AD86E63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4233864"/>
            <a:ext cx="461962" cy="403622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03842B71-E82E-4DE4-8984-186871412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B291E1F7-CFFD-495A-AE94-061C31AA3C2C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ACCE6F20-F146-4F2D-81CA-0DCE106AC8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320279"/>
            <a:ext cx="303213" cy="284559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5B624B5E-3FFA-4FD1-97B6-1F10262BD8AF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BD71D6-A902-4DAF-B358-2FC58DFBCFA8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74A0B96C-55DF-4DD7-9150-0724B572F9C2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EA200D79-CDB6-4E6D-B3FD-D982831EC869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3CEA466F-EBAE-4227-AD15-65A49E94CA8D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1EBECA92-FBAB-4EA9-A9AC-F15546B4DCB5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4B52EB0E-D3B4-45F5-A793-5BE0FF8C0FE3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9F5DE399-B7E1-4EB6-BA0F-51F2C6D8CB6F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F6D41B31-24D3-429A-9832-9780A5CEA5ED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C058DD4C-224F-4355-A6D7-B3935567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85DCF02B-B19B-4A1B-994C-B2790319E5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782241"/>
            <a:ext cx="173037" cy="170259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6C2D2674-3367-43AB-9576-52D42D3C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F0920ADB-BB85-4F61-BEB5-89F9A29BEB59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D0734EF2-FCB2-4E7A-BF9F-4227540BD6E8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4697017"/>
            <a:ext cx="123825" cy="83344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3657A5D6-AABC-4911-A433-7602C9B7AE08}"/>
              </a:ext>
            </a:extLst>
          </p:cNvPr>
          <p:cNvSpPr/>
          <p:nvPr userDrawn="1"/>
        </p:nvSpPr>
        <p:spPr>
          <a:xfrm>
            <a:off x="8247064" y="4637485"/>
            <a:ext cx="90487" cy="6191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5" tIns="51425" rIns="51425" bIns="5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0DFC22AB-F8C0-4FC3-B4BF-68AD7E0401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3894536"/>
            <a:ext cx="173038" cy="169069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D7507578-EC68-4BA6-9272-15CE2B44A2AD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2E4EF73F-A392-4EEC-B319-F8A8F94EFB19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33D07639-F026-4910-8A49-C6A198761F3A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661989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B476234D-5CDC-43EE-A773-6AE0ECE4033D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79848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89CF1143-3B45-45E0-BAD3-D80AB8262BA0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741761"/>
            <a:ext cx="33338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E4FA6BE4-D707-40FC-A68E-1447E81852CC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710805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6CFBEA9C-BA30-45C1-96B2-59039A2ABC7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86992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B34356F1-E662-4579-87F8-4FB1E55BF5D3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12276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4E42927D-3A84-40C1-AE9E-C1C06A96258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14181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75249675-D3B1-40E6-B32F-DC44E669052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20134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F03C276-42C3-457C-90E1-EE0EE850CBF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171575"/>
            <a:ext cx="34925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F1D1B95-C723-43B2-848A-EC1F076D5DE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148953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0C9A8E86-CDF9-4697-81FD-B68A73D0B9D9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582341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E548163C-329F-4FB5-9F2E-574A9DEF2E1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139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F70F00A0-0ECD-4030-8AA7-39D9AC1115EA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63303"/>
            <a:ext cx="33337" cy="333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3281B20C-FA54-4C3B-AD10-2D1EF8B05450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629967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5A676F78-1DE6-41B3-AA1E-A3AD4858B46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9725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8CD7BCDB-96D4-4B9F-8637-251AAF09DBC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043114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DB4B3B43-0B64-4C95-AA22-4DFD16245CCE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060973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0AAE9C28-BEBF-47C3-ACD2-BA6CBE418ED0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122886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2415A03-56F2-4E1C-AB6C-4956E500566E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091930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1CC1FAE9-F06D-435F-82B4-0AF1561CECD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068117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7056F8C3-BEC2-4AF1-8599-57C447E87580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503885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CCD11391-EE02-44B1-8E3B-2DB3ABE04F29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2522936"/>
            <a:ext cx="338138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6A6EEF48-F524-4F01-996E-17DF52485CA3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2582467"/>
            <a:ext cx="33338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65CC478-25AF-4494-9FC2-EADBE141A6A1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552700"/>
            <a:ext cx="33338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9CEFC8A3-B537-4EB1-8667-3B3F1730CE66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530080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EB529184-F9E1-4076-9E68-60B3B6C0F2A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2963466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0FA23C36-ADA4-4F5C-B5D4-D28C8E512BE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82517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676CD98B-0593-4E04-87BD-9800A49C64CA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3044429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93004AF5-DB80-4891-89C8-76495E4F5AD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011092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7C229931-4A7C-49D7-9D09-C51B00C5149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90850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27316D59-C549-4763-B04B-22297558C46A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424238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AFD9C33B-2470-46BA-9F7C-E5144C64E09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442098"/>
            <a:ext cx="338137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74909B19-CAED-4FD7-A5F4-621FA0D2C403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504011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54C1D7E9-E6FE-4B8D-8C9A-13810088837E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473055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EA8365D5-9576-4131-8776-2D019EED098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449242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C8AEF384-CAE7-4A7A-B1F2-1D0C619F1435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388501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501FCD1E-52C0-4416-B6AA-AE7915D8CE49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0406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9C35623C-EB3B-4BC8-B3FC-E80FDA9807D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96359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E4F29711-4F08-43F9-B593-7485BDC0AEE6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3933825"/>
            <a:ext cx="34925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ECA733D3-EF05-47B4-B7B0-E7C81C12CAF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11205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CD9052A3-9D27-4D41-8D20-C89F0C7C904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4344591"/>
            <a:ext cx="80963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5B13A48-8D25-45B0-BF15-D0274FFEBE7F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436364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1FC74F04-DDF6-4D18-9A07-A262381A99E2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4425555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E4BEAF50-94B6-44AB-A1AC-758FFAB7614B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4392217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0726F19C-F844-46EA-B9CE-303778BD46B2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4371975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9BD209E4-3D7B-495F-B350-7E911143DB8D}"/>
              </a:ext>
            </a:extLst>
          </p:cNvPr>
          <p:cNvGrpSpPr/>
          <p:nvPr userDrawn="1"/>
        </p:nvGrpSpPr>
        <p:grpSpPr>
          <a:xfrm>
            <a:off x="559069" y="1118709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49890BB5-B51C-4856-BB5F-B976002F929A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76098D11-1510-4905-B069-7FD4E54EC84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BD2EF215-6E44-4F80-9D9C-508E3CAEE0B3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00D5805-EA2A-4FB4-BCC1-718B4335C3A3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33693863-0BAA-4378-82FE-78C18C5C6A58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3C17619-6430-44ED-95FE-028D207E13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3037285"/>
            <a:ext cx="1725612" cy="1195388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FC537566-8BC3-490B-A93F-AFA0E237E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524509C7-09CC-433F-A34B-67FF9CE42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2408AB3F-C12B-4104-A9F8-FFFA0C50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295EA641-B175-41BE-A9D5-F7F8E4790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4808A005-885D-4486-BC0A-9024C4E2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15A1B2E5-F7BA-4400-94DF-4855EFC7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9FCE0A42-7657-423D-8266-B7CAC7F9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4E8C34CB-6D06-4262-BF56-642585277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B49DE575-75B9-4799-96A0-E83391F26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EC87244F-004B-4AD0-BEC1-67C133E7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33BA29B9-9C30-48A2-83CD-12C7930D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3DBB4A18-EA5C-4F60-8C90-E5C6279A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269E0063-CE74-473C-B559-38FA5294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4B99FB24-D45B-48AC-9785-A9057ABC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9B0E5833-2581-41C8-8519-9B5E52A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21761683-C9A1-4279-BD3F-BF4855D5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512C374F-D517-49A8-88F9-FC3B6D8F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D8E03A8E-B36F-4615-94E8-CEC34C847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AAB27343-A9B2-46A4-914E-0CCA7415F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6BF5037A-A8A6-4736-A71C-BC09B956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751563FD-C8BD-4736-96AD-5E73151D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34F40D29-D991-4077-B561-3708B52B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241A188E-C54B-49EB-A925-97E2CE40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C48431BF-FA8C-4888-B4E3-95111DDE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B0AAF33F-8190-4501-A96F-864B29DD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78033217-D10D-480D-9D6A-C6732414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8E2B4885-B18C-47BD-97C7-EEE5EBA9C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180627E3-D3BD-499E-8A88-035074EF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5F7FEAD8-98A2-4AF5-8366-0089D0A8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72609697-D69F-423E-8123-DFEEB7E5D799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CA8E0CAC-C77E-4BF7-BFA6-511B4008BEAB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C6D83C4F-CC10-41C8-801F-803FC9A4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5CC056-5A3A-46BA-86CB-289C7965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54A83C30-2BCF-46C3-B703-13F9D746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1948DBDA-1C79-49ED-867F-F890DD1D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030E84BB-C338-4FCE-95B3-13186968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4DD7A8BB-F1F0-4727-BB46-32AB93481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18D28925-27EB-4371-94C8-CC438F7544A7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EADFF188-2857-4B93-8509-78FED90C604D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3DA2250B-7A0A-43D8-A36E-91AC8ED2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58CD00A-C901-405A-AE44-EE7E1396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717F41-25A4-41F7-9EBB-02717772D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288FAADF-039B-44A6-88B4-F5A49030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F36A7A67-8086-494D-807B-277830D15F1B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71ACEA57-0C83-4148-AA93-E8ABE7710DA0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8FF6154D-60FA-4FBB-B917-3C16D125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CC18136F-3B45-4BFD-A999-8487C2F5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FA8D6670-D58B-44C1-98D9-9A36B05F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2DC501B9-2416-4495-AC00-0EC65455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DFC04607-0FC7-407A-AF78-5C9B98B1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BD804CED-3F4A-4FD1-B1C2-1EBB18EA1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170402AD-F0CC-420D-9A36-8F7DCFE78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98D39B5F-3821-41F4-BAA7-EB01A36E8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81F4A134-6511-4A4F-AD3D-6BEED06B1664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BD702D9A-7D60-430C-9C6B-282D53747ADE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BCB43C25-8282-486F-9341-B5F81ACF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D14F81E5-5D3D-4E7F-82FA-2C0E3B6C9B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2706291"/>
            <a:ext cx="1652587" cy="1513284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F8893AD-B0A1-4EB1-BF2F-AD108319C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188C0E2D-71EC-457C-AB73-9E79804A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7C8DB2CB-6BC7-4F4B-A48B-88AC50906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A7DB66ED-470A-441C-AEC2-D367BB37066A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6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7FB8DBD1-CC25-47DE-9930-008B7F310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AB1679A6-6AE7-486C-A315-39FFE4D29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3E08D26A-1539-442A-97E4-2C0278AF0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87B02E9D-CB74-4B7C-87F0-19272EDAA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2ECBAB4-8B04-437A-8BFE-23E988AD8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EC5D9667-4B48-4971-9AC8-1B2D91B47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F217A769-9F16-4B83-8DE5-6D403D930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83BBE867-4984-42E9-83F8-71C711614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4FCC4ED3-7046-4A5C-A420-4953D02B6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531C4F7F-41EA-45D7-BBD0-574A3D72B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38093373-AAD6-4313-843A-412F29812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43053FA8-A1EB-4713-9ED7-8A4657C09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5E85F47D-C0F2-47F9-8F1A-8044DBE4F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54BFF41-AF8A-49EC-ACDF-5E1E6DEC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EA15259D-7EF5-4410-870C-FA5A57979438}"/>
                    </a:ext>
                  </a:extLst>
                </p:cNvPr>
                <p:cNvSpPr/>
                <p:nvPr/>
              </p:nvSpPr>
              <p:spPr>
                <a:xfrm>
                  <a:off x="3854098" y="3793900"/>
                  <a:ext cx="24349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7A7B303F-6FFD-40A4-9626-0DB23DE80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80625879-C7D8-47D4-B23A-660E6E3D2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D7DE07BF-7464-448D-9D8C-808D62C66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260C1DE7-D057-44B9-B660-6EEEF2FBA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4F6D0362-E7BD-4ED0-9CF6-79F28C6F6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B213B7E2-570D-4EFC-AD31-CF98CDCAC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ECB57A73-521C-4845-9FF5-D00D10203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24099E4D-C73A-41DB-AA3D-F2B5F8583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18078634-D2E2-48C1-B41F-32EA42E70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EFBD8A0F-B2DD-45BE-B20F-809577C3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A3383806-7CF3-4225-93A7-CBA7970F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A45AF030-DF81-4DD0-BE73-A7DC10C4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8C6AB39C-0213-47F0-835E-FE5E22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11401C15-D5FD-486A-B4E6-8F10E0B1E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2EB71F70-E8B2-4231-BC09-184893491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49BFBA7A-A5FC-468B-A05D-7F5305E74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0D96CF0D-6564-401D-B200-E3C084BA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6A8B86E0-3AA6-4E5F-9B99-919A3A17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1A4FBA6A-C01E-4328-BD7A-81FAA1642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F6157563-ED9A-4172-A7CD-A33F8BD3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C05A0F25-7B37-4D72-BACD-9BB9CC00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72B6CF5C-A346-4C3F-824A-C0F33392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84A3049A-F8E7-4F29-BD18-1994EBEB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FE3E0F5E-C739-4AD4-B917-310E3C64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458D464C-0D3E-46D2-A8DF-74211D60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9616F08E-8536-4E81-9E80-B2494C9F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E51A27DF-B52A-40CD-9FBA-873D9A14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1BC88E1D-01B4-4964-9DDF-8C86BA75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B5F9C3B9-F68C-41BE-96BE-3CA638F47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9BAB6E34-0939-4677-B857-CB099C265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CF8E4710-359D-44F9-8C9F-6F797EE04980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6CCC6E48-2530-4E74-8ABB-83094203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BAEEE2D4-F301-4D84-8464-89C4A55BF91A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DF771FDF-A243-43F6-8D34-F7274725EB38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51C5D0C6-D4DA-4C5D-AA69-2769A2A9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D5B433FD-3636-4D08-91AA-F5EF9589B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DEDEEF66-D04C-44BE-BD9E-B4EB11261A4F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4143737E-6E1E-4ECF-A29A-39568272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832E7EFB-8BD2-4266-9807-E011702E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417E5969-D349-4AC6-83C7-0766D974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86E3FCEE-7264-4EB0-B8DC-63D3E69E5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6D44E6F0-2121-4D29-B419-2F1AE9E55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2A8F040-2790-407F-BF43-57DB7636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6AFCC641-C993-4638-8A6A-95ECA5D8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4E0F92F3-41C2-4E36-BBE2-634DAD6BFBFC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A3DEE165-D9D0-4CA7-B92E-EFBC858326EF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05B06C60-BFAC-48FF-875A-55993C62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AEDAD7A6-FE78-45B9-9D9E-04BB96006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798D6330-9658-4641-8AA0-DDE098FDD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91B0E1AA-CB18-429B-849C-2697F188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C23A7E18-C318-413E-8ED5-9DC07401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81AB6F4D-42FC-4392-A3A3-03B9BEB6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64506859-E419-4F94-85F1-CC79DC664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A1E9089E-E52F-41D0-B94C-BD741E29DB2D}"/>
              </a:ext>
            </a:extLst>
          </p:cNvPr>
          <p:cNvSpPr>
            <a:spLocks/>
          </p:cNvSpPr>
          <p:nvPr/>
        </p:nvSpPr>
        <p:spPr bwMode="auto">
          <a:xfrm>
            <a:off x="2481264" y="4813697"/>
            <a:ext cx="198437" cy="123825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392A13E0-3362-4E36-95E7-35298142B0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4219575"/>
            <a:ext cx="6989763" cy="923925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C45467A-6889-4457-A180-B8EB8BF8B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E7C6EADC-636D-4434-9E73-EF1E27B0B7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704122CE-31C5-406A-87BD-F7C7D107E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852AB8E8-880E-4073-A2F4-AE210779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EE27B883-563A-4EB1-BCDA-74778D88F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AD51CC2D-C71C-4076-AA0E-5634B52F6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B4558A48-A013-4C2D-A229-080C79F00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286BE9C5-443D-409F-915E-266DBE61A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86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888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90D2F18C-7BE0-4104-9085-EF8DC64E10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165499"/>
            <a:ext cx="8710612" cy="4679156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EC4C8991-DF8E-44C6-AF1A-8EBDDCF26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80" y="219519"/>
              <a:ext cx="8068625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527B83BF-049E-46B1-9672-DCB751C5FA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3541C9CE-A500-4066-AF05-50EE27A33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896E38D4-E6FB-4F33-9F75-543635995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AC2BEF7E-728A-4727-9CBE-356F7ED79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74A6724F-E2E0-4FCC-A5A5-77C6A9108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5"/>
              <a:ext cx="569787" cy="380042"/>
              <a:chOff x="8341867" y="1721415"/>
              <a:chExt cx="569787" cy="38004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35A80F78-9146-46F1-8832-95C63023E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89"/>
                <a:ext cx="569787" cy="300866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C8DE3C3B-83F0-4014-87D6-E1C741F1D4D7}"/>
                  </a:ext>
                </a:extLst>
              </p:cNvPr>
              <p:cNvSpPr/>
              <p:nvPr/>
            </p:nvSpPr>
            <p:spPr>
              <a:xfrm>
                <a:off x="8341867" y="1721796"/>
                <a:ext cx="569787" cy="30216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latin typeface="Arial" charset="0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54C2F1B-26B0-4357-BF06-D16EFC01E5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8123376C-E906-45FA-8542-40D76C69F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7B6C3954-8300-4B56-AA91-8A7EDB30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6A24244B-00E5-4A81-8BF5-311DFF2C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34F94D59-DD7A-40FB-9781-F16F627E0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94026195-16A2-4000-85E3-44371130C537}"/>
                  </a:ext>
                </a:extLst>
              </p:cNvPr>
              <p:cNvSpPr/>
              <p:nvPr/>
            </p:nvSpPr>
            <p:spPr>
              <a:xfrm>
                <a:off x="8341867" y="604531"/>
                <a:ext cx="569787" cy="31069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latin typeface="Arial" charset="0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5B64678E-5754-4DE8-B43F-232EF6CF5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F2A6A264-8887-436F-8AB7-E75DB035F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64526FC-ED15-4CEC-A906-990A4CDA2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3A98CD12-2EF1-4B6D-8D13-81C33AF33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6"/>
              <a:ext cx="569787" cy="381260"/>
              <a:chOff x="8341867" y="2281736"/>
              <a:chExt cx="569787" cy="381260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DADB6278-51F5-413C-A3BD-53168BBBE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E474F0B6-8AA2-4439-BAF5-63DB1676165D}"/>
                  </a:ext>
                </a:extLst>
              </p:cNvPr>
              <p:cNvSpPr/>
              <p:nvPr/>
            </p:nvSpPr>
            <p:spPr>
              <a:xfrm>
                <a:off x="8341867" y="2281327"/>
                <a:ext cx="569787" cy="29850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latin typeface="Arial" charset="0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FDAAB38C-E40E-467F-9EBC-AE5A4DD0FE60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latin typeface="Arial" charset="0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D7C53EF7-0FB3-450F-BBCF-8C92D3C3C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B68A40B7-EB3E-49D8-9F0A-21AB755E0E59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661989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6F923BD0-70F5-4B67-97F1-546F4D7A2898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79848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FBA4570-30B2-411B-B442-78A90A6DB550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741761"/>
            <a:ext cx="33338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7769D428-DEB4-4CAA-8B7E-8E5B7CDCBAA8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710805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E5BAA703-9347-48EE-BB3D-3C5D3C63D50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86992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8CA901B6-14C8-43E7-8C4D-8062B9738C30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12276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0679D871-FC04-472F-9B51-04874BC82975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14181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D1A11373-52F4-4858-9908-F38B6685864C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20134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E715EB6C-2C7B-4146-A325-A06C46C0B9B1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171575"/>
            <a:ext cx="34925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BEA311D1-62C7-46D7-A38B-4F31D5F052A0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148953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62377C09-033C-45A9-AA25-2DD306F8BE0B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582341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A525577C-D538-490F-BA35-14247F0C595E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139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0A2A87D3-8479-4532-A9E4-FE40CCD7EBCA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63303"/>
            <a:ext cx="33337" cy="333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5CC97384-7A44-441C-ABA1-15CE490B3789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629967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73D0F312-29E7-4FCE-8963-0A10169AC85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9725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940E72A5-6FC5-42FC-A683-18C4E107939B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043114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16868A6A-3EF9-4F63-AC6B-3D15AF16A101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060973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77C3EC1A-13D4-4FB3-981C-F1100786110B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122886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68CA4FED-6056-4B74-A12C-B772D1E9D360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091930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86B36D09-9B92-4CA7-ABDF-724CD2FC285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068117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8A004CCA-1DB6-4042-80A2-552316F86191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503885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5592BAEB-2B2E-4454-9E2E-6E05F40C7039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2522936"/>
            <a:ext cx="338138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A8462C6D-4D9C-4299-A619-DC6DC9B23751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2582467"/>
            <a:ext cx="33338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C91156B7-6339-43CD-BC08-8B3A800BDC8B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552700"/>
            <a:ext cx="33338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5B5E01BD-B339-47FB-94C4-1D553B38AE74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530080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22F05C76-FB01-46F9-B412-C1F2BD9ACF37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2963466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9549EC98-E487-427C-B80E-61C95540EBFC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82517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F68DACD7-1133-4647-BCA0-4E05E75F3189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3044429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87962137-47CC-43D5-86BD-CCB11FB90934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011092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5434E644-13C2-42E2-AA27-64931ED4323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90850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D5EC33D1-2385-4460-AC15-B92EEC2EA236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424238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ECD3170D-BDC0-4C44-9650-853F5BDC704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442098"/>
            <a:ext cx="338137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D4303527-755D-4ABD-92D7-028C3E04BC0D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504011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38F77AAB-FC3C-4FD5-8BAB-EFE845E1EA82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473055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254ADD10-1B68-4A39-993F-841FCC18FAAA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449242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CE9126CE-E45C-4F59-8240-91121A11389E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388501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71E50FEA-0BA6-4807-B0CC-B3BEBC040520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0406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13AA5B36-449D-48F2-87CF-E0DD11432761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96359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73273278-D230-4280-886E-4FFB363A80CC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3933825"/>
            <a:ext cx="34925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B6597CF1-35DC-4C0A-818D-2F7F4061626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11205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4AB411A3-19B4-48DF-87B7-B7AAB9A8E03E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4344591"/>
            <a:ext cx="80963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B3720ED9-C3A6-4194-94DC-275FDF8FE850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436364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23146A80-A0D5-4710-B792-0B57187E1DB7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4425555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ABFEF2C1-6EC1-4C4B-9E47-3BDC50017EC5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4392217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A6896BC0-A3AA-43DA-9B09-497147770A69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4371975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56301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485900"/>
            <a:ext cx="7772400" cy="1200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04A39-3399-4D15-ABA7-2B1E36BBF3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27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DC48-80E4-42D3-B2E9-BFAA28BCB48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8910"/>
      </p:ext>
    </p:extLst>
  </p:cSld>
  <p:clrMapOvr>
    <a:masterClrMapping/>
  </p:clrMapOvr>
  <p:transition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D1BC-BFFF-4003-A0EE-43FB025F6BE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32391"/>
      </p:ext>
    </p:extLst>
  </p:cSld>
  <p:clrMapOvr>
    <a:masterClrMapping/>
  </p:clrMapOvr>
  <p:transition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257301"/>
            <a:ext cx="4194175" cy="33170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57301"/>
            <a:ext cx="4194175" cy="33170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FE08A-5242-4E4E-BC09-59FF2CB856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5849"/>
      </p:ext>
    </p:extLst>
  </p:cSld>
  <p:clrMapOvr>
    <a:masterClrMapping/>
  </p:clrMapOvr>
  <p:transition>
    <p:checke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567C-BFC9-4E77-ABD8-B6B1E1A9ADF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06521"/>
      </p:ext>
    </p:extLst>
  </p:cSld>
  <p:clrMapOvr>
    <a:masterClrMapping/>
  </p:clrMapOvr>
  <p:transition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550C3-630E-4593-9DB4-0B4379F0764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21058"/>
      </p:ext>
    </p:extLst>
  </p:cSld>
  <p:clrMapOvr>
    <a:masterClrMapping/>
  </p:clrMapOvr>
  <p:transition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13A0-9DA9-4536-8701-7DC2E599E29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79611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4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237E-8B4E-4D9E-9C4A-45BDD66BD8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42949"/>
      </p:ext>
    </p:extLst>
  </p:cSld>
  <p:clrMapOvr>
    <a:masterClrMapping/>
  </p:clrMapOvr>
  <p:transition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51B1-0A2C-4B88-A604-0BA13A42C4A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1234"/>
      </p:ext>
    </p:extLst>
  </p:cSld>
  <p:clrMapOvr>
    <a:masterClrMapping/>
  </p:clrMapOvr>
  <p:transition>
    <p:checke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6BED-A142-4CC8-89E9-7313FB9FD30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42020"/>
      </p:ext>
    </p:extLst>
  </p:cSld>
  <p:clrMapOvr>
    <a:masterClrMapping/>
  </p:clrMapOvr>
  <p:transition>
    <p:checke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171451"/>
            <a:ext cx="2135187" cy="44029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171451"/>
            <a:ext cx="6253163" cy="4402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A76C-AA12-4875-B95D-968F9259688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3401"/>
      </p:ext>
    </p:extLst>
  </p:cSld>
  <p:clrMapOvr>
    <a:masterClrMapping/>
  </p:clrMapOvr>
  <p:transition>
    <p:checke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171451"/>
            <a:ext cx="8540750" cy="4402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D7B54-E937-43B6-BC5D-CE29549A1FC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35115"/>
      </p:ext>
    </p:extLst>
  </p:cSld>
  <p:clrMapOvr>
    <a:masterClrMapping/>
  </p:clrMapOvr>
  <p:transition>
    <p:checke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71451"/>
            <a:ext cx="8510588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6" y="1257301"/>
            <a:ext cx="4194175" cy="3317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57301"/>
            <a:ext cx="4194175" cy="3317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96EA-22AF-41BF-9A3F-F22CEE9F65E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6780"/>
      </p:ext>
    </p:extLst>
  </p:cSld>
  <p:clrMapOvr>
    <a:masterClrMapping/>
  </p:clrMapOvr>
  <p:transition>
    <p:checke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6C81E726-E045-43DF-8825-53BDFFA82F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165499"/>
            <a:ext cx="8710612" cy="4679156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C097096F-E37B-434C-8470-ACAB1EC45E52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F29212B1-55C0-4BBC-9598-DCD0EFD4C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E02EA1C4-BDE8-451C-B9E6-2D5D19945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4B936BFD-9A62-4532-8904-2811A4B45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EAACF20A-A52E-4C82-81EE-102ED3465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6BC08A6A-FAC7-4228-A756-B3E0CE698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EF782C59-176D-4ADA-A756-252051761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0DF0187-40D2-4092-B629-22EDEEA83E34}"/>
                  </a:ext>
                </a:extLst>
              </p:cNvPr>
              <p:cNvSpPr/>
              <p:nvPr/>
            </p:nvSpPr>
            <p:spPr>
              <a:xfrm>
                <a:off x="8341867" y="1721796"/>
                <a:ext cx="569787" cy="302161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7308D39-C348-4DCD-A9A1-52FD57498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94CC2A50-FAB6-4BCE-A5B5-66A718831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A9BFF093-5AC5-4D0D-9A21-4FBBEA5D3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142DE043-18D4-4CAE-877E-594C355E3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5784387B-BA18-43A9-BB97-06E38323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6F6F2CF-4D3E-4AD2-95DE-464ED6807026}"/>
                  </a:ext>
                </a:extLst>
              </p:cNvPr>
              <p:cNvSpPr/>
              <p:nvPr/>
            </p:nvSpPr>
            <p:spPr>
              <a:xfrm>
                <a:off x="8341867" y="604531"/>
                <a:ext cx="569787" cy="31069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14092FFB-EFAE-4BBD-9B69-64982796C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716F7245-D7D8-41D0-BF9B-AE8BE4924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09E0A3A1-4354-49EB-8388-246C2C3E1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D5181B3C-9C53-4E77-9483-230922EB6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1D743B48-D3DC-40FB-8693-E6159C1CA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2D6296F2-5CA4-41AF-A0D7-D5EB05558A37}"/>
                  </a:ext>
                </a:extLst>
              </p:cNvPr>
              <p:cNvSpPr/>
              <p:nvPr/>
            </p:nvSpPr>
            <p:spPr>
              <a:xfrm>
                <a:off x="8341867" y="2281327"/>
                <a:ext cx="569787" cy="29850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09F4B478-933B-4FE2-A48B-9CA7A77D257D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AF48D666-21E3-46B2-B47D-06E3926E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70CC9225-E626-4FDC-893A-562AD86E63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4233864"/>
            <a:ext cx="461962" cy="403622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03842B71-E82E-4DE4-8984-186871412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B291E1F7-CFFD-495A-AE94-061C31AA3C2C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ACCE6F20-F146-4F2D-81CA-0DCE106AC8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320279"/>
            <a:ext cx="303213" cy="284559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5B624B5E-3FFA-4FD1-97B6-1F10262BD8AF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BD71D6-A902-4DAF-B358-2FC58DFBCFA8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74A0B96C-55DF-4DD7-9150-0724B572F9C2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EA200D79-CDB6-4E6D-B3FD-D982831EC869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3CEA466F-EBAE-4227-AD15-65A49E94CA8D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1EBECA92-FBAB-4EA9-A9AC-F15546B4DCB5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4B52EB0E-D3B4-45F5-A793-5BE0FF8C0FE3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9F5DE399-B7E1-4EB6-BA0F-51F2C6D8CB6F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F6D41B31-24D3-429A-9832-9780A5CEA5ED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C058DD4C-224F-4355-A6D7-B3935567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85DCF02B-B19B-4A1B-994C-B2790319E5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782241"/>
            <a:ext cx="173037" cy="170259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6C2D2674-3367-43AB-9576-52D42D3C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F0920ADB-BB85-4F61-BEB5-89F9A29BEB59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D0734EF2-FCB2-4E7A-BF9F-4227540BD6E8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4697017"/>
            <a:ext cx="123825" cy="83344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3657A5D6-AABC-4911-A433-7602C9B7AE08}"/>
              </a:ext>
            </a:extLst>
          </p:cNvPr>
          <p:cNvSpPr/>
          <p:nvPr userDrawn="1"/>
        </p:nvSpPr>
        <p:spPr>
          <a:xfrm>
            <a:off x="8247064" y="4637485"/>
            <a:ext cx="90487" cy="6191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5" tIns="51425" rIns="51425" bIns="5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0DFC22AB-F8C0-4FC3-B4BF-68AD7E0401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3894536"/>
            <a:ext cx="173038" cy="169069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D7507578-EC68-4BA6-9272-15CE2B44A2AD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2E4EF73F-A392-4EEC-B319-F8A8F94EFB19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33D07639-F026-4910-8A49-C6A198761F3A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661989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B476234D-5CDC-43EE-A773-6AE0ECE4033D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79848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89CF1143-3B45-45E0-BAD3-D80AB8262BA0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741761"/>
            <a:ext cx="33338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E4FA6BE4-D707-40FC-A68E-1447E81852CC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710805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6CFBEA9C-BA30-45C1-96B2-59039A2ABC7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86992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B34356F1-E662-4579-87F8-4FB1E55BF5D3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12276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4E42927D-3A84-40C1-AE9E-C1C06A96258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14181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75249675-D3B1-40E6-B32F-DC44E669052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20134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F03C276-42C3-457C-90E1-EE0EE850CBF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171575"/>
            <a:ext cx="34925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F1D1B95-C723-43B2-848A-EC1F076D5DE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148953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0C9A8E86-CDF9-4697-81FD-B68A73D0B9D9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582341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E548163C-329F-4FB5-9F2E-574A9DEF2E1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139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F70F00A0-0ECD-4030-8AA7-39D9AC1115EA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63303"/>
            <a:ext cx="33337" cy="333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3281B20C-FA54-4C3B-AD10-2D1EF8B05450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629967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5A676F78-1DE6-41B3-AA1E-A3AD4858B46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609725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8CD7BCDB-96D4-4B9F-8637-251AAF09DBC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043114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DB4B3B43-0B64-4C95-AA22-4DFD16245CCE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060973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0AAE9C28-BEBF-47C3-ACD2-BA6CBE418ED0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122886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2415A03-56F2-4E1C-AB6C-4956E500566E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091930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1CC1FAE9-F06D-435F-82B4-0AF1561CECD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068117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7056F8C3-BEC2-4AF1-8599-57C447E87580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503885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CCD11391-EE02-44B1-8E3B-2DB3ABE04F29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2522936"/>
            <a:ext cx="338138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6A6EEF48-F524-4F01-996E-17DF52485CA3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2582467"/>
            <a:ext cx="33338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65CC478-25AF-4494-9FC2-EADBE141A6A1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552700"/>
            <a:ext cx="33338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9CEFC8A3-B537-4EB1-8667-3B3F1730CE66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530080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EB529184-F9E1-4076-9E68-60B3B6C0F2A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2963466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0FA23C36-ADA4-4F5C-B5D4-D28C8E512BE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82517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676CD98B-0593-4E04-87BD-9800A49C64CA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3044429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93004AF5-DB80-4891-89C8-76495E4F5AD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011092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7C229931-4A7C-49D7-9D09-C51B00C5149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2990850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27316D59-C549-4763-B04B-22297558C46A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424238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AFD9C33B-2470-46BA-9F7C-E5144C64E09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442098"/>
            <a:ext cx="338137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74909B19-CAED-4FD7-A5F4-621FA0D2C403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504011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54C1D7E9-E6FE-4B8D-8C9A-13810088837E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3473055"/>
            <a:ext cx="33337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EA8365D5-9576-4131-8776-2D019EED098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449242"/>
            <a:ext cx="334963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C8AEF384-CAE7-4A7A-B1F2-1D0C619F1435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3885010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501FCD1E-52C0-4416-B6AA-AE7915D8CE49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04061"/>
            <a:ext cx="336550" cy="82153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9C35623C-EB3B-4BC8-B3FC-E80FDA9807D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3963592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E4F29711-4F08-43F9-B593-7485BDC0AEE6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3933825"/>
            <a:ext cx="34925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ECA733D3-EF05-47B4-B7B0-E7C81C12CAF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3911205"/>
            <a:ext cx="336550" cy="73819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CD9052A3-9D27-4D41-8D20-C89F0C7C904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4344591"/>
            <a:ext cx="80963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5B13A48-8D25-45B0-BF15-D0274FFEBE7F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436364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1FC74F04-DDF6-4D18-9A07-A262381A99E2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4425555"/>
            <a:ext cx="34925" cy="3571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E4BEAF50-94B6-44AB-A1AC-758FFAB7614B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4392217"/>
            <a:ext cx="34925" cy="3571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0726F19C-F844-46EA-B9CE-303778BD46B2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4371975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9BD209E4-3D7B-495F-B350-7E911143DB8D}"/>
              </a:ext>
            </a:extLst>
          </p:cNvPr>
          <p:cNvGrpSpPr/>
          <p:nvPr userDrawn="1"/>
        </p:nvGrpSpPr>
        <p:grpSpPr>
          <a:xfrm>
            <a:off x="559069" y="1118709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49890BB5-B51C-4856-BB5F-B976002F929A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76098D11-1510-4905-B069-7FD4E54EC84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BD2EF215-6E44-4F80-9D9C-508E3CAEE0B3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00D5805-EA2A-4FB4-BCC1-718B4335C3A3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33693863-0BAA-4378-82FE-78C18C5C6A58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3C17619-6430-44ED-95FE-028D207E13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3037285"/>
            <a:ext cx="1725612" cy="1195388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FC537566-8BC3-490B-A93F-AFA0E237E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524509C7-09CC-433F-A34B-67FF9CE42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2408AB3F-C12B-4104-A9F8-FFFA0C50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295EA641-B175-41BE-A9D5-F7F8E4790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4808A005-885D-4486-BC0A-9024C4E2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15A1B2E5-F7BA-4400-94DF-4855EFC7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9FCE0A42-7657-423D-8266-B7CAC7F9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4E8C34CB-6D06-4262-BF56-642585277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B49DE575-75B9-4799-96A0-E83391F26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EC87244F-004B-4AD0-BEC1-67C133E7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33BA29B9-9C30-48A2-83CD-12C7930D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3DBB4A18-EA5C-4F60-8C90-E5C6279A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269E0063-CE74-473C-B559-38FA5294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4B99FB24-D45B-48AC-9785-A9057ABC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9B0E5833-2581-41C8-8519-9B5E52A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21761683-C9A1-4279-BD3F-BF4855D5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512C374F-D517-49A8-88F9-FC3B6D8F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D8E03A8E-B36F-4615-94E8-CEC34C847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AAB27343-A9B2-46A4-914E-0CCA7415F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6BF5037A-A8A6-4736-A71C-BC09B956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751563FD-C8BD-4736-96AD-5E73151D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34F40D29-D991-4077-B561-3708B52B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241A188E-C54B-49EB-A925-97E2CE40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C48431BF-FA8C-4888-B4E3-95111DDE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B0AAF33F-8190-4501-A96F-864B29DD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78033217-D10D-480D-9D6A-C6732414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8E2B4885-B18C-47BD-97C7-EEE5EBA9C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180627E3-D3BD-499E-8A88-035074EF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5F7FEAD8-98A2-4AF5-8366-0089D0A8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72609697-D69F-423E-8123-DFEEB7E5D799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CA8E0CAC-C77E-4BF7-BFA6-511B4008BEAB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C6D83C4F-CC10-41C8-801F-803FC9A4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5CC056-5A3A-46BA-86CB-289C7965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54A83C30-2BCF-46C3-B703-13F9D746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1948DBDA-1C79-49ED-867F-F890DD1D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030E84BB-C338-4FCE-95B3-13186968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4DD7A8BB-F1F0-4727-BB46-32AB93481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18D28925-27EB-4371-94C8-CC438F7544A7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EADFF188-2857-4B93-8509-78FED90C604D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3DA2250B-7A0A-43D8-A36E-91AC8ED2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58CD00A-C901-405A-AE44-EE7E1396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717F41-25A4-41F7-9EBB-02717772D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288FAADF-039B-44A6-88B4-F5A49030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F36A7A67-8086-494D-807B-277830D15F1B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71ACEA57-0C83-4148-AA93-E8ABE7710DA0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8FF6154D-60FA-4FBB-B917-3C16D125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CC18136F-3B45-4BFD-A999-8487C2F5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FA8D6670-D58B-44C1-98D9-9A36B05F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2DC501B9-2416-4495-AC00-0EC65455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DFC04607-0FC7-407A-AF78-5C9B98B1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BD804CED-3F4A-4FD1-B1C2-1EBB18EA1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170402AD-F0CC-420D-9A36-8F7DCFE78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98D39B5F-3821-41F4-BAA7-EB01A36E8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81F4A134-6511-4A4F-AD3D-6BEED06B1664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BD702D9A-7D60-430C-9C6B-282D53747ADE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BCB43C25-8282-486F-9341-B5F81ACF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D14F81E5-5D3D-4E7F-82FA-2C0E3B6C9B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2706291"/>
            <a:ext cx="1652587" cy="1513284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F8893AD-B0A1-4EB1-BF2F-AD108319C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188C0E2D-71EC-457C-AB73-9E79804A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7C8DB2CB-6BC7-4F4B-A48B-88AC50906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A7DB66ED-470A-441C-AEC2-D367BB37066A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6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7FB8DBD1-CC25-47DE-9930-008B7F310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AB1679A6-6AE7-486C-A315-39FFE4D29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3E08D26A-1539-442A-97E4-2C0278AF0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87B02E9D-CB74-4B7C-87F0-19272EDAA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2ECBAB4-8B04-437A-8BFE-23E988AD8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EC5D9667-4B48-4971-9AC8-1B2D91B47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F217A769-9F16-4B83-8DE5-6D403D930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83BBE867-4984-42E9-83F8-71C711614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4FCC4ED3-7046-4A5C-A420-4953D02B6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531C4F7F-41EA-45D7-BBD0-574A3D72B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38093373-AAD6-4313-843A-412F29812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43053FA8-A1EB-4713-9ED7-8A4657C09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5E85F47D-C0F2-47F9-8F1A-8044DBE4F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54BFF41-AF8A-49EC-ACDF-5E1E6DEC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EA15259D-7EF5-4410-870C-FA5A57979438}"/>
                    </a:ext>
                  </a:extLst>
                </p:cNvPr>
                <p:cNvSpPr/>
                <p:nvPr/>
              </p:nvSpPr>
              <p:spPr>
                <a:xfrm>
                  <a:off x="3854098" y="3793900"/>
                  <a:ext cx="24349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7A7B303F-6FFD-40A4-9626-0DB23DE80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80625879-C7D8-47D4-B23A-660E6E3D2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D7DE07BF-7464-448D-9D8C-808D62C66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260C1DE7-D057-44B9-B660-6EEEF2FBA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4F6D0362-E7BD-4ED0-9CF6-79F28C6F6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B213B7E2-570D-4EFC-AD31-CF98CDCAC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ECB57A73-521C-4845-9FF5-D00D10203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24099E4D-C73A-41DB-AA3D-F2B5F8583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18078634-D2E2-48C1-B41F-32EA42E70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EFBD8A0F-B2DD-45BE-B20F-809577C3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A3383806-7CF3-4225-93A7-CBA7970F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A45AF030-DF81-4DD0-BE73-A7DC10C4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8C6AB39C-0213-47F0-835E-FE5E22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11401C15-D5FD-486A-B4E6-8F10E0B1E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2EB71F70-E8B2-4231-BC09-184893491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49BFBA7A-A5FC-468B-A05D-7F5305E74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0D96CF0D-6564-401D-B200-E3C084BA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6A8B86E0-3AA6-4E5F-9B99-919A3A17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1A4FBA6A-C01E-4328-BD7A-81FAA1642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F6157563-ED9A-4172-A7CD-A33F8BD3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C05A0F25-7B37-4D72-BACD-9BB9CC00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72B6CF5C-A346-4C3F-824A-C0F33392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84A3049A-F8E7-4F29-BD18-1994EBEB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FE3E0F5E-C739-4AD4-B917-310E3C64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458D464C-0D3E-46D2-A8DF-74211D60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9616F08E-8536-4E81-9E80-B2494C9F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E51A27DF-B52A-40CD-9FBA-873D9A14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1BC88E1D-01B4-4964-9DDF-8C86BA75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B5F9C3B9-F68C-41BE-96BE-3CA638F47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9BAB6E34-0939-4677-B857-CB099C265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CF8E4710-359D-44F9-8C9F-6F797EE04980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6CCC6E48-2530-4E74-8ABB-83094203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BAEEE2D4-F301-4D84-8464-89C4A55BF91A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DF771FDF-A243-43F6-8D34-F7274725EB38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51C5D0C6-D4DA-4C5D-AA69-2769A2A9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D5B433FD-3636-4D08-91AA-F5EF9589B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DEDEEF66-D04C-44BE-BD9E-B4EB11261A4F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4143737E-6E1E-4ECF-A29A-39568272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832E7EFB-8BD2-4266-9807-E011702E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417E5969-D349-4AC6-83C7-0766D974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86E3FCEE-7264-4EB0-B8DC-63D3E69E5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6D44E6F0-2121-4D29-B419-2F1AE9E55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2A8F040-2790-407F-BF43-57DB7636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6AFCC641-C993-4638-8A6A-95ECA5D8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4E0F92F3-41C2-4E36-BBE2-634DAD6BFBFC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A3DEE165-D9D0-4CA7-B92E-EFBC858326EF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05B06C60-BFAC-48FF-875A-55993C62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AEDAD7A6-FE78-45B9-9D9E-04BB96006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798D6330-9658-4641-8AA0-DDE098FDD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91B0E1AA-CB18-429B-849C-2697F188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C23A7E18-C318-413E-8ED5-9DC07401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81AB6F4D-42FC-4392-A3A3-03B9BEB6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64506859-E419-4F94-85F1-CC79DC664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A1E9089E-E52F-41D0-B94C-BD741E29DB2D}"/>
              </a:ext>
            </a:extLst>
          </p:cNvPr>
          <p:cNvSpPr>
            <a:spLocks/>
          </p:cNvSpPr>
          <p:nvPr/>
        </p:nvSpPr>
        <p:spPr bwMode="auto">
          <a:xfrm>
            <a:off x="2481264" y="4813697"/>
            <a:ext cx="198437" cy="123825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5" tIns="51425" rIns="51425" bIns="51425" anchor="ctr"/>
          <a:lstStyle/>
          <a:p>
            <a:endParaRPr lang="en-US" sz="1350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392A13E0-3362-4E36-95E7-35298142B0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4219575"/>
            <a:ext cx="6989763" cy="923925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C45467A-6889-4457-A180-B8EB8BF8B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E7C6EADC-636D-4434-9E73-EF1E27B0B7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704122CE-31C5-406A-87BD-F7C7D107E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852AB8E8-880E-4073-A2F4-AE210779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EE27B883-563A-4EB1-BCDA-74778D88F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AD51CC2D-C71C-4076-AA0E-5634B52F6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B4558A48-A013-4C2D-A229-080C79F00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286BE9C5-443D-409F-915E-266DBE61A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16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485900"/>
            <a:ext cx="7772400" cy="1200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E3384-0FA2-4AFB-9034-DE3CA2C2001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9875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A590C-ACDF-4132-8D6B-4030FB14667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68426"/>
      </p:ext>
    </p:extLst>
  </p:cSld>
  <p:clrMapOvr>
    <a:masterClrMapping/>
  </p:clrMapOvr>
  <p:transition>
    <p:checke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D8F2F-FB56-47B6-9967-5FD56A5BBC2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48335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4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257301"/>
            <a:ext cx="4194175" cy="33170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57301"/>
            <a:ext cx="4194175" cy="33170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44BA3-417E-4550-9D02-2EE3D91934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0414"/>
      </p:ext>
    </p:extLst>
  </p:cSld>
  <p:clrMapOvr>
    <a:masterClrMapping/>
  </p:clrMapOvr>
  <p:transition>
    <p:checke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79617-0AF5-42AB-9451-0593765410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4810"/>
      </p:ext>
    </p:extLst>
  </p:cSld>
  <p:clrMapOvr>
    <a:masterClrMapping/>
  </p:clrMapOvr>
  <p:transition>
    <p:checke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6C8DE-2332-4C41-9CE8-71F1C286462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51584"/>
      </p:ext>
    </p:extLst>
  </p:cSld>
  <p:clrMapOvr>
    <a:masterClrMapping/>
  </p:clrMapOvr>
  <p:transition>
    <p:checke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CCC97-EC17-4304-B810-C5D4CC184FE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96212"/>
      </p:ext>
    </p:extLst>
  </p:cSld>
  <p:clrMapOvr>
    <a:masterClrMapping/>
  </p:clrMapOvr>
  <p:transition>
    <p:checke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68756-FA75-4C17-9B5E-72964A6EDB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94537"/>
      </p:ext>
    </p:extLst>
  </p:cSld>
  <p:clrMapOvr>
    <a:masterClrMapping/>
  </p:clrMapOvr>
  <p:transition>
    <p:checke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C5B6F-7DAE-4925-AA10-FCAA5A38DD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97982"/>
      </p:ext>
    </p:extLst>
  </p:cSld>
  <p:clrMapOvr>
    <a:masterClrMapping/>
  </p:clrMapOvr>
  <p:transition>
    <p:checke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3DD28-CD25-470D-8E20-BC0AF17F69D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7600"/>
      </p:ext>
    </p:extLst>
  </p:cSld>
  <p:clrMapOvr>
    <a:masterClrMapping/>
  </p:clrMapOvr>
  <p:transition>
    <p:checke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171451"/>
            <a:ext cx="2135187" cy="44029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171451"/>
            <a:ext cx="6253163" cy="4402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41134-0BFB-4C31-B246-EFCBD304766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0736"/>
      </p:ext>
    </p:extLst>
  </p:cSld>
  <p:clrMapOvr>
    <a:masterClrMapping/>
  </p:clrMapOvr>
  <p:transition>
    <p:checke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171451"/>
            <a:ext cx="8540750" cy="4402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D92CD-F1AE-41CB-99CA-E848200B169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69507"/>
      </p:ext>
    </p:extLst>
  </p:cSld>
  <p:clrMapOvr>
    <a:masterClrMapping/>
  </p:clrMapOvr>
  <p:transition>
    <p:checke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71451"/>
            <a:ext cx="8510588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6" y="1257301"/>
            <a:ext cx="4194175" cy="3317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57301"/>
            <a:ext cx="4194175" cy="3317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DD02D-027A-46BE-B0E3-D9D49A45C4F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69930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095F8AC-90E4-49DA-B9EA-CA8DF63232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6" y="171451"/>
            <a:ext cx="8510588" cy="9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00D4131-6201-4234-8BC3-A351BEAF227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6" y="1257301"/>
            <a:ext cx="8540750" cy="331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20634B7-FDB3-4775-B23C-EE621D2F5C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683919"/>
            <a:ext cx="2286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85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7F7731FA-86DB-46B6-9D77-C7380BB6CF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5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15597E49-8B3A-4ECB-9A59-78A2EF1CA6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286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5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986E7-B303-47CF-9D94-61BA886FE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396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2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2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2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2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2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79121" algn="ctr" rtl="0" fontAlgn="base">
        <a:spcBef>
          <a:spcPct val="0"/>
        </a:spcBef>
        <a:spcAft>
          <a:spcPct val="0"/>
        </a:spcAft>
        <a:defRPr sz="268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558242" algn="ctr" rtl="0" fontAlgn="base">
        <a:spcBef>
          <a:spcPct val="0"/>
        </a:spcBef>
        <a:spcAft>
          <a:spcPct val="0"/>
        </a:spcAft>
        <a:defRPr sz="268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837362" algn="ctr" rtl="0" fontAlgn="base">
        <a:spcBef>
          <a:spcPct val="0"/>
        </a:spcBef>
        <a:spcAft>
          <a:spcPct val="0"/>
        </a:spcAft>
        <a:defRPr sz="268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116482" algn="ctr" rtl="0" fontAlgn="base">
        <a:spcBef>
          <a:spcPct val="0"/>
        </a:spcBef>
        <a:spcAft>
          <a:spcPct val="0"/>
        </a:spcAft>
        <a:defRPr sz="268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08360" indent="-20836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9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452438" indent="-173831" algn="l" rtl="0" eaLnBrk="0" fontAlgn="base" hangingPunct="0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7706" indent="-13930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425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976313" indent="-139304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254919" indent="-13930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535163" indent="-13956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2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1814284" indent="-13956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2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093405" indent="-13956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2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2372525" indent="-13956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2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21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242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362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482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603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724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3845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2965" algn="l" defTabSz="558242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309581-9621-4C1B-8CE4-1C9C51FA9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B414E3-08D2-418D-88F2-04DE9A67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CC15C2-00DB-42C7-B3E8-225670699B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ED5EB2-2F06-4CDA-B594-F459F7786D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31D552-2BC5-4B7B-B630-9F88D7B81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A1E431AE-8332-4804-A6D3-608D79DA04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246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171451"/>
            <a:ext cx="8510588" cy="9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257301"/>
            <a:ext cx="8540750" cy="331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683919"/>
            <a:ext cx="2286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286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DD503-E3BF-4F9C-915A-128B0D7BF61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78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33" r:id="rId14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171451"/>
            <a:ext cx="8510588" cy="9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257301"/>
            <a:ext cx="8540750" cy="331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683919"/>
            <a:ext cx="2286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5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286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A49370-29D5-400C-A31A-41B9E85A5DC9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gif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1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10.gif"/><Relationship Id="rId5" Type="http://schemas.microsoft.com/office/2007/relationships/media" Target="../media/media1.mp3"/><Relationship Id="rId15" Type="http://schemas.openxmlformats.org/officeDocument/2006/relationships/image" Target="../media/image13.png"/><Relationship Id="rId10" Type="http://schemas.openxmlformats.org/officeDocument/2006/relationships/image" Target="../media/image3.gif"/><Relationship Id="rId4" Type="http://schemas.openxmlformats.org/officeDocument/2006/relationships/audio" Target="../media/media4.mp3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F39BCA7D-DE83-4256-9835-CA52DEA1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-45244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487F65-E423-4CE3-9A63-E71B0CF29D00}"/>
              </a:ext>
            </a:extLst>
          </p:cNvPr>
          <p:cNvSpPr/>
          <p:nvPr/>
        </p:nvSpPr>
        <p:spPr>
          <a:xfrm>
            <a:off x="3843115" y="837010"/>
            <a:ext cx="1457771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eaLnBrk="1" hangingPunct="1">
              <a:defRPr/>
            </a:pPr>
            <a:r>
              <a:rPr lang="en-US" sz="3038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3A</a:t>
            </a:r>
            <a:endParaRPr lang="en-US" sz="3038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709E1D-3D8E-4DD7-A73F-B83371ACB4D5}"/>
              </a:ext>
            </a:extLst>
          </p:cNvPr>
          <p:cNvSpPr/>
          <p:nvPr/>
        </p:nvSpPr>
        <p:spPr>
          <a:xfrm>
            <a:off x="2121672" y="2076110"/>
            <a:ext cx="50483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7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 eaLnBrk="1" hangingPunct="1">
              <a:defRPr/>
            </a:pPr>
            <a:r>
              <a:rPr lang="en-US" sz="27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sz="2700" b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LỚP </a:t>
            </a:r>
            <a:r>
              <a:rPr lang="en-US" sz="27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40395CC-A702-4D58-A267-26ABD985D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803672"/>
            <a:ext cx="6172200" cy="419100"/>
          </a:xfrm>
        </p:spPr>
        <p:txBody>
          <a:bodyPr/>
          <a:lstStyle/>
          <a:p>
            <a:pPr>
              <a:defRPr/>
            </a:pPr>
            <a:r>
              <a:rPr lang="en-US" sz="2198" b="1" u="sng" dirty="0">
                <a:solidFill>
                  <a:srgbClr val="FF0066"/>
                </a:solidFill>
              </a:rPr>
              <a:t>QUY TẮC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867E143-7120-4CC8-8C9D-B5F9D029CE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2075261"/>
            <a:ext cx="6172200" cy="2763440"/>
          </a:xfrm>
        </p:spPr>
        <p:txBody>
          <a:bodyPr/>
          <a:lstStyle/>
          <a:p>
            <a:pPr marL="209341" indent="-209341">
              <a:buNone/>
              <a:defRPr/>
            </a:pPr>
            <a:r>
              <a:rPr lang="en-US" sz="1954" dirty="0"/>
              <a:t>  </a:t>
            </a:r>
            <a:r>
              <a:rPr lang="en-US" sz="2400" b="1" dirty="0" err="1">
                <a:solidFill>
                  <a:srgbClr val="009900"/>
                </a:solidFill>
              </a:rPr>
              <a:t>Bước</a:t>
            </a:r>
            <a:r>
              <a:rPr lang="en-US" sz="2400" b="1" dirty="0">
                <a:solidFill>
                  <a:srgbClr val="009900"/>
                </a:solidFill>
              </a:rPr>
              <a:t> 1: </a:t>
            </a:r>
            <a:r>
              <a:rPr lang="en-US" sz="2400" b="1" dirty="0" err="1">
                <a:solidFill>
                  <a:srgbClr val="009900"/>
                </a:solidFill>
              </a:rPr>
              <a:t>Đặt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tính</a:t>
            </a:r>
            <a:endParaRPr lang="en-US" sz="2400" b="1" dirty="0">
              <a:solidFill>
                <a:srgbClr val="009900"/>
              </a:solidFill>
            </a:endParaRPr>
          </a:p>
          <a:p>
            <a:pPr marL="209341" indent="-209341">
              <a:buNone/>
              <a:defRPr/>
            </a:pPr>
            <a:r>
              <a:rPr lang="en-US" sz="2400" b="1" dirty="0">
                <a:solidFill>
                  <a:srgbClr val="009900"/>
                </a:solidFill>
              </a:rPr>
              <a:t>  </a:t>
            </a:r>
            <a:r>
              <a:rPr lang="en-US" sz="2400" b="1" dirty="0" err="1">
                <a:solidFill>
                  <a:srgbClr val="009900"/>
                </a:solidFill>
              </a:rPr>
              <a:t>Bước</a:t>
            </a:r>
            <a:r>
              <a:rPr lang="en-US" sz="2400" b="1" dirty="0">
                <a:solidFill>
                  <a:srgbClr val="009900"/>
                </a:solidFill>
              </a:rPr>
              <a:t> 2: </a:t>
            </a:r>
            <a:r>
              <a:rPr lang="en-US" sz="2400" b="1" dirty="0" err="1">
                <a:solidFill>
                  <a:srgbClr val="009900"/>
                </a:solidFill>
              </a:rPr>
              <a:t>Tính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theo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thứ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tự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từ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phải</a:t>
            </a:r>
            <a:r>
              <a:rPr lang="en-US" sz="2400" b="1" dirty="0">
                <a:solidFill>
                  <a:srgbClr val="009900"/>
                </a:solidFill>
              </a:rPr>
              <a:t> sang </a:t>
            </a:r>
            <a:r>
              <a:rPr lang="en-US" sz="2400" b="1" dirty="0" err="1">
                <a:solidFill>
                  <a:srgbClr val="009900"/>
                </a:solidFill>
              </a:rPr>
              <a:t>trái</a:t>
            </a:r>
            <a:r>
              <a:rPr lang="en-US" sz="2400" b="1" dirty="0">
                <a:solidFill>
                  <a:srgbClr val="009900"/>
                </a:solidFill>
              </a:rPr>
              <a:t>.</a:t>
            </a:r>
          </a:p>
          <a:p>
            <a:pPr marL="209341" indent="-209341">
              <a:buNone/>
              <a:defRPr/>
            </a:pPr>
            <a:endParaRPr lang="en-US" sz="1954" b="1" dirty="0">
              <a:solidFill>
                <a:srgbClr val="0000FF"/>
              </a:solidFill>
            </a:endParaRP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BED665AC-65F5-4296-AA0E-6F3B36AD4F0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94110"/>
            <a:ext cx="6858000" cy="4186238"/>
            <a:chOff x="0" y="-19"/>
            <a:chExt cx="5760" cy="4377"/>
          </a:xfrm>
        </p:grpSpPr>
        <p:pic>
          <p:nvPicPr>
            <p:cNvPr id="16390" name="Picture 5" descr="flower[1][1][1][1]">
              <a:extLst>
                <a:ext uri="{FF2B5EF4-FFF2-40B4-BE49-F238E27FC236}">
                  <a16:creationId xmlns:a16="http://schemas.microsoft.com/office/drawing/2014/main" id="{97CAF58F-54CC-4FE5-A421-91EFF900FC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flower[1][1][1][1]">
              <a:extLst>
                <a:ext uri="{FF2B5EF4-FFF2-40B4-BE49-F238E27FC236}">
                  <a16:creationId xmlns:a16="http://schemas.microsoft.com/office/drawing/2014/main" id="{E1FC1440-8777-4333-BABA-91DF7C60E2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flower[1][1][1][1]">
              <a:extLst>
                <a:ext uri="{FF2B5EF4-FFF2-40B4-BE49-F238E27FC236}">
                  <a16:creationId xmlns:a16="http://schemas.microsoft.com/office/drawing/2014/main" id="{92D7379B-85D9-48DF-84A6-C30881877C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flower[1][1][1][1]">
              <a:extLst>
                <a:ext uri="{FF2B5EF4-FFF2-40B4-BE49-F238E27FC236}">
                  <a16:creationId xmlns:a16="http://schemas.microsoft.com/office/drawing/2014/main" id="{227FFDBF-3D7E-4079-AF00-0F8CA593A7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5" name="Rectangle 9">
            <a:extLst>
              <a:ext uri="{FF2B5EF4-FFF2-40B4-BE49-F238E27FC236}">
                <a16:creationId xmlns:a16="http://schemas.microsoft.com/office/drawing/2014/main" id="{614ACCA6-F807-48D4-9C94-8F05D553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331119"/>
            <a:ext cx="6172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sz="1954" dirty="0">
                <a:solidFill>
                  <a:srgbClr val="0000FF"/>
                </a:solidFill>
              </a:rPr>
              <a:t> </a:t>
            </a:r>
            <a:r>
              <a:rPr lang="en-US" sz="1954" b="1" dirty="0">
                <a:solidFill>
                  <a:srgbClr val="000000"/>
                </a:solidFill>
              </a:rPr>
              <a:t>- </a:t>
            </a:r>
            <a:r>
              <a:rPr lang="en-US" sz="1954" b="1" dirty="0" err="1">
                <a:solidFill>
                  <a:srgbClr val="000000"/>
                </a:solidFill>
              </a:rPr>
              <a:t>Muốn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nhân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số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có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năm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chữ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err="1">
                <a:solidFill>
                  <a:srgbClr val="000000"/>
                </a:solidFill>
              </a:rPr>
              <a:t>số</a:t>
            </a:r>
            <a:r>
              <a:rPr lang="en-US" sz="1954" b="1">
                <a:solidFill>
                  <a:srgbClr val="000000"/>
                </a:solidFill>
              </a:rPr>
              <a:t> với số có  </a:t>
            </a:r>
            <a:r>
              <a:rPr lang="en-US" sz="1954" b="1" dirty="0" err="1">
                <a:solidFill>
                  <a:srgbClr val="000000"/>
                </a:solidFill>
              </a:rPr>
              <a:t>một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chữ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số</a:t>
            </a:r>
            <a:r>
              <a:rPr lang="en-US" sz="1954" b="1" dirty="0">
                <a:solidFill>
                  <a:srgbClr val="000000"/>
                </a:solidFill>
              </a:rPr>
              <a:t> ta </a:t>
            </a:r>
            <a:r>
              <a:rPr lang="en-US" sz="1954" b="1" dirty="0" err="1">
                <a:solidFill>
                  <a:srgbClr val="000000"/>
                </a:solidFill>
              </a:rPr>
              <a:t>làm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như</a:t>
            </a:r>
            <a:r>
              <a:rPr lang="en-US" sz="1954" b="1" dirty="0">
                <a:solidFill>
                  <a:srgbClr val="000000"/>
                </a:solidFill>
              </a:rPr>
              <a:t> </a:t>
            </a:r>
            <a:r>
              <a:rPr lang="en-US" sz="1954" b="1" dirty="0" err="1">
                <a:solidFill>
                  <a:srgbClr val="000000"/>
                </a:solidFill>
              </a:rPr>
              <a:t>sau</a:t>
            </a:r>
            <a:r>
              <a:rPr lang="en-US" sz="1954" b="1" dirty="0">
                <a:solidFill>
                  <a:srgbClr val="00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764E971-9547-46DA-A62D-97F8123F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38319" r="72227" b="47366"/>
          <a:stretch>
            <a:fillRect/>
          </a:stretch>
        </p:blipFill>
        <p:spPr bwMode="auto">
          <a:xfrm>
            <a:off x="1828800" y="514350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872295" y="81999"/>
            <a:ext cx="1846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altLang="en-US" sz="2400" b="1" u="sng" dirty="0">
                <a:solidFill>
                  <a:schemeClr val="bg2">
                    <a:lumMod val="75000"/>
                  </a:schemeClr>
                </a:solidFill>
              </a:rPr>
              <a:t> 1</a:t>
            </a: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altLang="en-US" sz="2400" b="1" dirty="0" err="1">
                <a:solidFill>
                  <a:schemeClr val="bg2">
                    <a:lumMod val="75000"/>
                  </a:schemeClr>
                </a:solidFill>
              </a:rPr>
              <a:t>Tính</a:t>
            </a: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0000A4"/>
                </a:solidFill>
              </a:rPr>
              <a:t>:</a:t>
            </a:r>
          </a:p>
        </p:txBody>
      </p:sp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1123780" y="687510"/>
            <a:ext cx="1031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21 526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700860" y="1030410"/>
            <a:ext cx="415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 3</a:t>
            </a:r>
          </a:p>
        </p:txBody>
      </p:sp>
      <p:sp>
        <p:nvSpPr>
          <p:cNvPr id="553993" name="Rectangle 9"/>
          <p:cNvSpPr>
            <a:spLocks noChangeArrowheads="1"/>
          </p:cNvSpPr>
          <p:nvPr/>
        </p:nvSpPr>
        <p:spPr bwMode="auto">
          <a:xfrm>
            <a:off x="3027739" y="669651"/>
            <a:ext cx="1031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40 729</a:t>
            </a:r>
          </a:p>
        </p:txBody>
      </p:sp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4847277" y="658935"/>
            <a:ext cx="1031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17 092</a:t>
            </a: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6672664" y="658935"/>
            <a:ext cx="1031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15 180</a:t>
            </a:r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7241988" y="1001835"/>
            <a:ext cx="415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 5</a:t>
            </a:r>
          </a:p>
        </p:txBody>
      </p:sp>
      <p:sp>
        <p:nvSpPr>
          <p:cNvPr id="553997" name="Rectangle 13"/>
          <p:cNvSpPr>
            <a:spLocks noChangeArrowheads="1"/>
          </p:cNvSpPr>
          <p:nvPr/>
        </p:nvSpPr>
        <p:spPr bwMode="auto">
          <a:xfrm>
            <a:off x="5415610" y="1058985"/>
            <a:ext cx="415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 4</a:t>
            </a:r>
          </a:p>
        </p:txBody>
      </p:sp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3639747" y="1030410"/>
            <a:ext cx="415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</a:rPr>
              <a:t> 2</a:t>
            </a:r>
          </a:p>
        </p:txBody>
      </p:sp>
      <p:sp>
        <p:nvSpPr>
          <p:cNvPr id="553999" name="Rectangle 15"/>
          <p:cNvSpPr>
            <a:spLocks noChangeArrowheads="1"/>
          </p:cNvSpPr>
          <p:nvPr/>
        </p:nvSpPr>
        <p:spPr bwMode="auto">
          <a:xfrm>
            <a:off x="4678673" y="898251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0" name="Rectangle 16"/>
          <p:cNvSpPr>
            <a:spLocks noChangeArrowheads="1"/>
          </p:cNvSpPr>
          <p:nvPr/>
        </p:nvSpPr>
        <p:spPr bwMode="auto">
          <a:xfrm>
            <a:off x="817278" y="858960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6504060" y="887536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2" name="Rectangle 18"/>
          <p:cNvSpPr>
            <a:spLocks noChangeArrowheads="1"/>
          </p:cNvSpPr>
          <p:nvPr/>
        </p:nvSpPr>
        <p:spPr bwMode="auto">
          <a:xfrm>
            <a:off x="2805019" y="858960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4" name="Line 20"/>
          <p:cNvSpPr>
            <a:spLocks noChangeShapeType="1"/>
          </p:cNvSpPr>
          <p:nvPr/>
        </p:nvSpPr>
        <p:spPr bwMode="auto">
          <a:xfrm flipV="1">
            <a:off x="872468" y="1419748"/>
            <a:ext cx="1123316" cy="1071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4005" name="Line 21"/>
          <p:cNvSpPr>
            <a:spLocks noChangeShapeType="1"/>
          </p:cNvSpPr>
          <p:nvPr/>
        </p:nvSpPr>
        <p:spPr bwMode="auto">
          <a:xfrm flipV="1">
            <a:off x="2841809" y="1448320"/>
            <a:ext cx="126604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4006" name="Line 22"/>
          <p:cNvSpPr>
            <a:spLocks noChangeShapeType="1"/>
          </p:cNvSpPr>
          <p:nvPr/>
        </p:nvSpPr>
        <p:spPr bwMode="auto">
          <a:xfrm>
            <a:off x="4840849" y="1459035"/>
            <a:ext cx="117597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4007" name="Line 23"/>
          <p:cNvSpPr>
            <a:spLocks noChangeShapeType="1"/>
          </p:cNvSpPr>
          <p:nvPr/>
        </p:nvSpPr>
        <p:spPr bwMode="auto">
          <a:xfrm>
            <a:off x="6559251" y="1459035"/>
            <a:ext cx="119352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20512"/>
              </p:ext>
            </p:extLst>
          </p:nvPr>
        </p:nvGraphicFramePr>
        <p:xfrm>
          <a:off x="1107298" y="2370484"/>
          <a:ext cx="6599476" cy="131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19091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13070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10709</a:t>
                      </a:r>
                    </a:p>
                  </a:txBody>
                  <a:tcPr marL="84249" marR="8424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4249" marR="8424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81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060751" y="1762546"/>
            <a:ext cx="1697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altLang="en-US" sz="2400" b="1" u="sng" dirty="0">
                <a:solidFill>
                  <a:schemeClr val="bg2">
                    <a:lumMod val="75000"/>
                  </a:schemeClr>
                </a:solidFill>
              </a:rPr>
              <a:t> 2</a:t>
            </a: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altLang="en-US" sz="2400" b="1" dirty="0" err="1">
                <a:solidFill>
                  <a:schemeClr val="bg2">
                    <a:lumMod val="75000"/>
                  </a:schemeClr>
                </a:solidFill>
              </a:rPr>
              <a:t>Số</a:t>
            </a: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</a:rPr>
              <a:t>? 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F493D0-8ACE-4D68-9942-19E9924E9227}"/>
              </a:ext>
            </a:extLst>
          </p:cNvPr>
          <p:cNvSpPr/>
          <p:nvPr/>
        </p:nvSpPr>
        <p:spPr>
          <a:xfrm>
            <a:off x="597918" y="3794945"/>
            <a:ext cx="8179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 u="sng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3.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27150 kg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-gam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14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0000A4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24" name="AutoShape 28">
            <a:extLst>
              <a:ext uri="{FF2B5EF4-FFF2-40B4-BE49-F238E27FC236}">
                <a16:creationId xmlns:a16="http://schemas.microsoft.com/office/drawing/2014/main" id="{E068A60A-80F8-408A-BCF0-4DCB0E1E2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850" y="0"/>
            <a:ext cx="5602646" cy="68750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0AD47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Thảo</a:t>
            </a:r>
            <a:r>
              <a:rPr kumimoji="0" lang="en-US" altLang="en-US" sz="2400" b="1" i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luận</a:t>
            </a:r>
            <a:r>
              <a:rPr kumimoji="0" lang="en-US" altLang="en-US" sz="2400" b="1" i="0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nhóm</a:t>
            </a:r>
            <a:endParaRPr kumimoji="0" lang="en-US" altLang="en-US" sz="2400" b="1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8272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85BDAE8-F867-4176-8056-1C8CF1FB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02686"/>
            <a:ext cx="46415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 err="1">
                <a:solidFill>
                  <a:srgbClr val="0000A4"/>
                </a:solidFill>
              </a:rPr>
              <a:t>Nêu</a:t>
            </a:r>
            <a:r>
              <a:rPr lang="en-US" altLang="en-US" sz="2400" b="1" dirty="0">
                <a:solidFill>
                  <a:srgbClr val="0000A4"/>
                </a:solidFill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</a:rPr>
              <a:t>cách</a:t>
            </a:r>
            <a:r>
              <a:rPr lang="en-US" altLang="en-US" sz="2400" b="1" dirty="0">
                <a:solidFill>
                  <a:srgbClr val="0000A4"/>
                </a:solidFill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</a:rPr>
              <a:t>làm</a:t>
            </a:r>
            <a:endParaRPr lang="en-US" altLang="en-US" sz="2400" b="1" dirty="0">
              <a:solidFill>
                <a:srgbClr val="0000A4"/>
              </a:solidFill>
            </a:endParaRPr>
          </a:p>
          <a:p>
            <a:pPr marL="457200" indent="-45720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 err="1">
                <a:solidFill>
                  <a:srgbClr val="0000A4"/>
                </a:solidFill>
              </a:rPr>
              <a:t>Làm</a:t>
            </a:r>
            <a:r>
              <a:rPr lang="en-US" altLang="en-US" sz="2400" b="1" dirty="0">
                <a:solidFill>
                  <a:srgbClr val="0000A4"/>
                </a:solidFill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</a:rPr>
              <a:t>việc</a:t>
            </a:r>
            <a:r>
              <a:rPr lang="en-US" altLang="en-US" sz="2400" b="1" dirty="0">
                <a:solidFill>
                  <a:srgbClr val="0000A4"/>
                </a:solidFill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</a:rPr>
              <a:t>cá</a:t>
            </a:r>
            <a:r>
              <a:rPr lang="en-US" altLang="en-US" sz="2400" b="1" dirty="0">
                <a:solidFill>
                  <a:srgbClr val="0000A4"/>
                </a:solidFill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</a:rPr>
              <a:t>nhân</a:t>
            </a:r>
            <a:endParaRPr lang="en-US" altLang="en-US" sz="2400" b="1" dirty="0">
              <a:solidFill>
                <a:srgbClr val="0000A4"/>
              </a:solidFill>
            </a:endParaRPr>
          </a:p>
          <a:p>
            <a:pPr marL="457200" indent="-45720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0000A4"/>
                </a:solidFill>
              </a:rPr>
              <a:t>Chia </a:t>
            </a:r>
            <a:r>
              <a:rPr lang="en-US" altLang="en-US" sz="2400" b="1" dirty="0" err="1">
                <a:solidFill>
                  <a:srgbClr val="0000A4"/>
                </a:solidFill>
              </a:rPr>
              <a:t>sẻ</a:t>
            </a:r>
            <a:r>
              <a:rPr lang="en-US" altLang="en-US" sz="2400" b="1" dirty="0">
                <a:solidFill>
                  <a:srgbClr val="0000A4"/>
                </a:solidFill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</a:rPr>
              <a:t>cách</a:t>
            </a:r>
            <a:r>
              <a:rPr lang="en-US" altLang="en-US" sz="2400" b="1" dirty="0">
                <a:solidFill>
                  <a:srgbClr val="0000A4"/>
                </a:solidFill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</a:rPr>
              <a:t>làm</a:t>
            </a:r>
            <a:endParaRPr lang="en-US" altLang="en-US" sz="2400" b="1" dirty="0">
              <a:solidFill>
                <a:srgbClr val="0000A4"/>
              </a:solidFill>
            </a:endParaRPr>
          </a:p>
        </p:txBody>
      </p:sp>
      <p:sp>
        <p:nvSpPr>
          <p:cNvPr id="5" name="AutoShape 28">
            <a:extLst>
              <a:ext uri="{FF2B5EF4-FFF2-40B4-BE49-F238E27FC236}">
                <a16:creationId xmlns:a16="http://schemas.microsoft.com/office/drawing/2014/main" id="{028B4BE5-96A5-4B18-B97C-C7CEFFB9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367" y="357808"/>
            <a:ext cx="5602646" cy="68750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0AD47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Thảo</a:t>
            </a:r>
            <a:r>
              <a:rPr kumimoji="0" lang="en-US" altLang="en-US" sz="3600" b="1" i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luận</a:t>
            </a:r>
            <a:r>
              <a:rPr kumimoji="0" lang="en-US" altLang="en-US" sz="3600" b="1" i="0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nhóm</a:t>
            </a:r>
            <a:endParaRPr kumimoji="0" lang="en-US" altLang="en-US" sz="3600" b="1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90972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643130" y="171450"/>
            <a:ext cx="22616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 dirty="0" err="1">
                <a:solidFill>
                  <a:srgbClr val="0000A4"/>
                </a:solidFill>
              </a:rPr>
              <a:t>Bài</a:t>
            </a:r>
            <a:r>
              <a:rPr lang="en-US" altLang="en-US" sz="3000" b="1" u="sng" dirty="0">
                <a:solidFill>
                  <a:srgbClr val="0000A4"/>
                </a:solidFill>
              </a:rPr>
              <a:t> 1</a:t>
            </a:r>
            <a:r>
              <a:rPr lang="en-US" altLang="en-US" sz="3000" b="1" dirty="0">
                <a:solidFill>
                  <a:srgbClr val="0000A4"/>
                </a:solidFill>
              </a:rPr>
              <a:t>: </a:t>
            </a:r>
            <a:r>
              <a:rPr lang="en-US" altLang="en-US" sz="3000" b="1" dirty="0" err="1">
                <a:solidFill>
                  <a:srgbClr val="0000A4"/>
                </a:solidFill>
              </a:rPr>
              <a:t>Tính</a:t>
            </a:r>
            <a:r>
              <a:rPr lang="en-US" altLang="en-US" sz="3000" b="1" dirty="0">
                <a:solidFill>
                  <a:srgbClr val="0000A4"/>
                </a:solidFill>
              </a:rPr>
              <a:t> :</a:t>
            </a:r>
          </a:p>
        </p:txBody>
      </p:sp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1155231" y="846534"/>
            <a:ext cx="9252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21 526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693839" y="1189434"/>
            <a:ext cx="3866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 3</a:t>
            </a:r>
          </a:p>
        </p:txBody>
      </p:sp>
      <p:sp>
        <p:nvSpPr>
          <p:cNvPr id="553993" name="Rectangle 9"/>
          <p:cNvSpPr>
            <a:spLocks noChangeArrowheads="1"/>
          </p:cNvSpPr>
          <p:nvPr/>
        </p:nvSpPr>
        <p:spPr bwMode="auto">
          <a:xfrm>
            <a:off x="3059190" y="828675"/>
            <a:ext cx="9252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40 729</a:t>
            </a:r>
          </a:p>
        </p:txBody>
      </p:sp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4878728" y="817959"/>
            <a:ext cx="9252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17 092</a:t>
            </a: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6704115" y="817959"/>
            <a:ext cx="9252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15 180</a:t>
            </a:r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7234967" y="1160859"/>
            <a:ext cx="3866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 5</a:t>
            </a:r>
          </a:p>
        </p:txBody>
      </p:sp>
      <p:sp>
        <p:nvSpPr>
          <p:cNvPr id="553997" name="Rectangle 13"/>
          <p:cNvSpPr>
            <a:spLocks noChangeArrowheads="1"/>
          </p:cNvSpPr>
          <p:nvPr/>
        </p:nvSpPr>
        <p:spPr bwMode="auto">
          <a:xfrm>
            <a:off x="5408589" y="1218009"/>
            <a:ext cx="3866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 4</a:t>
            </a:r>
          </a:p>
        </p:txBody>
      </p:sp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3632726" y="1189434"/>
            <a:ext cx="3866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A4"/>
                </a:solidFill>
              </a:rPr>
              <a:t> 2</a:t>
            </a:r>
          </a:p>
        </p:txBody>
      </p:sp>
      <p:sp>
        <p:nvSpPr>
          <p:cNvPr id="553999" name="Rectangle 15"/>
          <p:cNvSpPr>
            <a:spLocks noChangeArrowheads="1"/>
          </p:cNvSpPr>
          <p:nvPr/>
        </p:nvSpPr>
        <p:spPr bwMode="auto">
          <a:xfrm>
            <a:off x="4666843" y="1057275"/>
            <a:ext cx="319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0" name="Rectangle 16"/>
          <p:cNvSpPr>
            <a:spLocks noChangeArrowheads="1"/>
          </p:cNvSpPr>
          <p:nvPr/>
        </p:nvSpPr>
        <p:spPr bwMode="auto">
          <a:xfrm>
            <a:off x="805448" y="1017984"/>
            <a:ext cx="319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6492230" y="1046560"/>
            <a:ext cx="319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2" name="Rectangle 18"/>
          <p:cNvSpPr>
            <a:spLocks noChangeArrowheads="1"/>
          </p:cNvSpPr>
          <p:nvPr/>
        </p:nvSpPr>
        <p:spPr bwMode="auto">
          <a:xfrm>
            <a:off x="2793189" y="1017984"/>
            <a:ext cx="319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</a:rPr>
              <a:t>x</a:t>
            </a:r>
          </a:p>
        </p:txBody>
      </p:sp>
      <p:sp>
        <p:nvSpPr>
          <p:cNvPr id="554004" name="Line 20"/>
          <p:cNvSpPr>
            <a:spLocks noChangeShapeType="1"/>
          </p:cNvSpPr>
          <p:nvPr/>
        </p:nvSpPr>
        <p:spPr bwMode="auto">
          <a:xfrm flipV="1">
            <a:off x="851020" y="1578772"/>
            <a:ext cx="1123316" cy="1071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4005" name="Line 21"/>
          <p:cNvSpPr>
            <a:spLocks noChangeShapeType="1"/>
          </p:cNvSpPr>
          <p:nvPr/>
        </p:nvSpPr>
        <p:spPr bwMode="auto">
          <a:xfrm flipV="1">
            <a:off x="2820361" y="1607344"/>
            <a:ext cx="126604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4006" name="Line 22"/>
          <p:cNvSpPr>
            <a:spLocks noChangeShapeType="1"/>
          </p:cNvSpPr>
          <p:nvPr/>
        </p:nvSpPr>
        <p:spPr bwMode="auto">
          <a:xfrm>
            <a:off x="4819401" y="1618059"/>
            <a:ext cx="117597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4007" name="Line 23"/>
          <p:cNvSpPr>
            <a:spLocks noChangeShapeType="1"/>
          </p:cNvSpPr>
          <p:nvPr/>
        </p:nvSpPr>
        <p:spPr bwMode="auto">
          <a:xfrm>
            <a:off x="6537803" y="1618059"/>
            <a:ext cx="119352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085850" y="3314700"/>
          <a:ext cx="6599476" cy="131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19091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13070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10709</a:t>
                      </a:r>
                    </a:p>
                  </a:txBody>
                  <a:tcPr marL="84249" marR="8424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81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4249" marR="8424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4249" marR="8424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81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49" marR="84249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850150" y="2269435"/>
            <a:ext cx="20762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0000A4"/>
                </a:solidFill>
              </a:rPr>
              <a:t>Bài 2</a:t>
            </a:r>
            <a:r>
              <a:rPr lang="en-US" altLang="en-US" sz="3000" b="1">
                <a:solidFill>
                  <a:srgbClr val="0000A4"/>
                </a:solidFill>
              </a:rPr>
              <a:t>: Số? :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177068" y="1664985"/>
            <a:ext cx="9252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</a:rPr>
              <a:t>64578 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108506" y="1600200"/>
            <a:ext cx="85792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</a:rPr>
              <a:t>81458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937306" y="1664985"/>
            <a:ext cx="85792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</a:rPr>
              <a:t>68368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766106" y="1664985"/>
            <a:ext cx="85792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</a:rPr>
              <a:t>95900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50" y="4202668"/>
            <a:ext cx="11233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95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95455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43450" y="4259818"/>
            <a:ext cx="126373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95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800" y="4259818"/>
            <a:ext cx="10531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95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74963</a:t>
            </a:r>
          </a:p>
        </p:txBody>
      </p:sp>
    </p:spTree>
    <p:extLst>
      <p:ext uri="{BB962C8B-B14F-4D97-AF65-F5344CB8AC3E}">
        <p14:creationId xmlns:p14="http://schemas.microsoft.com/office/powerpoint/2010/main" val="318425481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920" name="Group 64">
            <a:extLst>
              <a:ext uri="{FF2B5EF4-FFF2-40B4-BE49-F238E27FC236}">
                <a16:creationId xmlns:a16="http://schemas.microsoft.com/office/drawing/2014/main" id="{A83B9AD8-D659-4A84-91A5-FE1094DF0321}"/>
              </a:ext>
            </a:extLst>
          </p:cNvPr>
          <p:cNvGrpSpPr>
            <a:grpSpLocks/>
          </p:cNvGrpSpPr>
          <p:nvPr/>
        </p:nvGrpSpPr>
        <p:grpSpPr bwMode="auto">
          <a:xfrm>
            <a:off x="5731669" y="1828800"/>
            <a:ext cx="1028700" cy="1428750"/>
            <a:chOff x="3840" y="2774"/>
            <a:chExt cx="864" cy="1200"/>
          </a:xfrm>
        </p:grpSpPr>
        <p:sp>
          <p:nvSpPr>
            <p:cNvPr id="22562" name="AutoShape 27">
              <a:extLst>
                <a:ext uri="{FF2B5EF4-FFF2-40B4-BE49-F238E27FC236}">
                  <a16:creationId xmlns:a16="http://schemas.microsoft.com/office/drawing/2014/main" id="{DD96F1CD-88A8-4A24-9D23-A2EA1B0C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774"/>
              <a:ext cx="144" cy="1200"/>
            </a:xfrm>
            <a:prstGeom prst="rightBrace">
              <a:avLst>
                <a:gd name="adj1" fmla="val 69444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5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63" name="Text Box 30">
              <a:extLst>
                <a:ext uri="{FF2B5EF4-FFF2-40B4-BE49-F238E27FC236}">
                  <a16:creationId xmlns:a16="http://schemas.microsoft.com/office/drawing/2014/main" id="{F728A134-90D0-46CB-8E8A-A7253E30D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158"/>
              <a:ext cx="86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100" b="1">
                  <a:solidFill>
                    <a:srgbClr val="0000A4"/>
                  </a:solidFill>
                  <a:latin typeface="Times New Roman" panose="02020603050405020304" pitchFamily="18" charset="0"/>
                </a:rPr>
                <a:t> ? kg</a:t>
              </a:r>
            </a:p>
          </p:txBody>
        </p:sp>
      </p:grpSp>
      <p:sp>
        <p:nvSpPr>
          <p:cNvPr id="505897" name="Text Box 41">
            <a:extLst>
              <a:ext uri="{FF2B5EF4-FFF2-40B4-BE49-F238E27FC236}">
                <a16:creationId xmlns:a16="http://schemas.microsoft.com/office/drawing/2014/main" id="{592A8200-77BD-4407-89D3-AA2F59DC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819" y="1543050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A4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grpSp>
        <p:nvGrpSpPr>
          <p:cNvPr id="505918" name="Group 62">
            <a:extLst>
              <a:ext uri="{FF2B5EF4-FFF2-40B4-BE49-F238E27FC236}">
                <a16:creationId xmlns:a16="http://schemas.microsoft.com/office/drawing/2014/main" id="{79CD137B-A42E-466B-AEF0-7BCF6F820890}"/>
              </a:ext>
            </a:extLst>
          </p:cNvPr>
          <p:cNvGrpSpPr>
            <a:grpSpLocks/>
          </p:cNvGrpSpPr>
          <p:nvPr/>
        </p:nvGrpSpPr>
        <p:grpSpPr bwMode="auto">
          <a:xfrm>
            <a:off x="2416969" y="1657350"/>
            <a:ext cx="3143250" cy="701278"/>
            <a:chOff x="1056" y="2745"/>
            <a:chExt cx="2640" cy="589"/>
          </a:xfrm>
        </p:grpSpPr>
        <p:sp>
          <p:nvSpPr>
            <p:cNvPr id="22556" name="Text Box 52">
              <a:extLst>
                <a:ext uri="{FF2B5EF4-FFF2-40B4-BE49-F238E27FC236}">
                  <a16:creationId xmlns:a16="http://schemas.microsoft.com/office/drawing/2014/main" id="{198B6DF7-A6F1-429A-BAEF-EC625B45B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45"/>
              <a:ext cx="14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100" b="1">
                  <a:solidFill>
                    <a:srgbClr val="0000A4"/>
                  </a:solidFill>
                  <a:latin typeface="Times New Roman" panose="02020603050405020304" pitchFamily="18" charset="0"/>
                </a:rPr>
                <a:t>27150 kg</a:t>
              </a:r>
            </a:p>
          </p:txBody>
        </p:sp>
        <p:sp>
          <p:nvSpPr>
            <p:cNvPr id="22557" name="Text Box 42">
              <a:extLst>
                <a:ext uri="{FF2B5EF4-FFF2-40B4-BE49-F238E27FC236}">
                  <a16:creationId xmlns:a16="http://schemas.microsoft.com/office/drawing/2014/main" id="{7CC7F85F-E135-416E-A9FC-1ACCC7810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985"/>
              <a:ext cx="16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100" b="1">
                  <a:solidFill>
                    <a:srgbClr val="0000A4"/>
                  </a:solidFill>
                  <a:latin typeface="Times New Roman" panose="02020603050405020304" pitchFamily="18" charset="0"/>
                </a:rPr>
                <a:t>Lần đầu :</a:t>
              </a:r>
            </a:p>
          </p:txBody>
        </p:sp>
        <p:sp>
          <p:nvSpPr>
            <p:cNvPr id="22558" name="Line 44">
              <a:extLst>
                <a:ext uri="{FF2B5EF4-FFF2-40B4-BE49-F238E27FC236}">
                  <a16:creationId xmlns:a16="http://schemas.microsoft.com/office/drawing/2014/main" id="{4F7E2A8F-025D-4883-9B00-51F311475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206"/>
              <a:ext cx="81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9" name="Line 45">
              <a:extLst>
                <a:ext uri="{FF2B5EF4-FFF2-40B4-BE49-F238E27FC236}">
                  <a16:creationId xmlns:a16="http://schemas.microsoft.com/office/drawing/2014/main" id="{371D31EC-450A-41D9-A3E4-BACD0A7B4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119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60" name="Line 49">
              <a:extLst>
                <a:ext uri="{FF2B5EF4-FFF2-40B4-BE49-F238E27FC236}">
                  <a16:creationId xmlns:a16="http://schemas.microsoft.com/office/drawing/2014/main" id="{7F246018-EE60-4188-A265-5D54FAFF0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40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61" name="Freeform 51">
              <a:extLst>
                <a:ext uri="{FF2B5EF4-FFF2-40B4-BE49-F238E27FC236}">
                  <a16:creationId xmlns:a16="http://schemas.microsoft.com/office/drawing/2014/main" id="{FEE678E6-2BB9-45A0-9AC4-5785E55AD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014"/>
              <a:ext cx="816" cy="192"/>
            </a:xfrm>
            <a:custGeom>
              <a:avLst/>
              <a:gdLst>
                <a:gd name="T0" fmla="*/ 0 w 1134"/>
                <a:gd name="T1" fmla="*/ 216 h 189"/>
                <a:gd name="T2" fmla="*/ 6 w 1134"/>
                <a:gd name="T3" fmla="*/ 103 h 189"/>
                <a:gd name="T4" fmla="*/ 12 w 1134"/>
                <a:gd name="T5" fmla="*/ 63 h 189"/>
                <a:gd name="T6" fmla="*/ 19 w 1134"/>
                <a:gd name="T7" fmla="*/ 27 h 189"/>
                <a:gd name="T8" fmla="*/ 27 w 1134"/>
                <a:gd name="T9" fmla="*/ 9 h 189"/>
                <a:gd name="T10" fmla="*/ 34 w 1134"/>
                <a:gd name="T11" fmla="*/ 0 h 189"/>
                <a:gd name="T12" fmla="*/ 42 w 1134"/>
                <a:gd name="T13" fmla="*/ 27 h 189"/>
                <a:gd name="T14" fmla="*/ 52 w 1134"/>
                <a:gd name="T15" fmla="*/ 103 h 189"/>
                <a:gd name="T16" fmla="*/ 59 w 1134"/>
                <a:gd name="T17" fmla="*/ 198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4" h="189">
                  <a:moveTo>
                    <a:pt x="0" y="189"/>
                  </a:moveTo>
                  <a:lnTo>
                    <a:pt x="126" y="90"/>
                  </a:lnTo>
                  <a:lnTo>
                    <a:pt x="243" y="54"/>
                  </a:lnTo>
                  <a:lnTo>
                    <a:pt x="378" y="27"/>
                  </a:lnTo>
                  <a:lnTo>
                    <a:pt x="531" y="9"/>
                  </a:lnTo>
                  <a:lnTo>
                    <a:pt x="657" y="0"/>
                  </a:lnTo>
                  <a:lnTo>
                    <a:pt x="819" y="27"/>
                  </a:lnTo>
                  <a:lnTo>
                    <a:pt x="999" y="90"/>
                  </a:lnTo>
                  <a:lnTo>
                    <a:pt x="1134" y="171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05919" name="Group 63">
            <a:extLst>
              <a:ext uri="{FF2B5EF4-FFF2-40B4-BE49-F238E27FC236}">
                <a16:creationId xmlns:a16="http://schemas.microsoft.com/office/drawing/2014/main" id="{A411D04C-1D0C-4762-B8DF-72F5AF9B5EBE}"/>
              </a:ext>
            </a:extLst>
          </p:cNvPr>
          <p:cNvGrpSpPr>
            <a:grpSpLocks/>
          </p:cNvGrpSpPr>
          <p:nvPr/>
        </p:nvGrpSpPr>
        <p:grpSpPr bwMode="auto">
          <a:xfrm>
            <a:off x="2416969" y="2457450"/>
            <a:ext cx="3371850" cy="1009650"/>
            <a:chOff x="1056" y="3254"/>
            <a:chExt cx="2832" cy="848"/>
          </a:xfrm>
        </p:grpSpPr>
        <p:sp>
          <p:nvSpPr>
            <p:cNvPr id="22549" name="Freeform 25">
              <a:extLst>
                <a:ext uri="{FF2B5EF4-FFF2-40B4-BE49-F238E27FC236}">
                  <a16:creationId xmlns:a16="http://schemas.microsoft.com/office/drawing/2014/main" id="{1FCA99E9-7CA2-40B8-A647-9B0844A7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542"/>
              <a:ext cx="1536" cy="211"/>
            </a:xfrm>
            <a:custGeom>
              <a:avLst/>
              <a:gdLst>
                <a:gd name="T0" fmla="*/ 0 w 1968"/>
                <a:gd name="T1" fmla="*/ 0 h 177"/>
                <a:gd name="T2" fmla="*/ 20 w 1968"/>
                <a:gd name="T3" fmla="*/ 297 h 177"/>
                <a:gd name="T4" fmla="*/ 36 w 1968"/>
                <a:gd name="T5" fmla="*/ 465 h 177"/>
                <a:gd name="T6" fmla="*/ 57 w 1968"/>
                <a:gd name="T7" fmla="*/ 685 h 177"/>
                <a:gd name="T8" fmla="*/ 72 w 1968"/>
                <a:gd name="T9" fmla="*/ 775 h 177"/>
                <a:gd name="T10" fmla="*/ 98 w 1968"/>
                <a:gd name="T11" fmla="*/ 863 h 177"/>
                <a:gd name="T12" fmla="*/ 120 w 1968"/>
                <a:gd name="T13" fmla="*/ 817 h 177"/>
                <a:gd name="T14" fmla="*/ 143 w 1968"/>
                <a:gd name="T15" fmla="*/ 730 h 177"/>
                <a:gd name="T16" fmla="*/ 167 w 1968"/>
                <a:gd name="T17" fmla="*/ 641 h 177"/>
                <a:gd name="T18" fmla="*/ 188 w 1968"/>
                <a:gd name="T19" fmla="*/ 378 h 177"/>
                <a:gd name="T20" fmla="*/ 212 w 1968"/>
                <a:gd name="T21" fmla="*/ 1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68" h="177">
                  <a:moveTo>
                    <a:pt x="0" y="0"/>
                  </a:moveTo>
                  <a:lnTo>
                    <a:pt x="183" y="60"/>
                  </a:lnTo>
                  <a:lnTo>
                    <a:pt x="336" y="96"/>
                  </a:lnTo>
                  <a:lnTo>
                    <a:pt x="525" y="141"/>
                  </a:lnTo>
                  <a:lnTo>
                    <a:pt x="669" y="159"/>
                  </a:lnTo>
                  <a:lnTo>
                    <a:pt x="921" y="177"/>
                  </a:lnTo>
                  <a:lnTo>
                    <a:pt x="1119" y="168"/>
                  </a:lnTo>
                  <a:lnTo>
                    <a:pt x="1326" y="150"/>
                  </a:lnTo>
                  <a:lnTo>
                    <a:pt x="1551" y="132"/>
                  </a:lnTo>
                  <a:lnTo>
                    <a:pt x="1749" y="78"/>
                  </a:lnTo>
                  <a:lnTo>
                    <a:pt x="1968" y="1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0" name="Text Box 43">
              <a:extLst>
                <a:ext uri="{FF2B5EF4-FFF2-40B4-BE49-F238E27FC236}">
                  <a16:creationId xmlns:a16="http://schemas.microsoft.com/office/drawing/2014/main" id="{B9B6855B-A8DE-4DBB-AA75-282FAC1B7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254"/>
              <a:ext cx="124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100" b="1">
                  <a:solidFill>
                    <a:srgbClr val="0000A4"/>
                  </a:solidFill>
                  <a:latin typeface="Times New Roman" panose="02020603050405020304" pitchFamily="18" charset="0"/>
                </a:rPr>
                <a:t>Lần sau :</a:t>
              </a:r>
            </a:p>
          </p:txBody>
        </p:sp>
        <p:sp>
          <p:nvSpPr>
            <p:cNvPr id="22551" name="Line 46">
              <a:extLst>
                <a:ext uri="{FF2B5EF4-FFF2-40B4-BE49-F238E27FC236}">
                  <a16:creationId xmlns:a16="http://schemas.microsoft.com/office/drawing/2014/main" id="{BC119AF3-0AD8-4A50-A39D-B12BE33F8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43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2" name="Line 47">
              <a:extLst>
                <a:ext uri="{FF2B5EF4-FFF2-40B4-BE49-F238E27FC236}">
                  <a16:creationId xmlns:a16="http://schemas.microsoft.com/office/drawing/2014/main" id="{99174098-7901-4F8C-8140-19A8571D2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435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3" name="Line 48">
              <a:extLst>
                <a:ext uri="{FF2B5EF4-FFF2-40B4-BE49-F238E27FC236}">
                  <a16:creationId xmlns:a16="http://schemas.microsoft.com/office/drawing/2014/main" id="{E34035B1-849A-4E15-838E-3CBFBD64D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35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4" name="Line 50">
              <a:extLst>
                <a:ext uri="{FF2B5EF4-FFF2-40B4-BE49-F238E27FC236}">
                  <a16:creationId xmlns:a16="http://schemas.microsoft.com/office/drawing/2014/main" id="{F6B74732-F318-42FE-85CD-B55357A36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494"/>
              <a:ext cx="163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5" name="Text Box 53">
              <a:extLst>
                <a:ext uri="{FF2B5EF4-FFF2-40B4-BE49-F238E27FC236}">
                  <a16:creationId xmlns:a16="http://schemas.microsoft.com/office/drawing/2014/main" id="{865E6AC7-7A66-4A3F-9C36-785B8B4F5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753"/>
              <a:ext cx="10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100" b="1">
                  <a:solidFill>
                    <a:srgbClr val="0000A4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22534" name="Text Box 58">
            <a:extLst>
              <a:ext uri="{FF2B5EF4-FFF2-40B4-BE49-F238E27FC236}">
                <a16:creationId xmlns:a16="http://schemas.microsoft.com/office/drawing/2014/main" id="{94A07CA7-01E0-4221-A572-2BBFD15F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1657351"/>
            <a:ext cx="1885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35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505917" name="Text Box 61">
            <a:extLst>
              <a:ext uri="{FF2B5EF4-FFF2-40B4-BE49-F238E27FC236}">
                <a16:creationId xmlns:a16="http://schemas.microsoft.com/office/drawing/2014/main" id="{3D89D96B-F987-4FF7-A265-D15130BB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90" y="342900"/>
            <a:ext cx="79711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3.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27150 kg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-gam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14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0000A4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22536" name="Line 66">
            <a:extLst>
              <a:ext uri="{FF2B5EF4-FFF2-40B4-BE49-F238E27FC236}">
                <a16:creationId xmlns:a16="http://schemas.microsoft.com/office/drawing/2014/main" id="{DF1E7420-94A2-4159-9BC0-DF6544C42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119" y="685800"/>
            <a:ext cx="4572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7" name="Line 67">
            <a:extLst>
              <a:ext uri="{FF2B5EF4-FFF2-40B4-BE49-F238E27FC236}">
                <a16:creationId xmlns:a16="http://schemas.microsoft.com/office/drawing/2014/main" id="{E813B721-0B0D-43F0-81BA-12BE51937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9769" y="74295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8" name="Line 69">
            <a:extLst>
              <a:ext uri="{FF2B5EF4-FFF2-40B4-BE49-F238E27FC236}">
                <a16:creationId xmlns:a16="http://schemas.microsoft.com/office/drawing/2014/main" id="{B4657A01-2E70-44A2-806B-969B053E7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5469" y="742950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Line 71">
            <a:extLst>
              <a:ext uri="{FF2B5EF4-FFF2-40B4-BE49-F238E27FC236}">
                <a16:creationId xmlns:a16="http://schemas.microsoft.com/office/drawing/2014/main" id="{E5EC9D85-172B-4EF6-A0C6-B5B891BA5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5419" y="628650"/>
            <a:ext cx="6858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Line 72">
            <a:extLst>
              <a:ext uri="{FF2B5EF4-FFF2-40B4-BE49-F238E27FC236}">
                <a16:creationId xmlns:a16="http://schemas.microsoft.com/office/drawing/2014/main" id="{A359847E-56DA-4DCF-A711-57FE09F1D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2619" y="628650"/>
            <a:ext cx="228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Line 77">
            <a:extLst>
              <a:ext uri="{FF2B5EF4-FFF2-40B4-BE49-F238E27FC236}">
                <a16:creationId xmlns:a16="http://schemas.microsoft.com/office/drawing/2014/main" id="{4456D909-627D-447E-9B47-3B95DEB077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9719" y="628650"/>
            <a:ext cx="3429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Line 80">
            <a:extLst>
              <a:ext uri="{FF2B5EF4-FFF2-40B4-BE49-F238E27FC236}">
                <a16:creationId xmlns:a16="http://schemas.microsoft.com/office/drawing/2014/main" id="{8DAC9062-B0F2-4C17-887E-23CF7CDF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9719" y="8572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Line 84">
            <a:extLst>
              <a:ext uri="{FF2B5EF4-FFF2-40B4-BE49-F238E27FC236}">
                <a16:creationId xmlns:a16="http://schemas.microsoft.com/office/drawing/2014/main" id="{1B3F91C2-680F-4A2C-A833-316CBEB31A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4019" y="571500"/>
            <a:ext cx="571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Line 85">
            <a:extLst>
              <a:ext uri="{FF2B5EF4-FFF2-40B4-BE49-F238E27FC236}">
                <a16:creationId xmlns:a16="http://schemas.microsoft.com/office/drawing/2014/main" id="{C1F7C1D3-7BBB-44AB-B00F-AF629BB52A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88269" y="742950"/>
            <a:ext cx="3429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5" name="Line 86">
            <a:extLst>
              <a:ext uri="{FF2B5EF4-FFF2-40B4-BE49-F238E27FC236}">
                <a16:creationId xmlns:a16="http://schemas.microsoft.com/office/drawing/2014/main" id="{A16AFA35-F6BF-4643-866D-7C0B98BF7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9669" y="68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6" name="Line 104">
            <a:extLst>
              <a:ext uri="{FF2B5EF4-FFF2-40B4-BE49-F238E27FC236}">
                <a16:creationId xmlns:a16="http://schemas.microsoft.com/office/drawing/2014/main" id="{BD60AE9E-6970-44B4-A62B-7182886C1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7169" y="10287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7" name="Line 105">
            <a:extLst>
              <a:ext uri="{FF2B5EF4-FFF2-40B4-BE49-F238E27FC236}">
                <a16:creationId xmlns:a16="http://schemas.microsoft.com/office/drawing/2014/main" id="{0AFD3EF7-5FBD-4ADF-BD78-FF3DFFA8F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0019" y="102870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8" name="Line 115">
            <a:extLst>
              <a:ext uri="{FF2B5EF4-FFF2-40B4-BE49-F238E27FC236}">
                <a16:creationId xmlns:a16="http://schemas.microsoft.com/office/drawing/2014/main" id="{64A4E857-B6E4-4604-A09C-9846CDF85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8819" y="1028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0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0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0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97" grpId="0"/>
      <p:bldP spid="505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5" name="Text Box 5">
            <a:extLst>
              <a:ext uri="{FF2B5EF4-FFF2-40B4-BE49-F238E27FC236}">
                <a16:creationId xmlns:a16="http://schemas.microsoft.com/office/drawing/2014/main" id="{DE542E2C-DEF6-4084-8F57-6A4F2EA2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028701"/>
            <a:ext cx="12573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u="sng">
                <a:solidFill>
                  <a:srgbClr val="0000A4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2E249516-3CA9-4878-BC99-50520385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314451"/>
            <a:ext cx="3429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35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542727" name="Rectangle 7">
            <a:extLst>
              <a:ext uri="{FF2B5EF4-FFF2-40B4-BE49-F238E27FC236}">
                <a16:creationId xmlns:a16="http://schemas.microsoft.com/office/drawing/2014/main" id="{F40D2A06-6C7F-4327-A849-D0484B47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526383"/>
            <a:ext cx="600075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21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1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algn="ctr"/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Số ki-lô-gam thóc lần sau chuyển được</a:t>
            </a:r>
            <a:r>
              <a:rPr lang="en-US" altLang="en-US" sz="1350" b="1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là: </a:t>
            </a:r>
          </a:p>
          <a:p>
            <a:pPr algn="ctr"/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27150 x 2 = 54300 (kg)</a:t>
            </a:r>
          </a:p>
          <a:p>
            <a:pPr algn="ctr"/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     Số ki-lô-gam thóc cả hai lần chuyển được là :</a:t>
            </a:r>
          </a:p>
          <a:p>
            <a:pPr algn="ctr"/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        27150 + 54300 = 81450 (kg)</a:t>
            </a:r>
          </a:p>
          <a:p>
            <a:pPr algn="ctr"/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en-US" sz="2100" b="1" u="sng">
                <a:solidFill>
                  <a:srgbClr val="0000A4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 : 81450 kg.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9C57A0B-E475-4004-911B-C6159042C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744" y="1526382"/>
            <a:ext cx="12573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1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1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/>
      <p:bldP spid="54272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6" name="Text Box 4">
            <a:extLst>
              <a:ext uri="{FF2B5EF4-FFF2-40B4-BE49-F238E27FC236}">
                <a16:creationId xmlns:a16="http://schemas.microsoft.com/office/drawing/2014/main" id="{B8E9B5E0-5153-4C6E-A0BF-B5011B5A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10966"/>
            <a:ext cx="1314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2</a:t>
            </a:r>
          </a:p>
        </p:txBody>
      </p:sp>
      <p:sp>
        <p:nvSpPr>
          <p:cNvPr id="540677" name="Text Box 5">
            <a:extLst>
              <a:ext uri="{FF2B5EF4-FFF2-40B4-BE49-F238E27FC236}">
                <a16:creationId xmlns:a16="http://schemas.microsoft.com/office/drawing/2014/main" id="{46E78F33-869A-4B53-9D1F-E3F33E769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6858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altLang="en-US" sz="21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</a:p>
          <a:p>
            <a:pPr algn="just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Coi 27150 kg thóc chuyển lần đầu là một phần thì lần sau chuyển được 2 phần. Tổng số phần bằng nhau là: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24580" name="Text Box 7">
            <a:extLst>
              <a:ext uri="{FF2B5EF4-FFF2-40B4-BE49-F238E27FC236}">
                <a16:creationId xmlns:a16="http://schemas.microsoft.com/office/drawing/2014/main" id="{66ED7FB7-290E-4C4A-A530-9E119F97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59594"/>
            <a:ext cx="1085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A4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400" b="1">
                <a:solidFill>
                  <a:srgbClr val="0000A4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581" name="Freeform 8">
            <a:extLst>
              <a:ext uri="{FF2B5EF4-FFF2-40B4-BE49-F238E27FC236}">
                <a16:creationId xmlns:a16="http://schemas.microsoft.com/office/drawing/2014/main" id="{CAEEE71D-9224-4D15-BFBA-6FA4D96B50BA}"/>
              </a:ext>
            </a:extLst>
          </p:cNvPr>
          <p:cNvSpPr>
            <a:spLocks/>
          </p:cNvSpPr>
          <p:nvPr/>
        </p:nvSpPr>
        <p:spPr bwMode="auto">
          <a:xfrm>
            <a:off x="4343400" y="1702595"/>
            <a:ext cx="1828800" cy="251222"/>
          </a:xfrm>
          <a:custGeom>
            <a:avLst/>
            <a:gdLst>
              <a:gd name="T0" fmla="*/ 0 w 1968"/>
              <a:gd name="T1" fmla="*/ 0 h 177"/>
              <a:gd name="T2" fmla="*/ 2147483646 w 1968"/>
              <a:gd name="T3" fmla="*/ 2147483646 h 177"/>
              <a:gd name="T4" fmla="*/ 2147483646 w 1968"/>
              <a:gd name="T5" fmla="*/ 2147483646 h 177"/>
              <a:gd name="T6" fmla="*/ 2147483646 w 1968"/>
              <a:gd name="T7" fmla="*/ 2147483646 h 177"/>
              <a:gd name="T8" fmla="*/ 2147483646 w 1968"/>
              <a:gd name="T9" fmla="*/ 2147483646 h 177"/>
              <a:gd name="T10" fmla="*/ 2147483646 w 1968"/>
              <a:gd name="T11" fmla="*/ 2147483646 h 177"/>
              <a:gd name="T12" fmla="*/ 2147483646 w 1968"/>
              <a:gd name="T13" fmla="*/ 2147483646 h 177"/>
              <a:gd name="T14" fmla="*/ 2147483646 w 1968"/>
              <a:gd name="T15" fmla="*/ 2147483646 h 177"/>
              <a:gd name="T16" fmla="*/ 2147483646 w 1968"/>
              <a:gd name="T17" fmla="*/ 2147483646 h 177"/>
              <a:gd name="T18" fmla="*/ 2147483646 w 1968"/>
              <a:gd name="T19" fmla="*/ 2147483646 h 177"/>
              <a:gd name="T20" fmla="*/ 2147483646 w 1968"/>
              <a:gd name="T21" fmla="*/ 2147483646 h 1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8" h="177">
                <a:moveTo>
                  <a:pt x="0" y="0"/>
                </a:moveTo>
                <a:lnTo>
                  <a:pt x="183" y="60"/>
                </a:lnTo>
                <a:lnTo>
                  <a:pt x="336" y="96"/>
                </a:lnTo>
                <a:lnTo>
                  <a:pt x="525" y="141"/>
                </a:lnTo>
                <a:lnTo>
                  <a:pt x="669" y="159"/>
                </a:lnTo>
                <a:lnTo>
                  <a:pt x="921" y="177"/>
                </a:lnTo>
                <a:lnTo>
                  <a:pt x="1119" y="168"/>
                </a:lnTo>
                <a:lnTo>
                  <a:pt x="1326" y="150"/>
                </a:lnTo>
                <a:lnTo>
                  <a:pt x="1551" y="132"/>
                </a:lnTo>
                <a:lnTo>
                  <a:pt x="1749" y="78"/>
                </a:lnTo>
                <a:lnTo>
                  <a:pt x="1968" y="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AutoShape 9">
            <a:extLst>
              <a:ext uri="{FF2B5EF4-FFF2-40B4-BE49-F238E27FC236}">
                <a16:creationId xmlns:a16="http://schemas.microsoft.com/office/drawing/2014/main" id="{F8AAA03E-B0C8-4D29-B621-CB3BE0A8FC9F}"/>
              </a:ext>
            </a:extLst>
          </p:cNvPr>
          <p:cNvSpPr>
            <a:spLocks/>
          </p:cNvSpPr>
          <p:nvPr/>
        </p:nvSpPr>
        <p:spPr bwMode="auto">
          <a:xfrm>
            <a:off x="6243638" y="788194"/>
            <a:ext cx="171450" cy="1428750"/>
          </a:xfrm>
          <a:prstGeom prst="rightBrace">
            <a:avLst>
              <a:gd name="adj1" fmla="val 69444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10">
            <a:extLst>
              <a:ext uri="{FF2B5EF4-FFF2-40B4-BE49-F238E27FC236}">
                <a16:creationId xmlns:a16="http://schemas.microsoft.com/office/drawing/2014/main" id="{6A0663A9-0F5E-4041-92DE-1EABC824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45394"/>
            <a:ext cx="10287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 ? kg</a:t>
            </a:r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38748BA2-B3B6-4E53-A80A-87BE4C35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2217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A4"/>
                </a:solidFill>
                <a:latin typeface="Times New Roman" panose="02020603050405020304" pitchFamily="18" charset="0"/>
              </a:rPr>
              <a:t>Tóm tắt</a:t>
            </a:r>
            <a:r>
              <a:rPr lang="en-US" altLang="en-US" sz="2400" b="1">
                <a:solidFill>
                  <a:srgbClr val="0000A4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9DFE0D6F-2526-42A0-9DA3-AAD6F264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039416"/>
            <a:ext cx="2000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Lần đầu :</a:t>
            </a:r>
          </a:p>
        </p:txBody>
      </p:sp>
      <p:sp>
        <p:nvSpPr>
          <p:cNvPr id="24586" name="Line 14">
            <a:extLst>
              <a:ext uri="{FF2B5EF4-FFF2-40B4-BE49-F238E27FC236}">
                <a16:creationId xmlns:a16="http://schemas.microsoft.com/office/drawing/2014/main" id="{BADA604D-8916-4783-96AF-F652C0880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1302544"/>
            <a:ext cx="9715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7" name="Line 15">
            <a:extLst>
              <a:ext uri="{FF2B5EF4-FFF2-40B4-BE49-F238E27FC236}">
                <a16:creationId xmlns:a16="http://schemas.microsoft.com/office/drawing/2014/main" id="{17C16CE9-AFE1-4F78-94DF-270AE65E1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1198960"/>
            <a:ext cx="0" cy="171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8" name="Line 16">
            <a:extLst>
              <a:ext uri="{FF2B5EF4-FFF2-40B4-BE49-F238E27FC236}">
                <a16:creationId xmlns:a16="http://schemas.microsoft.com/office/drawing/2014/main" id="{6D5FFD1F-53AD-4ACB-A993-DAE70FF80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1571625"/>
            <a:ext cx="0" cy="171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9" name="Line 17">
            <a:extLst>
              <a:ext uri="{FF2B5EF4-FFF2-40B4-BE49-F238E27FC236}">
                <a16:creationId xmlns:a16="http://schemas.microsoft.com/office/drawing/2014/main" id="{6C5F9492-3E53-4667-A0F9-17EB0590E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575197"/>
            <a:ext cx="0" cy="171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0" name="Line 18">
            <a:extLst>
              <a:ext uri="{FF2B5EF4-FFF2-40B4-BE49-F238E27FC236}">
                <a16:creationId xmlns:a16="http://schemas.microsoft.com/office/drawing/2014/main" id="{4B26D6B1-4A59-467E-B530-B1066F176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350" y="1575197"/>
            <a:ext cx="0" cy="171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1" name="Line 19">
            <a:extLst>
              <a:ext uri="{FF2B5EF4-FFF2-40B4-BE49-F238E27FC236}">
                <a16:creationId xmlns:a16="http://schemas.microsoft.com/office/drawing/2014/main" id="{D4C131BE-1A19-4F2E-963C-D0274CD96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223963"/>
            <a:ext cx="0" cy="171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2" name="Line 20">
            <a:extLst>
              <a:ext uri="{FF2B5EF4-FFF2-40B4-BE49-F238E27FC236}">
                <a16:creationId xmlns:a16="http://schemas.microsoft.com/office/drawing/2014/main" id="{1E3C425B-C07C-44FE-81CB-CAF4CC6AD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1645444"/>
            <a:ext cx="19431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3" name="Freeform 21">
            <a:extLst>
              <a:ext uri="{FF2B5EF4-FFF2-40B4-BE49-F238E27FC236}">
                <a16:creationId xmlns:a16="http://schemas.microsoft.com/office/drawing/2014/main" id="{55CEBEDB-6DE8-4FD0-B73D-5A0E6FD29524}"/>
              </a:ext>
            </a:extLst>
          </p:cNvPr>
          <p:cNvSpPr>
            <a:spLocks/>
          </p:cNvSpPr>
          <p:nvPr/>
        </p:nvSpPr>
        <p:spPr bwMode="auto">
          <a:xfrm>
            <a:off x="4282679" y="1073944"/>
            <a:ext cx="971550" cy="228600"/>
          </a:xfrm>
          <a:custGeom>
            <a:avLst/>
            <a:gdLst>
              <a:gd name="T0" fmla="*/ 0 w 1134"/>
              <a:gd name="T1" fmla="*/ 2147483646 h 189"/>
              <a:gd name="T2" fmla="*/ 2147483646 w 1134"/>
              <a:gd name="T3" fmla="*/ 2147483646 h 189"/>
              <a:gd name="T4" fmla="*/ 2147483646 w 1134"/>
              <a:gd name="T5" fmla="*/ 2147483646 h 189"/>
              <a:gd name="T6" fmla="*/ 2147483646 w 1134"/>
              <a:gd name="T7" fmla="*/ 2147483646 h 189"/>
              <a:gd name="T8" fmla="*/ 2147483646 w 1134"/>
              <a:gd name="T9" fmla="*/ 2147483646 h 189"/>
              <a:gd name="T10" fmla="*/ 2147483646 w 1134"/>
              <a:gd name="T11" fmla="*/ 0 h 189"/>
              <a:gd name="T12" fmla="*/ 2147483646 w 1134"/>
              <a:gd name="T13" fmla="*/ 2147483646 h 189"/>
              <a:gd name="T14" fmla="*/ 2147483646 w 1134"/>
              <a:gd name="T15" fmla="*/ 2147483646 h 189"/>
              <a:gd name="T16" fmla="*/ 2147483646 w 1134"/>
              <a:gd name="T17" fmla="*/ 2147483646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4" h="189">
                <a:moveTo>
                  <a:pt x="0" y="189"/>
                </a:moveTo>
                <a:lnTo>
                  <a:pt x="126" y="90"/>
                </a:lnTo>
                <a:lnTo>
                  <a:pt x="243" y="54"/>
                </a:lnTo>
                <a:lnTo>
                  <a:pt x="378" y="27"/>
                </a:lnTo>
                <a:lnTo>
                  <a:pt x="531" y="9"/>
                </a:lnTo>
                <a:lnTo>
                  <a:pt x="657" y="0"/>
                </a:lnTo>
                <a:lnTo>
                  <a:pt x="819" y="27"/>
                </a:lnTo>
                <a:lnTo>
                  <a:pt x="999" y="90"/>
                </a:lnTo>
                <a:lnTo>
                  <a:pt x="1134" y="17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4" name="Text Box 22">
            <a:extLst>
              <a:ext uri="{FF2B5EF4-FFF2-40B4-BE49-F238E27FC236}">
                <a16:creationId xmlns:a16="http://schemas.microsoft.com/office/drawing/2014/main" id="{4B703134-C771-461E-8213-A58A079C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953816"/>
            <a:ext cx="12001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? kg</a:t>
            </a:r>
          </a:p>
        </p:txBody>
      </p:sp>
      <p:grpSp>
        <p:nvGrpSpPr>
          <p:cNvPr id="24595" name="Group 24">
            <a:extLst>
              <a:ext uri="{FF2B5EF4-FFF2-40B4-BE49-F238E27FC236}">
                <a16:creationId xmlns:a16="http://schemas.microsoft.com/office/drawing/2014/main" id="{D6D9A311-91E3-4E4E-B869-5911415D86A9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715567"/>
            <a:ext cx="2657475" cy="1059656"/>
            <a:chOff x="1440" y="601"/>
            <a:chExt cx="2232" cy="890"/>
          </a:xfrm>
        </p:grpSpPr>
        <p:sp>
          <p:nvSpPr>
            <p:cNvPr id="24602" name="Text Box 13">
              <a:extLst>
                <a:ext uri="{FF2B5EF4-FFF2-40B4-BE49-F238E27FC236}">
                  <a16:creationId xmlns:a16="http://schemas.microsoft.com/office/drawing/2014/main" id="{15735CE4-3CA3-4216-BB9D-D88B4D591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142"/>
              <a:ext cx="124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100" b="1">
                  <a:solidFill>
                    <a:srgbClr val="0000A4"/>
                  </a:solidFill>
                  <a:latin typeface="Times New Roman" panose="02020603050405020304" pitchFamily="18" charset="0"/>
                </a:rPr>
                <a:t>Lần sau :</a:t>
              </a:r>
            </a:p>
          </p:txBody>
        </p:sp>
        <p:sp>
          <p:nvSpPr>
            <p:cNvPr id="24603" name="Rectangle 23">
              <a:extLst>
                <a:ext uri="{FF2B5EF4-FFF2-40B4-BE49-F238E27FC236}">
                  <a16:creationId xmlns:a16="http://schemas.microsoft.com/office/drawing/2014/main" id="{83540038-1CDF-4B49-8D2B-4C8804F9A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601"/>
              <a:ext cx="101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>
                  <a:solidFill>
                    <a:srgbClr val="0000A4"/>
                  </a:solidFill>
                  <a:latin typeface="VNI-Times" pitchFamily="2" charset="0"/>
                </a:rPr>
                <a:t>27150 kg</a:t>
              </a:r>
            </a:p>
          </p:txBody>
        </p:sp>
      </p:grpSp>
      <p:sp>
        <p:nvSpPr>
          <p:cNvPr id="540697" name="Text Box 25">
            <a:extLst>
              <a:ext uri="{FF2B5EF4-FFF2-40B4-BE49-F238E27FC236}">
                <a16:creationId xmlns:a16="http://schemas.microsoft.com/office/drawing/2014/main" id="{7DD6CC5A-ED94-4EE2-87D4-4B1100C8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257551"/>
            <a:ext cx="2286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  <a:latin typeface="VNI-Times" pitchFamily="2" charset="0"/>
              </a:rPr>
              <a:t>1 + 2 = 3 (phần)</a:t>
            </a:r>
          </a:p>
        </p:txBody>
      </p:sp>
      <p:sp>
        <p:nvSpPr>
          <p:cNvPr id="24597" name="Text Box 26">
            <a:extLst>
              <a:ext uri="{FF2B5EF4-FFF2-40B4-BE49-F238E27FC236}">
                <a16:creationId xmlns:a16="http://schemas.microsoft.com/office/drawing/2014/main" id="{CB5536D6-D38C-499F-ABA4-C7CEC78B5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000501"/>
            <a:ext cx="26289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35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540699" name="Rectangle 27">
            <a:extLst>
              <a:ext uri="{FF2B5EF4-FFF2-40B4-BE49-F238E27FC236}">
                <a16:creationId xmlns:a16="http://schemas.microsoft.com/office/drawing/2014/main" id="{6D4CBD80-59FF-4F40-BA06-747DCAD9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405" y="3600451"/>
            <a:ext cx="430919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Cả hai lần chuyển vào kho được là :</a:t>
            </a:r>
          </a:p>
        </p:txBody>
      </p:sp>
      <p:sp>
        <p:nvSpPr>
          <p:cNvPr id="24599" name="Text Box 28">
            <a:extLst>
              <a:ext uri="{FF2B5EF4-FFF2-40B4-BE49-F238E27FC236}">
                <a16:creationId xmlns:a16="http://schemas.microsoft.com/office/drawing/2014/main" id="{9D24A098-BDCE-4080-95D0-AB4D71278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229101"/>
            <a:ext cx="33718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35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540701" name="Rectangle 29">
            <a:extLst>
              <a:ext uri="{FF2B5EF4-FFF2-40B4-BE49-F238E27FC236}">
                <a16:creationId xmlns:a16="http://schemas.microsoft.com/office/drawing/2014/main" id="{35EF4455-940A-4058-A912-B0D2313B5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65" y="4011216"/>
            <a:ext cx="275428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27150 x 3 = 81450 (kg)</a:t>
            </a:r>
          </a:p>
        </p:txBody>
      </p:sp>
      <p:sp>
        <p:nvSpPr>
          <p:cNvPr id="540702" name="Text Box 30">
            <a:extLst>
              <a:ext uri="{FF2B5EF4-FFF2-40B4-BE49-F238E27FC236}">
                <a16:creationId xmlns:a16="http://schemas.microsoft.com/office/drawing/2014/main" id="{70A6BDBB-57EF-40D7-B978-3A063EFD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457701"/>
            <a:ext cx="29718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altLang="en-US" sz="2100" b="1" u="sng">
                <a:solidFill>
                  <a:srgbClr val="0000A4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100" b="1">
                <a:solidFill>
                  <a:srgbClr val="0000A4"/>
                </a:solidFill>
                <a:latin typeface="Times New Roman" panose="02020603050405020304" pitchFamily="18" charset="0"/>
              </a:rPr>
              <a:t> : 81450 kg.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100" b="1" u="sng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0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4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6" grpId="0" build="allAtOnce"/>
      <p:bldP spid="540677" grpId="0"/>
      <p:bldP spid="540697" grpId="0"/>
      <p:bldP spid="540701" grpId="0"/>
      <p:bldP spid="540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DDC6DAC0-6D42-4594-A711-D4F2931974DB}"/>
              </a:ext>
            </a:extLst>
          </p:cNvPr>
          <p:cNvSpPr/>
          <p:nvPr/>
        </p:nvSpPr>
        <p:spPr>
          <a:xfrm>
            <a:off x="1771650" y="1641873"/>
            <a:ext cx="6000750" cy="194071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932" tIns="14467" rIns="28932" bIns="14467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30" name="WordArt 30">
            <a:extLst>
              <a:ext uri="{FF2B5EF4-FFF2-40B4-BE49-F238E27FC236}">
                <a16:creationId xmlns:a16="http://schemas.microsoft.com/office/drawing/2014/main" id="{C23D96E8-7F02-4856-BFD3-4A19D59CD1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0250" y="342900"/>
            <a:ext cx="20002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5" lon="20099985" rev="0"/>
              </a:camera>
              <a:lightRig rig="legacyFlat2" dir="t"/>
            </a:scene3d>
            <a:sp3d extrusionH="430200" prstMaterial="legacyMatte">
              <a:extrusionClr>
                <a:srgbClr val="000082"/>
              </a:extrusionClr>
              <a:contourClr>
                <a:srgbClr val="FF82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  <a:endParaRPr lang="en-US" sz="2100" b="1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032" name="WordArt 32">
            <a:extLst>
              <a:ext uri="{FF2B5EF4-FFF2-40B4-BE49-F238E27FC236}">
                <a16:creationId xmlns:a16="http://schemas.microsoft.com/office/drawing/2014/main" id="{FCE84A4C-E657-4473-88BE-70D9BEDBCD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000250"/>
            <a:ext cx="4343400" cy="800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78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 spc="-24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chợ!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4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3333 L 0.2125 -0.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00A3230B-7C7C-4943-98EA-B81712A5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1943101"/>
            <a:ext cx="3586163" cy="5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" y="286585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57762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32389" y="391919"/>
            <a:ext cx="6078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3437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77" y="0"/>
            <a:ext cx="9308727" cy="5236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860800"/>
            <a:ext cx="1409700" cy="12788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6834" y="739601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5453744"/>
            <a:ext cx="609600" cy="4572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24600" y="5453742"/>
            <a:ext cx="609600" cy="457200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2" y="3937001"/>
            <a:ext cx="917948" cy="1282700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48" y="3835399"/>
            <a:ext cx="1329851" cy="1314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66" y="4045422"/>
            <a:ext cx="817734" cy="10687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"/>
            <a:ext cx="5816600" cy="193899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2">
                    <a:lumMod val="10000"/>
                  </a:schemeClr>
                </a:solidFill>
              </a:rPr>
              <a:t>phép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tx2">
                    <a:lumMod val="10000"/>
                  </a:schemeClr>
                </a:solidFill>
              </a:rPr>
              <a:t>204 x 3 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3541" y="2016603"/>
            <a:ext cx="162275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612</a:t>
            </a:r>
            <a:endParaRPr lang="en-US" sz="5400" dirty="0"/>
          </a:p>
        </p:txBody>
      </p:sp>
      <p:sp>
        <p:nvSpPr>
          <p:cNvPr id="15" name="Oval Callout 14"/>
          <p:cNvSpPr/>
          <p:nvPr/>
        </p:nvSpPr>
        <p:spPr>
          <a:xfrm>
            <a:off x="2717800" y="2763945"/>
            <a:ext cx="2650752" cy="1251422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Nếu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trả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lời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đúng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câu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hỏi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bạn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sẽ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vượt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qua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được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tôi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717800" y="2755900"/>
            <a:ext cx="2650752" cy="1251422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Chúc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mừng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bạn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đã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vượt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qua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được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tôi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9851" y="-4654"/>
            <a:ext cx="461530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endParaRPr lang="en-US" sz="2400" dirty="0"/>
          </a:p>
          <a:p>
            <a:r>
              <a:rPr lang="en-US" sz="2400" dirty="0"/>
              <a:t>           23 x 3= 69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91100" y="2933700"/>
            <a:ext cx="3263900" cy="1038912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Muốn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vượt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qua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tôi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ư?</a:t>
            </a:r>
            <a:b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Bạn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hãy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trả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lời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câu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hỏi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phía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trên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991100" y="2930311"/>
            <a:ext cx="3255776" cy="1038911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Chúc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mừng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bạn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đã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vượt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qua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được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tôi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5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300" y="5332188"/>
            <a:ext cx="609600" cy="457200"/>
          </a:xfrm>
          <a:prstGeom prst="rect">
            <a:avLst/>
          </a:prstGeom>
        </p:spPr>
      </p:pic>
      <p:pic>
        <p:nvPicPr>
          <p:cNvPr id="26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3785" y="5509988"/>
            <a:ext cx="762000" cy="571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5510" y="64917"/>
            <a:ext cx="7388795" cy="181588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phép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nhân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phép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nhân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nào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đã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học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?</a:t>
            </a:r>
          </a:p>
          <a:p>
            <a:pPr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 a.</a:t>
            </a:r>
            <a:r>
              <a:rPr lang="en-US" sz="3600" dirty="0">
                <a:solidFill>
                  <a:srgbClr val="FFFF00"/>
                </a:solidFill>
              </a:rPr>
              <a:t>341 x 3    </a:t>
            </a:r>
            <a:r>
              <a:rPr lang="en-US" sz="3600" dirty="0"/>
              <a:t>b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r>
              <a:rPr lang="en-US" sz="4000" dirty="0">
                <a:solidFill>
                  <a:srgbClr val="FFFF00"/>
                </a:solidFill>
              </a:rPr>
              <a:t>1020</a:t>
            </a:r>
            <a:r>
              <a:rPr lang="en-US" sz="3600" dirty="0">
                <a:solidFill>
                  <a:srgbClr val="FFFF00"/>
                </a:solidFill>
              </a:rPr>
              <a:t> x  2    </a:t>
            </a:r>
            <a:r>
              <a:rPr lang="en-US" sz="3600" dirty="0"/>
              <a:t>c.</a:t>
            </a:r>
            <a:r>
              <a:rPr lang="en-US" sz="3600" dirty="0">
                <a:solidFill>
                  <a:srgbClr val="FFFF00"/>
                </a:solidFill>
              </a:rPr>
              <a:t>14273 x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2561" y="1977125"/>
            <a:ext cx="4802596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a.301 x 3 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b.1020 x2 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5816600" y="2493927"/>
            <a:ext cx="3263900" cy="1087473"/>
          </a:xfrm>
          <a:prstGeom prst="wedgeEllipseCallout">
            <a:avLst>
              <a:gd name="adj1" fmla="val 26249"/>
              <a:gd name="adj2" fmla="val 10693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Nếu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bạn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trả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lời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đúng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câu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hỏi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phía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trên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thì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bạn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sẽ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chiến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thắng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5816600" y="2493928"/>
            <a:ext cx="3255776" cy="1084782"/>
          </a:xfrm>
          <a:prstGeom prst="wedgeEllipseCallout">
            <a:avLst>
              <a:gd name="adj1" fmla="val 26756"/>
              <a:gd name="adj2" fmla="val 10895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Chúc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mừng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bạn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đã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chiến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thắng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35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9877E-6 L 0.16806 -2.09877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05 1.11022E-16 L 0.47222 0.00247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2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23 0.00247 L 0.7375 0.0074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24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308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 uiExpand="1" build="allAtOnce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"/>
            <a:ext cx="9143999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7" y="3759946"/>
            <a:ext cx="627475" cy="583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5" y="4080654"/>
            <a:ext cx="645769" cy="82788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048872" y="2075259"/>
            <a:ext cx="3832411" cy="609127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3535927"/>
            <a:ext cx="826878" cy="620159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80264"/>
            <a:ext cx="6096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13095" y="5409713"/>
            <a:ext cx="609600" cy="4572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56644" y="5409713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6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6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88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B74B0-F4D4-4262-B1B2-412616B49FC3}"/>
              </a:ext>
            </a:extLst>
          </p:cNvPr>
          <p:cNvSpPr/>
          <p:nvPr/>
        </p:nvSpPr>
        <p:spPr>
          <a:xfrm>
            <a:off x="2203670" y="1445280"/>
            <a:ext cx="4931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Hộp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tri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10A84F-E847-411B-A151-AAA61E694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5091" y1="8545" x2="69091" y2="17273"/>
                        <a14:backgroundMark x1="69091" y1="17273" x2="75091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9" y="1299839"/>
            <a:ext cx="3454619" cy="34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44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-3.08642E-6 L 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76BE1B8B-8267-44EC-9E55-AE480C9E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208"/>
          <a:stretch>
            <a:fillRect/>
          </a:stretch>
        </p:blipFill>
        <p:spPr bwMode="auto">
          <a:xfrm>
            <a:off x="171450" y="0"/>
            <a:ext cx="8743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155B49-758D-4528-8230-29C1960066C0}"/>
              </a:ext>
            </a:extLst>
          </p:cNvPr>
          <p:cNvSpPr txBox="1"/>
          <p:nvPr/>
        </p:nvSpPr>
        <p:spPr>
          <a:xfrm>
            <a:off x="1569245" y="1781176"/>
            <a:ext cx="64317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8" name="nhac 2 phút">
            <a:hlinkClick r:id="" action="ppaction://media"/>
            <a:extLst>
              <a:ext uri="{FF2B5EF4-FFF2-40B4-BE49-F238E27FC236}">
                <a16:creationId xmlns:a16="http://schemas.microsoft.com/office/drawing/2014/main" id="{5E6D62CF-036A-4B38-ADBE-A225FD56B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2" y="3955256"/>
            <a:ext cx="53101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7E8382E6-0486-42CF-A258-4621986D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1600201"/>
            <a:ext cx="3086100" cy="8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</p:spTree>
  </p:cSld>
  <p:clrMapOvr>
    <a:masterClrMapping/>
  </p:clrMapOvr>
  <p:transition spd="slow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5151" y="161652"/>
            <a:ext cx="5829300" cy="2680939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514684" y="1433564"/>
            <a:ext cx="3567323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B7E7FF">
                    <a:lumMod val="10000"/>
                  </a:srgbClr>
                </a:solidFill>
                <a:latin typeface="Times New Roman" panose="02020603050405020304" pitchFamily="18" charset="0"/>
              </a:rPr>
              <a:t>14273 x 3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446DB-1CD4-4929-B40F-6AE11E649314}"/>
              </a:ext>
            </a:extLst>
          </p:cNvPr>
          <p:cNvSpPr/>
          <p:nvPr/>
        </p:nvSpPr>
        <p:spPr>
          <a:xfrm>
            <a:off x="4002774" y="3047010"/>
            <a:ext cx="4772781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74" name="Text Box 42">
            <a:extLst>
              <a:ext uri="{FF2B5EF4-FFF2-40B4-BE49-F238E27FC236}">
                <a16:creationId xmlns:a16="http://schemas.microsoft.com/office/drawing/2014/main" id="{664729AC-CBA8-444D-ADD1-1CEC1402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-12644"/>
            <a:ext cx="302895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B7E7FF">
                    <a:lumMod val="10000"/>
                  </a:srgbClr>
                </a:solidFill>
                <a:latin typeface="Times New Roman" panose="02020603050405020304" pitchFamily="18" charset="0"/>
              </a:rPr>
              <a:t>14273 x 3 = ?</a:t>
            </a:r>
          </a:p>
        </p:txBody>
      </p:sp>
      <p:sp>
        <p:nvSpPr>
          <p:cNvPr id="376882" name="Text Box 50">
            <a:extLst>
              <a:ext uri="{FF2B5EF4-FFF2-40B4-BE49-F238E27FC236}">
                <a16:creationId xmlns:a16="http://schemas.microsoft.com/office/drawing/2014/main" id="{A9FF7915-F747-41AE-8181-ECCEEF0FA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250238"/>
            <a:ext cx="280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21, </a:t>
            </a:r>
          </a:p>
        </p:txBody>
      </p:sp>
      <p:sp>
        <p:nvSpPr>
          <p:cNvPr id="376883" name="Text Box 51">
            <a:extLst>
              <a:ext uri="{FF2B5EF4-FFF2-40B4-BE49-F238E27FC236}">
                <a16:creationId xmlns:a16="http://schemas.microsoft.com/office/drawing/2014/main" id="{228092A8-7251-4416-B34E-CA18DF07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07437"/>
            <a:ext cx="491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6,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8,</a:t>
            </a:r>
            <a:r>
              <a:rPr lang="en-US" altLang="en-US" sz="24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altLang="en-US" sz="24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4" name="Text Box 52">
            <a:extLst>
              <a:ext uri="{FF2B5EF4-FFF2-40B4-BE49-F238E27FC236}">
                <a16:creationId xmlns:a16="http://schemas.microsoft.com/office/drawing/2014/main" id="{C27F925B-2479-45F9-846D-658A3C7BD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7930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A4"/>
                </a:solidFill>
                <a:latin typeface="Times New Roman" panose="02020603050405020304" pitchFamily="18" charset="0"/>
              </a:rPr>
              <a:t>. 3 nhân 3 bằng 9, </a:t>
            </a:r>
          </a:p>
        </p:txBody>
      </p:sp>
      <p:sp>
        <p:nvSpPr>
          <p:cNvPr id="376886" name="Text Box 54">
            <a:extLst>
              <a:ext uri="{FF2B5EF4-FFF2-40B4-BE49-F238E27FC236}">
                <a16:creationId xmlns:a16="http://schemas.microsoft.com/office/drawing/2014/main" id="{C385AB70-3762-4B68-8C25-25211F05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164637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12, </a:t>
            </a:r>
          </a:p>
        </p:txBody>
      </p:sp>
      <p:sp>
        <p:nvSpPr>
          <p:cNvPr id="376887" name="Text Box 55">
            <a:extLst>
              <a:ext uri="{FF2B5EF4-FFF2-40B4-BE49-F238E27FC236}">
                <a16:creationId xmlns:a16="http://schemas.microsoft.com/office/drawing/2014/main" id="{89B6804A-C138-4786-8224-7A619CC6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678987"/>
            <a:ext cx="4857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4 ,</a:t>
            </a:r>
            <a:r>
              <a:rPr lang="en-US" altLang="en-US" sz="24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altLang="en-US" sz="24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8" name="Text Box 56">
            <a:extLst>
              <a:ext uri="{FF2B5EF4-FFF2-40B4-BE49-F238E27FC236}">
                <a16:creationId xmlns:a16="http://schemas.microsoft.com/office/drawing/2014/main" id="{F0E2C480-9B22-4927-8B1C-3C3891F9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7" y="1553847"/>
            <a:ext cx="3857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6889" name="Text Box 57">
            <a:extLst>
              <a:ext uri="{FF2B5EF4-FFF2-40B4-BE49-F238E27FC236}">
                <a16:creationId xmlns:a16="http://schemas.microsoft.com/office/drawing/2014/main" id="{8DEA9C2A-0AF4-4E1B-AFD0-164D0D1F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469" y="1546704"/>
            <a:ext cx="2857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76890" name="Text Box 58">
            <a:extLst>
              <a:ext uri="{FF2B5EF4-FFF2-40B4-BE49-F238E27FC236}">
                <a16:creationId xmlns:a16="http://schemas.microsoft.com/office/drawing/2014/main" id="{292A8391-8C41-4502-9012-F9E14E1F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550274"/>
            <a:ext cx="2857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6891" name="Text Box 59">
            <a:extLst>
              <a:ext uri="{FF2B5EF4-FFF2-40B4-BE49-F238E27FC236}">
                <a16:creationId xmlns:a16="http://schemas.microsoft.com/office/drawing/2014/main" id="{93A006C5-DF38-4906-9A1F-C02283F3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53847"/>
            <a:ext cx="2857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6892" name="Text Box 60">
            <a:extLst>
              <a:ext uri="{FF2B5EF4-FFF2-40B4-BE49-F238E27FC236}">
                <a16:creationId xmlns:a16="http://schemas.microsoft.com/office/drawing/2014/main" id="{C31917B5-DF42-4D52-82A4-0394A6BF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550274"/>
            <a:ext cx="2857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76895" name="Text Box 63">
            <a:extLst>
              <a:ext uri="{FF2B5EF4-FFF2-40B4-BE49-F238E27FC236}">
                <a16:creationId xmlns:a16="http://schemas.microsoft.com/office/drawing/2014/main" id="{98A335B3-693D-4DF9-B29B-5D7BD575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307637"/>
            <a:ext cx="3429000" cy="46166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14273 x 3 = 42819</a:t>
            </a:r>
          </a:p>
        </p:txBody>
      </p:sp>
      <p:sp>
        <p:nvSpPr>
          <p:cNvPr id="376878" name="Text Box 46">
            <a:extLst>
              <a:ext uri="{FF2B5EF4-FFF2-40B4-BE49-F238E27FC236}">
                <a16:creationId xmlns:a16="http://schemas.microsoft.com/office/drawing/2014/main" id="{7C81FEAA-44B5-428B-8E9A-3C154033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21638"/>
            <a:ext cx="62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A4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376877" name="Text Box 45">
            <a:extLst>
              <a:ext uri="{FF2B5EF4-FFF2-40B4-BE49-F238E27FC236}">
                <a16:creationId xmlns:a16="http://schemas.microsoft.com/office/drawing/2014/main" id="{DCB24DA7-CA0D-435C-9083-537BE8CD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793037"/>
            <a:ext cx="12573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14273</a:t>
            </a:r>
          </a:p>
        </p:txBody>
      </p:sp>
      <p:sp>
        <p:nvSpPr>
          <p:cNvPr id="376879" name="Text Box 47">
            <a:extLst>
              <a:ext uri="{FF2B5EF4-FFF2-40B4-BE49-F238E27FC236}">
                <a16:creationId xmlns:a16="http://schemas.microsoft.com/office/drawing/2014/main" id="{DA7FD023-ACFC-4C45-A1B2-28537FBB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176522"/>
            <a:ext cx="9715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A4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376880" name="Line 48">
            <a:extLst>
              <a:ext uri="{FF2B5EF4-FFF2-40B4-BE49-F238E27FC236}">
                <a16:creationId xmlns:a16="http://schemas.microsoft.com/office/drawing/2014/main" id="{DACB8DE5-4903-4D4B-8E8A-96700E0F7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7344" y="1654291"/>
            <a:ext cx="964406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79" name="Text Box 77">
            <a:extLst>
              <a:ext uri="{FF2B5EF4-FFF2-40B4-BE49-F238E27FC236}">
                <a16:creationId xmlns:a16="http://schemas.microsoft.com/office/drawing/2014/main" id="{D52DAC2D-825D-4AF3-B613-DF7C99C3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958535"/>
            <a:ext cx="1028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76910" name="Rectangle 78">
            <a:extLst>
              <a:ext uri="{FF2B5EF4-FFF2-40B4-BE49-F238E27FC236}">
                <a16:creationId xmlns:a16="http://schemas.microsoft.com/office/drawing/2014/main" id="{93787FB1-CB0C-413E-98FF-7076BACD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594" y="735887"/>
            <a:ext cx="1726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9.</a:t>
            </a:r>
          </a:p>
        </p:txBody>
      </p:sp>
      <p:sp>
        <p:nvSpPr>
          <p:cNvPr id="376911" name="Text Box 79">
            <a:extLst>
              <a:ext uri="{FF2B5EF4-FFF2-40B4-BE49-F238E27FC236}">
                <a16:creationId xmlns:a16="http://schemas.microsoft.com/office/drawing/2014/main" id="{91430DF6-9614-48F2-A7BC-C1EB056D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50238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2.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5382" name="Text Box 80">
            <a:extLst>
              <a:ext uri="{FF2B5EF4-FFF2-40B4-BE49-F238E27FC236}">
                <a16:creationId xmlns:a16="http://schemas.microsoft.com/office/drawing/2014/main" id="{ABE18B1B-8C1F-452C-8D23-046E9D62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15835"/>
            <a:ext cx="154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76913" name="Rectangle 81">
            <a:extLst>
              <a:ext uri="{FF2B5EF4-FFF2-40B4-BE49-F238E27FC236}">
                <a16:creationId xmlns:a16="http://schemas.microsoft.com/office/drawing/2014/main" id="{D514A083-011D-414C-AF5F-55A2B0A10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957" y="1707437"/>
            <a:ext cx="970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8.</a:t>
            </a:r>
          </a:p>
        </p:txBody>
      </p:sp>
      <p:sp>
        <p:nvSpPr>
          <p:cNvPr id="376914" name="Text Box 82">
            <a:extLst>
              <a:ext uri="{FF2B5EF4-FFF2-40B4-BE49-F238E27FC236}">
                <a16:creationId xmlns:a16="http://schemas.microsoft.com/office/drawing/2014/main" id="{E89E30D3-81A4-497E-B03D-1A765AEB8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164638"/>
            <a:ext cx="22141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1.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5385" name="Text Box 83">
            <a:extLst>
              <a:ext uri="{FF2B5EF4-FFF2-40B4-BE49-F238E27FC236}">
                <a16:creationId xmlns:a16="http://schemas.microsoft.com/office/drawing/2014/main" id="{1E231AF2-66DD-44E7-BFBA-1913AB23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3530285"/>
            <a:ext cx="1314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76916" name="Rectangle 84">
            <a:extLst>
              <a:ext uri="{FF2B5EF4-FFF2-40B4-BE49-F238E27FC236}">
                <a16:creationId xmlns:a16="http://schemas.microsoft.com/office/drawing/2014/main" id="{BC4D03F4-88ED-444B-83F9-2BA5CF64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765" y="2678987"/>
            <a:ext cx="97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400" b="1" dirty="0">
                <a:solidFill>
                  <a:srgbClr val="0000A4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5B6E3-3134-4BFB-AFD3-B659BDC8BE8F}"/>
              </a:ext>
            </a:extLst>
          </p:cNvPr>
          <p:cNvSpPr/>
          <p:nvPr/>
        </p:nvSpPr>
        <p:spPr>
          <a:xfrm>
            <a:off x="421241" y="4023748"/>
            <a:ext cx="8527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=&gt;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Lưu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ý: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phép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có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cần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sô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vào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kết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quả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lần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phần“nhớ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74" grpId="0"/>
      <p:bldP spid="376882" grpId="0"/>
      <p:bldP spid="376883" grpId="0"/>
      <p:bldP spid="376884" grpId="0"/>
      <p:bldP spid="376886" grpId="0"/>
      <p:bldP spid="376887" grpId="0"/>
      <p:bldP spid="376888" grpId="0"/>
      <p:bldP spid="376889" grpId="0"/>
      <p:bldP spid="376890" grpId="0"/>
      <p:bldP spid="376891" grpId="0"/>
      <p:bldP spid="376892" grpId="0"/>
      <p:bldP spid="376895" grpId="0" animBg="1"/>
      <p:bldP spid="376878" grpId="0"/>
      <p:bldP spid="376877" grpId="0"/>
      <p:bldP spid="376879" grpId="0"/>
      <p:bldP spid="376910" grpId="0"/>
      <p:bldP spid="376911" grpId="0"/>
      <p:bldP spid="376913" grpId="0"/>
      <p:bldP spid="376914" grpId="0"/>
      <p:bldP spid="37691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713</Words>
  <Application>Microsoft Office PowerPoint</Application>
  <PresentationFormat>On-screen Show (16:9)</PresentationFormat>
  <Paragraphs>151</Paragraphs>
  <Slides>20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HP001 4H</vt:lpstr>
      <vt:lpstr>等线</vt:lpstr>
      <vt:lpstr>Calibri Light</vt:lpstr>
      <vt:lpstr>VNI-Times</vt:lpstr>
      <vt:lpstr>Times New Roman</vt:lpstr>
      <vt:lpstr>Arial</vt:lpstr>
      <vt:lpstr>Calibri</vt:lpstr>
      <vt:lpstr>Wingdings</vt:lpstr>
      <vt:lpstr>Office Theme</vt:lpstr>
      <vt:lpstr>2_Clouds</vt:lpstr>
      <vt:lpstr>Default Design</vt:lpstr>
      <vt:lpstr>3_Clouds</vt:lpstr>
      <vt:lpstr>1_Clouds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79</cp:revision>
  <dcterms:created xsi:type="dcterms:W3CDTF">2018-03-14T16:45:16Z</dcterms:created>
  <dcterms:modified xsi:type="dcterms:W3CDTF">2022-04-01T14:08:37Z</dcterms:modified>
</cp:coreProperties>
</file>