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  <p:sldMasterId id="2147483670" r:id="rId2"/>
    <p:sldMasterId id="2147483682" r:id="rId3"/>
    <p:sldMasterId id="2147483694" r:id="rId4"/>
    <p:sldMasterId id="2147483707" r:id="rId5"/>
  </p:sldMasterIdLst>
  <p:notesMasterIdLst>
    <p:notesMasterId r:id="rId14"/>
  </p:notesMasterIdLst>
  <p:sldIdLst>
    <p:sldId id="451" r:id="rId6"/>
    <p:sldId id="439" r:id="rId7"/>
    <p:sldId id="461" r:id="rId8"/>
    <p:sldId id="462" r:id="rId9"/>
    <p:sldId id="463" r:id="rId10"/>
    <p:sldId id="464" r:id="rId11"/>
    <p:sldId id="466" r:id="rId12"/>
    <p:sldId id="257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3399"/>
    <a:srgbClr val="C1F5CE"/>
    <a:srgbClr val="D6C1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93DD6F-2D56-429E-BE97-902881775F9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897" autoAdjust="0"/>
  </p:normalViewPr>
  <p:slideViewPr>
    <p:cSldViewPr snapToGrid="0">
      <p:cViewPr varScale="1">
        <p:scale>
          <a:sx n="124" d="100"/>
          <a:sy n="12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71204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784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614300" y="1275288"/>
            <a:ext cx="5915400" cy="19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023950" y="3332023"/>
            <a:ext cx="5096100" cy="47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927991" y="816641"/>
            <a:ext cx="161913" cy="145916"/>
            <a:chOff x="7737341" y="1046941"/>
            <a:chExt cx="161913" cy="145916"/>
          </a:xfrm>
        </p:grpSpPr>
        <p:sp>
          <p:nvSpPr>
            <p:cNvPr id="12" name="Google Shape;12;p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121236" y="680018"/>
            <a:ext cx="134340" cy="121912"/>
            <a:chOff x="737385" y="1492952"/>
            <a:chExt cx="161913" cy="146935"/>
          </a:xfrm>
        </p:grpSpPr>
        <p:sp>
          <p:nvSpPr>
            <p:cNvPr id="16" name="Google Shape;16;p2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19;p2"/>
          <p:cNvSpPr/>
          <p:nvPr/>
        </p:nvSpPr>
        <p:spPr>
          <a:xfrm>
            <a:off x="-171525" y="4556624"/>
            <a:ext cx="4086310" cy="637730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4571525" y="-47200"/>
            <a:ext cx="4656952" cy="72722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Google Shape;21;p2"/>
          <p:cNvGrpSpPr/>
          <p:nvPr/>
        </p:nvGrpSpPr>
        <p:grpSpPr>
          <a:xfrm>
            <a:off x="1416117" y="-251591"/>
            <a:ext cx="359392" cy="931707"/>
            <a:chOff x="1823086" y="-208516"/>
            <a:chExt cx="433159" cy="1122944"/>
          </a:xfrm>
        </p:grpSpPr>
        <p:sp>
          <p:nvSpPr>
            <p:cNvPr id="22" name="Google Shape;22;p2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-267638" y="216535"/>
            <a:ext cx="1166826" cy="746025"/>
            <a:chOff x="-206267" y="355694"/>
            <a:chExt cx="1406323" cy="899150"/>
          </a:xfrm>
        </p:grpSpPr>
        <p:sp>
          <p:nvSpPr>
            <p:cNvPr id="31" name="Google Shape;31;p2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-139161" y="-170594"/>
            <a:ext cx="747610" cy="722927"/>
            <a:chOff x="-168381" y="-168706"/>
            <a:chExt cx="901061" cy="871312"/>
          </a:xfrm>
        </p:grpSpPr>
        <p:sp>
          <p:nvSpPr>
            <p:cNvPr id="40" name="Google Shape;40;p2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653946" y="-280695"/>
            <a:ext cx="363800" cy="984632"/>
            <a:chOff x="904476" y="-243594"/>
            <a:chExt cx="438472" cy="1186732"/>
          </a:xfrm>
        </p:grpSpPr>
        <p:sp>
          <p:nvSpPr>
            <p:cNvPr id="60" name="Google Shape;60;p2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87;p2"/>
          <p:cNvGrpSpPr/>
          <p:nvPr/>
        </p:nvGrpSpPr>
        <p:grpSpPr>
          <a:xfrm>
            <a:off x="1111408" y="-436182"/>
            <a:ext cx="548163" cy="942251"/>
            <a:chOff x="1455834" y="-430995"/>
            <a:chExt cx="660677" cy="1135653"/>
          </a:xfrm>
        </p:grpSpPr>
        <p:sp>
          <p:nvSpPr>
            <p:cNvPr id="88" name="Google Shape;88;p2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108;p2"/>
          <p:cNvGrpSpPr/>
          <p:nvPr/>
        </p:nvGrpSpPr>
        <p:grpSpPr>
          <a:xfrm>
            <a:off x="1477854" y="-461408"/>
            <a:ext cx="676573" cy="945704"/>
            <a:chOff x="1897495" y="-461400"/>
            <a:chExt cx="815443" cy="1139815"/>
          </a:xfrm>
        </p:grpSpPr>
        <p:sp>
          <p:nvSpPr>
            <p:cNvPr id="109" name="Google Shape;109;p2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" name="Google Shape;131;p2"/>
          <p:cNvGrpSpPr/>
          <p:nvPr/>
        </p:nvGrpSpPr>
        <p:grpSpPr>
          <a:xfrm rot="10800000" flipH="1">
            <a:off x="439672" y="1377176"/>
            <a:ext cx="362172" cy="472552"/>
            <a:chOff x="1304140" y="978228"/>
            <a:chExt cx="436509" cy="569545"/>
          </a:xfrm>
        </p:grpSpPr>
        <p:sp>
          <p:nvSpPr>
            <p:cNvPr id="132" name="Google Shape;132;p2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" name="Google Shape;154;p2"/>
          <p:cNvGrpSpPr/>
          <p:nvPr/>
        </p:nvGrpSpPr>
        <p:grpSpPr>
          <a:xfrm>
            <a:off x="8319280" y="3604392"/>
            <a:ext cx="1190020" cy="757074"/>
            <a:chOff x="7742212" y="3926048"/>
            <a:chExt cx="1414838" cy="900099"/>
          </a:xfrm>
        </p:grpSpPr>
        <p:sp>
          <p:nvSpPr>
            <p:cNvPr id="155" name="Google Shape;155;p2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" name="Google Shape;163;p2"/>
          <p:cNvGrpSpPr/>
          <p:nvPr/>
        </p:nvGrpSpPr>
        <p:grpSpPr>
          <a:xfrm>
            <a:off x="8595113" y="3913437"/>
            <a:ext cx="1042259" cy="1047013"/>
            <a:chOff x="8276926" y="3750868"/>
            <a:chExt cx="1239162" cy="1244814"/>
          </a:xfrm>
        </p:grpSpPr>
        <p:sp>
          <p:nvSpPr>
            <p:cNvPr id="164" name="Google Shape;164;p2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" name="Google Shape;191;p2"/>
          <p:cNvGrpSpPr/>
          <p:nvPr/>
        </p:nvGrpSpPr>
        <p:grpSpPr>
          <a:xfrm>
            <a:off x="8533748" y="4427406"/>
            <a:ext cx="368416" cy="997931"/>
            <a:chOff x="7607455" y="4238363"/>
            <a:chExt cx="438017" cy="1186459"/>
          </a:xfrm>
        </p:grpSpPr>
        <p:sp>
          <p:nvSpPr>
            <p:cNvPr id="192" name="Google Shape;192;p2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16;p2"/>
          <p:cNvGrpSpPr/>
          <p:nvPr/>
        </p:nvGrpSpPr>
        <p:grpSpPr>
          <a:xfrm rot="-5400000" flipH="1">
            <a:off x="7396851" y="4455227"/>
            <a:ext cx="364299" cy="944465"/>
            <a:chOff x="7916001" y="4222802"/>
            <a:chExt cx="364299" cy="944465"/>
          </a:xfrm>
        </p:grpSpPr>
        <p:sp>
          <p:nvSpPr>
            <p:cNvPr id="217" name="Google Shape;217;p2"/>
            <p:cNvSpPr/>
            <p:nvPr/>
          </p:nvSpPr>
          <p:spPr>
            <a:xfrm>
              <a:off x="7954650" y="4270825"/>
              <a:ext cx="325649" cy="896443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8159489" y="4463672"/>
              <a:ext cx="54905" cy="89148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8053845" y="4468005"/>
              <a:ext cx="86578" cy="46917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8092495" y="4353366"/>
              <a:ext cx="52133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8010231" y="4260999"/>
              <a:ext cx="36914" cy="74130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7937845" y="4303554"/>
              <a:ext cx="68965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7916001" y="4222802"/>
              <a:ext cx="62237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225;p2"/>
          <p:cNvSpPr/>
          <p:nvPr/>
        </p:nvSpPr>
        <p:spPr>
          <a:xfrm>
            <a:off x="8040390" y="4399826"/>
            <a:ext cx="548040" cy="880090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"/>
          <p:cNvSpPr/>
          <p:nvPr/>
        </p:nvSpPr>
        <p:spPr>
          <a:xfrm>
            <a:off x="8033285" y="4463142"/>
            <a:ext cx="486030" cy="891554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"/>
          <p:cNvSpPr/>
          <p:nvPr/>
        </p:nvSpPr>
        <p:spPr>
          <a:xfrm>
            <a:off x="8361733" y="4537746"/>
            <a:ext cx="170031" cy="140575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"/>
          <p:cNvSpPr/>
          <p:nvPr/>
        </p:nvSpPr>
        <p:spPr>
          <a:xfrm>
            <a:off x="8296729" y="4616986"/>
            <a:ext cx="236123" cy="182680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"/>
          <p:cNvSpPr/>
          <p:nvPr/>
        </p:nvSpPr>
        <p:spPr>
          <a:xfrm>
            <a:off x="8214365" y="4704389"/>
            <a:ext cx="326204" cy="223500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"/>
          <p:cNvSpPr/>
          <p:nvPr/>
        </p:nvSpPr>
        <p:spPr>
          <a:xfrm>
            <a:off x="8148302" y="4871637"/>
            <a:ext cx="376296" cy="209666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"/>
          <p:cNvSpPr/>
          <p:nvPr/>
        </p:nvSpPr>
        <p:spPr>
          <a:xfrm>
            <a:off x="8131598" y="5055187"/>
            <a:ext cx="235216" cy="149420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"/>
          <p:cNvSpPr/>
          <p:nvPr/>
        </p:nvSpPr>
        <p:spPr>
          <a:xfrm>
            <a:off x="8172339" y="4788971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"/>
          <p:cNvSpPr/>
          <p:nvPr/>
        </p:nvSpPr>
        <p:spPr>
          <a:xfrm>
            <a:off x="8142936" y="4816686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"/>
          <p:cNvSpPr/>
          <p:nvPr/>
        </p:nvSpPr>
        <p:spPr>
          <a:xfrm>
            <a:off x="8131170" y="4767101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"/>
          <p:cNvSpPr/>
          <p:nvPr/>
        </p:nvSpPr>
        <p:spPr>
          <a:xfrm>
            <a:off x="8452210" y="4915024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"/>
          <p:cNvSpPr/>
          <p:nvPr/>
        </p:nvSpPr>
        <p:spPr>
          <a:xfrm>
            <a:off x="8419430" y="4940245"/>
            <a:ext cx="26079" cy="20208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"/>
          <p:cNvSpPr/>
          <p:nvPr/>
        </p:nvSpPr>
        <p:spPr>
          <a:xfrm>
            <a:off x="8326132" y="5156246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"/>
          <p:cNvSpPr/>
          <p:nvPr/>
        </p:nvSpPr>
        <p:spPr>
          <a:xfrm>
            <a:off x="8290833" y="5183986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"/>
          <p:cNvSpPr/>
          <p:nvPr/>
        </p:nvSpPr>
        <p:spPr>
          <a:xfrm>
            <a:off x="8284962" y="4748633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"/>
          <p:cNvSpPr/>
          <p:nvPr/>
        </p:nvSpPr>
        <p:spPr>
          <a:xfrm>
            <a:off x="8265638" y="4699023"/>
            <a:ext cx="26911" cy="20208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"/>
          <p:cNvSpPr/>
          <p:nvPr/>
        </p:nvSpPr>
        <p:spPr>
          <a:xfrm>
            <a:off x="8504314" y="4660373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"/>
          <p:cNvSpPr/>
          <p:nvPr/>
        </p:nvSpPr>
        <p:spPr>
          <a:xfrm>
            <a:off x="8463144" y="4690633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"/>
          <p:cNvSpPr/>
          <p:nvPr/>
        </p:nvSpPr>
        <p:spPr>
          <a:xfrm>
            <a:off x="8413560" y="4512450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"/>
          <p:cNvSpPr/>
          <p:nvPr/>
        </p:nvSpPr>
        <p:spPr>
          <a:xfrm>
            <a:off x="8441275" y="4468761"/>
            <a:ext cx="26079" cy="21015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"/>
          <p:cNvSpPr/>
          <p:nvPr/>
        </p:nvSpPr>
        <p:spPr>
          <a:xfrm>
            <a:off x="7531922" y="4421091"/>
            <a:ext cx="686121" cy="861015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"/>
          <p:cNvSpPr/>
          <p:nvPr/>
        </p:nvSpPr>
        <p:spPr>
          <a:xfrm>
            <a:off x="7594759" y="4498038"/>
            <a:ext cx="483359" cy="881979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"/>
          <p:cNvSpPr/>
          <p:nvPr/>
        </p:nvSpPr>
        <p:spPr>
          <a:xfrm>
            <a:off x="7896449" y="5115051"/>
            <a:ext cx="139769" cy="133369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"/>
          <p:cNvSpPr/>
          <p:nvPr/>
        </p:nvSpPr>
        <p:spPr>
          <a:xfrm>
            <a:off x="7788033" y="4912504"/>
            <a:ext cx="192734" cy="191827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"/>
          <p:cNvSpPr/>
          <p:nvPr/>
        </p:nvSpPr>
        <p:spPr>
          <a:xfrm>
            <a:off x="7708164" y="4730139"/>
            <a:ext cx="216293" cy="274020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"/>
          <p:cNvSpPr/>
          <p:nvPr/>
        </p:nvSpPr>
        <p:spPr>
          <a:xfrm>
            <a:off x="7722248" y="4724244"/>
            <a:ext cx="111422" cy="14453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"/>
          <p:cNvSpPr/>
          <p:nvPr/>
        </p:nvSpPr>
        <p:spPr>
          <a:xfrm>
            <a:off x="7612673" y="4568762"/>
            <a:ext cx="142843" cy="171089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"/>
          <p:cNvSpPr/>
          <p:nvPr/>
        </p:nvSpPr>
        <p:spPr>
          <a:xfrm>
            <a:off x="7590476" y="4515826"/>
            <a:ext cx="101998" cy="118528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"/>
          <p:cNvSpPr/>
          <p:nvPr/>
        </p:nvSpPr>
        <p:spPr>
          <a:xfrm>
            <a:off x="8034495" y="4736010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"/>
          <p:cNvSpPr/>
          <p:nvPr/>
        </p:nvSpPr>
        <p:spPr>
          <a:xfrm>
            <a:off x="8005092" y="4700711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"/>
          <p:cNvSpPr/>
          <p:nvPr/>
        </p:nvSpPr>
        <p:spPr>
          <a:xfrm>
            <a:off x="7993325" y="4750296"/>
            <a:ext cx="28599" cy="218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"/>
          <p:cNvSpPr/>
          <p:nvPr/>
        </p:nvSpPr>
        <p:spPr>
          <a:xfrm>
            <a:off x="7594104" y="4958738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"/>
          <p:cNvSpPr/>
          <p:nvPr/>
        </p:nvSpPr>
        <p:spPr>
          <a:xfrm>
            <a:off x="7602519" y="4911673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2"/>
          <p:cNvSpPr/>
          <p:nvPr/>
        </p:nvSpPr>
        <p:spPr>
          <a:xfrm>
            <a:off x="7649584" y="4946972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"/>
          <p:cNvSpPr/>
          <p:nvPr/>
        </p:nvSpPr>
        <p:spPr>
          <a:xfrm>
            <a:off x="7720182" y="4477151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"/>
          <p:cNvSpPr/>
          <p:nvPr/>
        </p:nvSpPr>
        <p:spPr>
          <a:xfrm>
            <a:off x="7688234" y="4462865"/>
            <a:ext cx="27767" cy="2187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"/>
          <p:cNvSpPr/>
          <p:nvPr/>
        </p:nvSpPr>
        <p:spPr>
          <a:xfrm>
            <a:off x="7564701" y="4641879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"/>
          <p:cNvSpPr/>
          <p:nvPr/>
        </p:nvSpPr>
        <p:spPr>
          <a:xfrm>
            <a:off x="7564701" y="4671308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"/>
          <p:cNvSpPr/>
          <p:nvPr/>
        </p:nvSpPr>
        <p:spPr>
          <a:xfrm>
            <a:off x="8005092" y="5011674"/>
            <a:ext cx="28599" cy="218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"/>
          <p:cNvSpPr/>
          <p:nvPr/>
        </p:nvSpPr>
        <p:spPr>
          <a:xfrm>
            <a:off x="7834468" y="5143623"/>
            <a:ext cx="28624" cy="22728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"/>
          <p:cNvSpPr/>
          <p:nvPr/>
        </p:nvSpPr>
        <p:spPr>
          <a:xfrm>
            <a:off x="7737819" y="4885621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"/>
          <p:cNvSpPr/>
          <p:nvPr/>
        </p:nvSpPr>
        <p:spPr>
          <a:xfrm>
            <a:off x="7958027" y="4864608"/>
            <a:ext cx="28599" cy="22703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7" name="Google Shape;267;p2"/>
          <p:cNvGrpSpPr/>
          <p:nvPr/>
        </p:nvGrpSpPr>
        <p:grpSpPr>
          <a:xfrm>
            <a:off x="7221362" y="247799"/>
            <a:ext cx="436502" cy="569243"/>
            <a:chOff x="3289399" y="3455662"/>
            <a:chExt cx="436502" cy="569243"/>
          </a:xfrm>
        </p:grpSpPr>
        <p:sp>
          <p:nvSpPr>
            <p:cNvPr id="268" name="Google Shape;268;p2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" name="Google Shape;290;p2"/>
          <p:cNvGrpSpPr/>
          <p:nvPr/>
        </p:nvGrpSpPr>
        <p:grpSpPr>
          <a:xfrm>
            <a:off x="-181020" y="4253777"/>
            <a:ext cx="1117161" cy="1087511"/>
            <a:chOff x="-181020" y="4253777"/>
            <a:chExt cx="1117161" cy="1087511"/>
          </a:xfrm>
        </p:grpSpPr>
        <p:sp>
          <p:nvSpPr>
            <p:cNvPr id="291" name="Google Shape;291;p2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" name="Google Shape;305;p2"/>
          <p:cNvGrpSpPr/>
          <p:nvPr/>
        </p:nvGrpSpPr>
        <p:grpSpPr>
          <a:xfrm>
            <a:off x="-207387" y="3879385"/>
            <a:ext cx="884073" cy="1185979"/>
            <a:chOff x="-168050" y="4195214"/>
            <a:chExt cx="719519" cy="965231"/>
          </a:xfrm>
        </p:grpSpPr>
        <p:sp>
          <p:nvSpPr>
            <p:cNvPr id="306" name="Google Shape;306;p2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3" name="Google Shape;353;p2"/>
          <p:cNvGrpSpPr/>
          <p:nvPr/>
        </p:nvGrpSpPr>
        <p:grpSpPr>
          <a:xfrm>
            <a:off x="7973149" y="-201092"/>
            <a:ext cx="1116750" cy="1145263"/>
            <a:chOff x="7973149" y="-201092"/>
            <a:chExt cx="1116750" cy="1145263"/>
          </a:xfrm>
        </p:grpSpPr>
        <p:sp>
          <p:nvSpPr>
            <p:cNvPr id="354" name="Google Shape;354;p2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2"/>
          <p:cNvGrpSpPr/>
          <p:nvPr/>
        </p:nvGrpSpPr>
        <p:grpSpPr>
          <a:xfrm rot="-5400000" flipH="1">
            <a:off x="5611844" y="-217762"/>
            <a:ext cx="1007000" cy="841746"/>
            <a:chOff x="3579657" y="4246288"/>
            <a:chExt cx="1007000" cy="841746"/>
          </a:xfrm>
        </p:grpSpPr>
        <p:sp>
          <p:nvSpPr>
            <p:cNvPr id="416" name="Google Shape;416;p2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7" name="Google Shape;447;p2"/>
          <p:cNvGrpSpPr/>
          <p:nvPr/>
        </p:nvGrpSpPr>
        <p:grpSpPr>
          <a:xfrm rot="-5400000">
            <a:off x="6963891" y="93879"/>
            <a:ext cx="161913" cy="145916"/>
            <a:chOff x="7737341" y="1046941"/>
            <a:chExt cx="161913" cy="145916"/>
          </a:xfrm>
        </p:grpSpPr>
        <p:sp>
          <p:nvSpPr>
            <p:cNvPr id="448" name="Google Shape;448;p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Slide_1_1">
    <p:spTree>
      <p:nvGrpSpPr>
        <p:cNvPr id="1" name="Shape 5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5" name="Google Shape;5625;p20"/>
          <p:cNvSpPr txBox="1">
            <a:spLocks noGrp="1"/>
          </p:cNvSpPr>
          <p:nvPr>
            <p:ph type="title"/>
          </p:nvPr>
        </p:nvSpPr>
        <p:spPr>
          <a:xfrm>
            <a:off x="6581919" y="1869192"/>
            <a:ext cx="1828500" cy="5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6" name="Google Shape;5626;p20"/>
          <p:cNvSpPr txBox="1">
            <a:spLocks noGrp="1"/>
          </p:cNvSpPr>
          <p:nvPr>
            <p:ph type="subTitle" idx="1"/>
          </p:nvPr>
        </p:nvSpPr>
        <p:spPr>
          <a:xfrm>
            <a:off x="5186819" y="2496004"/>
            <a:ext cx="3287400" cy="13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627" name="Google Shape;5627;p20"/>
          <p:cNvSpPr/>
          <p:nvPr/>
        </p:nvSpPr>
        <p:spPr>
          <a:xfrm>
            <a:off x="5254450" y="4574300"/>
            <a:ext cx="3947285" cy="616031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8" name="Google Shape;5628;p20"/>
          <p:cNvSpPr/>
          <p:nvPr/>
        </p:nvSpPr>
        <p:spPr>
          <a:xfrm flipH="1">
            <a:off x="-64403" y="-32958"/>
            <a:ext cx="3377637" cy="527437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29" name="Google Shape;5629;p20"/>
          <p:cNvGrpSpPr/>
          <p:nvPr/>
        </p:nvGrpSpPr>
        <p:grpSpPr>
          <a:xfrm flipH="1">
            <a:off x="8021717" y="-112597"/>
            <a:ext cx="1074149" cy="686771"/>
            <a:chOff x="-206267" y="355694"/>
            <a:chExt cx="1406323" cy="899150"/>
          </a:xfrm>
        </p:grpSpPr>
        <p:sp>
          <p:nvSpPr>
            <p:cNvPr id="5630" name="Google Shape;5630;p20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20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20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20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20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20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20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20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38" name="Google Shape;5638;p20"/>
          <p:cNvGrpSpPr/>
          <p:nvPr/>
        </p:nvGrpSpPr>
        <p:grpSpPr>
          <a:xfrm>
            <a:off x="7912721" y="3872132"/>
            <a:ext cx="1289014" cy="1411882"/>
            <a:chOff x="2318158" y="4088320"/>
            <a:chExt cx="1256104" cy="1375835"/>
          </a:xfrm>
        </p:grpSpPr>
        <p:sp>
          <p:nvSpPr>
            <p:cNvPr id="5639" name="Google Shape;5639;p20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20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20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20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20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20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20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20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20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20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20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20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20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20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20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20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20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20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20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20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20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20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20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20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20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20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20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20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20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20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20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20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20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20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20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20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20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6" name="Google Shape;5676;p20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7" name="Google Shape;5677;p20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8" name="Google Shape;5678;p20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9" name="Google Shape;5679;p20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0" name="Google Shape;5680;p20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1" name="Google Shape;5681;p20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2" name="Google Shape;5682;p20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3" name="Google Shape;5683;p20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4" name="Google Shape;5684;p20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5" name="Google Shape;5685;p20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6" name="Google Shape;5686;p20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7" name="Google Shape;5687;p20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8" name="Google Shape;5688;p20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89" name="Google Shape;5689;p20"/>
          <p:cNvGrpSpPr/>
          <p:nvPr/>
        </p:nvGrpSpPr>
        <p:grpSpPr>
          <a:xfrm rot="7057695">
            <a:off x="-197888" y="4686469"/>
            <a:ext cx="872880" cy="391702"/>
            <a:chOff x="8502760" y="3542528"/>
            <a:chExt cx="711519" cy="319269"/>
          </a:xfrm>
        </p:grpSpPr>
        <p:sp>
          <p:nvSpPr>
            <p:cNvPr id="5690" name="Google Shape;5690;p2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1" name="Google Shape;5691;p2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2" name="Google Shape;5692;p2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3" name="Google Shape;5693;p2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4" name="Google Shape;5694;p2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5" name="Google Shape;5695;p2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6" name="Google Shape;5696;p2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7" name="Google Shape;5697;p2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8" name="Google Shape;5698;p2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99" name="Google Shape;5699;p20"/>
          <p:cNvGrpSpPr/>
          <p:nvPr/>
        </p:nvGrpSpPr>
        <p:grpSpPr>
          <a:xfrm flipH="1">
            <a:off x="35964" y="-144577"/>
            <a:ext cx="809979" cy="830659"/>
            <a:chOff x="7973149" y="-201092"/>
            <a:chExt cx="1116750" cy="1145263"/>
          </a:xfrm>
        </p:grpSpPr>
        <p:sp>
          <p:nvSpPr>
            <p:cNvPr id="5700" name="Google Shape;5700;p20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1" name="Google Shape;5701;p20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2" name="Google Shape;5702;p20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3" name="Google Shape;5703;p20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4" name="Google Shape;5704;p20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5" name="Google Shape;5705;p20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6" name="Google Shape;5706;p20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7" name="Google Shape;5707;p20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8" name="Google Shape;5708;p20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9" name="Google Shape;5709;p20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0" name="Google Shape;5710;p20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1" name="Google Shape;5711;p20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2" name="Google Shape;5712;p20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3" name="Google Shape;5713;p20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4" name="Google Shape;5714;p20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5" name="Google Shape;5715;p20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6" name="Google Shape;5716;p20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7" name="Google Shape;5717;p20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8" name="Google Shape;5718;p20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9" name="Google Shape;5719;p20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0" name="Google Shape;5720;p20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1" name="Google Shape;5721;p20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2" name="Google Shape;5722;p20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3" name="Google Shape;5723;p20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4" name="Google Shape;5724;p20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5" name="Google Shape;5725;p20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6" name="Google Shape;5726;p20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7" name="Google Shape;5727;p20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8" name="Google Shape;5728;p20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9" name="Google Shape;5729;p20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0" name="Google Shape;5730;p20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1" name="Google Shape;5731;p20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2" name="Google Shape;5732;p20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20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20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20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20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20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20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20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20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20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20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20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20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20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20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20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20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20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20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20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20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20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20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20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20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20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20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20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20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61" name="Google Shape;5761;p20"/>
          <p:cNvGrpSpPr/>
          <p:nvPr/>
        </p:nvGrpSpPr>
        <p:grpSpPr>
          <a:xfrm rot="5400000" flipH="1">
            <a:off x="1460642" y="69155"/>
            <a:ext cx="117436" cy="105833"/>
            <a:chOff x="7737341" y="1046941"/>
            <a:chExt cx="161913" cy="145916"/>
          </a:xfrm>
        </p:grpSpPr>
        <p:sp>
          <p:nvSpPr>
            <p:cNvPr id="5762" name="Google Shape;5762;p20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20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20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65" name="Google Shape;5765;p20"/>
          <p:cNvGrpSpPr/>
          <p:nvPr/>
        </p:nvGrpSpPr>
        <p:grpSpPr>
          <a:xfrm>
            <a:off x="309338" y="-112607"/>
            <a:ext cx="687043" cy="689217"/>
            <a:chOff x="-566600" y="186057"/>
            <a:chExt cx="1240151" cy="1244074"/>
          </a:xfrm>
        </p:grpSpPr>
        <p:sp>
          <p:nvSpPr>
            <p:cNvPr id="5766" name="Google Shape;5766;p20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20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20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20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20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20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20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3" name="Google Shape;5773;p20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4" name="Google Shape;5774;p20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5" name="Google Shape;5775;p20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6" name="Google Shape;5776;p20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7" name="Google Shape;5777;p20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8" name="Google Shape;5778;p20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9" name="Google Shape;5779;p20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0" name="Google Shape;5780;p20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1" name="Google Shape;5781;p20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2" name="Google Shape;5782;p20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3" name="Google Shape;5783;p20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4" name="Google Shape;5784;p20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5" name="Google Shape;5785;p20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6" name="Google Shape;5786;p20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7" name="Google Shape;5787;p20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8" name="Google Shape;5788;p20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9" name="Google Shape;5789;p20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0" name="Google Shape;5790;p20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1" name="Google Shape;5791;p20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2" name="Google Shape;5792;p20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93" name="Google Shape;5793;p20"/>
          <p:cNvGrpSpPr/>
          <p:nvPr/>
        </p:nvGrpSpPr>
        <p:grpSpPr>
          <a:xfrm>
            <a:off x="752783" y="-139208"/>
            <a:ext cx="499188" cy="482707"/>
            <a:chOff x="-168381" y="-168706"/>
            <a:chExt cx="901061" cy="871312"/>
          </a:xfrm>
        </p:grpSpPr>
        <p:sp>
          <p:nvSpPr>
            <p:cNvPr id="5794" name="Google Shape;5794;p20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rgbClr val="D5914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5" name="Google Shape;5795;p20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6" name="Google Shape;5796;p20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7" name="Google Shape;5797;p20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8" name="Google Shape;5798;p20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9" name="Google Shape;5799;p20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0" name="Google Shape;5800;p20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1" name="Google Shape;5801;p20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2" name="Google Shape;5802;p20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3" name="Google Shape;5803;p20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4" name="Google Shape;5804;p20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5" name="Google Shape;5805;p20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6" name="Google Shape;5806;p20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7" name="Google Shape;5807;p20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8" name="Google Shape;5808;p20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9" name="Google Shape;5809;p20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0" name="Google Shape;5810;p20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1" name="Google Shape;5811;p20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2" name="Google Shape;5812;p20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13" name="Google Shape;5813;p20"/>
          <p:cNvGrpSpPr/>
          <p:nvPr/>
        </p:nvGrpSpPr>
        <p:grpSpPr>
          <a:xfrm flipH="1">
            <a:off x="1680118" y="-121094"/>
            <a:ext cx="397610" cy="555774"/>
            <a:chOff x="1897495" y="-461400"/>
            <a:chExt cx="815443" cy="1139815"/>
          </a:xfrm>
        </p:grpSpPr>
        <p:sp>
          <p:nvSpPr>
            <p:cNvPr id="5814" name="Google Shape;5814;p20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5" name="Google Shape;5815;p20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6" name="Google Shape;5816;p20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7" name="Google Shape;5817;p20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8" name="Google Shape;5818;p20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9" name="Google Shape;5819;p20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0" name="Google Shape;5820;p20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1" name="Google Shape;5821;p20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2" name="Google Shape;5822;p20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3" name="Google Shape;5823;p20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4" name="Google Shape;5824;p20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5" name="Google Shape;5825;p20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6" name="Google Shape;5826;p20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7" name="Google Shape;5827;p20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8" name="Google Shape;5828;p20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9" name="Google Shape;5829;p20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0" name="Google Shape;5830;p20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1" name="Google Shape;5831;p20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2" name="Google Shape;5832;p20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3" name="Google Shape;5833;p20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4" name="Google Shape;5834;p20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5" name="Google Shape;5835;p20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36" name="Google Shape;5836;p20"/>
          <p:cNvGrpSpPr/>
          <p:nvPr/>
        </p:nvGrpSpPr>
        <p:grpSpPr>
          <a:xfrm flipH="1">
            <a:off x="8607871" y="-11082"/>
            <a:ext cx="519193" cy="813144"/>
            <a:chOff x="1897495" y="-461400"/>
            <a:chExt cx="815443" cy="1139815"/>
          </a:xfrm>
        </p:grpSpPr>
        <p:sp>
          <p:nvSpPr>
            <p:cNvPr id="5837" name="Google Shape;5837;p20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8" name="Google Shape;5838;p20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9" name="Google Shape;5839;p20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0" name="Google Shape;5840;p20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1" name="Google Shape;5841;p20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2" name="Google Shape;5842;p20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3" name="Google Shape;5843;p20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4" name="Google Shape;5844;p20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5" name="Google Shape;5845;p20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6" name="Google Shape;5846;p20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7" name="Google Shape;5847;p20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8" name="Google Shape;5848;p20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9" name="Google Shape;5849;p20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0" name="Google Shape;5850;p20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1" name="Google Shape;5851;p20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2" name="Google Shape;5852;p20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3" name="Google Shape;5853;p20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4" name="Google Shape;5854;p20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5" name="Google Shape;5855;p20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6" name="Google Shape;5856;p20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7" name="Google Shape;5857;p20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8" name="Google Shape;5858;p20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59" name="Google Shape;5859;p20"/>
          <p:cNvGrpSpPr/>
          <p:nvPr/>
        </p:nvGrpSpPr>
        <p:grpSpPr>
          <a:xfrm flipH="1">
            <a:off x="8398282" y="907609"/>
            <a:ext cx="880479" cy="667378"/>
            <a:chOff x="-320607" y="2105391"/>
            <a:chExt cx="1152762" cy="873760"/>
          </a:xfrm>
        </p:grpSpPr>
        <p:sp>
          <p:nvSpPr>
            <p:cNvPr id="5860" name="Google Shape;5860;p20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1" name="Google Shape;5861;p20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2" name="Google Shape;5862;p20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3" name="Google Shape;5863;p20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4" name="Google Shape;5864;p20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5" name="Google Shape;5865;p20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6" name="Google Shape;5866;p20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7" name="Google Shape;5867;p20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8" name="Google Shape;5868;p20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9" name="Google Shape;5869;p20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0" name="Google Shape;5870;p20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1" name="Google Shape;5871;p20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2" name="Google Shape;5872;p20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3" name="Google Shape;5873;p20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4" name="Google Shape;5874;p20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5" name="Google Shape;5875;p20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6" name="Google Shape;5876;p20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7" name="Google Shape;5877;p20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8" name="Google Shape;5878;p20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79" name="Google Shape;5879;p20"/>
          <p:cNvGrpSpPr/>
          <p:nvPr/>
        </p:nvGrpSpPr>
        <p:grpSpPr>
          <a:xfrm rot="5400000" flipH="1">
            <a:off x="8808755" y="903605"/>
            <a:ext cx="117436" cy="105833"/>
            <a:chOff x="7737341" y="1046941"/>
            <a:chExt cx="161913" cy="145916"/>
          </a:xfrm>
        </p:grpSpPr>
        <p:sp>
          <p:nvSpPr>
            <p:cNvPr id="5880" name="Google Shape;5880;p20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1" name="Google Shape;5881;p20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2" name="Google Shape;5882;p20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83" name="Google Shape;5883;p20"/>
          <p:cNvGrpSpPr/>
          <p:nvPr/>
        </p:nvGrpSpPr>
        <p:grpSpPr>
          <a:xfrm rot="-2542812">
            <a:off x="7507421" y="-93710"/>
            <a:ext cx="872869" cy="391714"/>
            <a:chOff x="8502760" y="3542528"/>
            <a:chExt cx="711519" cy="319269"/>
          </a:xfrm>
        </p:grpSpPr>
        <p:sp>
          <p:nvSpPr>
            <p:cNvPr id="5884" name="Google Shape;5884;p2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5" name="Google Shape;5885;p2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6" name="Google Shape;5886;p2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7" name="Google Shape;5887;p2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8" name="Google Shape;5888;p2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9" name="Google Shape;5889;p2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0" name="Google Shape;5890;p2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1" name="Google Shape;5891;p2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2" name="Google Shape;5892;p2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6">
  <p:cSld name="CUSTOM_10_1_1">
    <p:spTree>
      <p:nvGrpSpPr>
        <p:cNvPr id="1" name="Shape 7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0" name="Google Shape;7040;p25"/>
          <p:cNvSpPr txBox="1">
            <a:spLocks noGrp="1"/>
          </p:cNvSpPr>
          <p:nvPr>
            <p:ph type="title"/>
          </p:nvPr>
        </p:nvSpPr>
        <p:spPr>
          <a:xfrm>
            <a:off x="5876126" y="1895875"/>
            <a:ext cx="1409700" cy="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2400"/>
              <a:buNone/>
              <a:defRPr sz="2400" i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2400">
                <a:solidFill>
                  <a:srgbClr val="4D4F4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2400">
                <a:solidFill>
                  <a:srgbClr val="4D4F4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2400">
                <a:solidFill>
                  <a:srgbClr val="4D4F4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2400">
                <a:solidFill>
                  <a:srgbClr val="4D4F4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2400">
                <a:solidFill>
                  <a:srgbClr val="4D4F4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2400">
                <a:solidFill>
                  <a:srgbClr val="4D4F4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2400">
                <a:solidFill>
                  <a:srgbClr val="4D4F4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2400">
                <a:solidFill>
                  <a:srgbClr val="4D4F40"/>
                </a:solidFill>
              </a:defRPr>
            </a:lvl9pPr>
          </a:lstStyle>
          <a:p>
            <a:endParaRPr/>
          </a:p>
        </p:txBody>
      </p:sp>
      <p:sp>
        <p:nvSpPr>
          <p:cNvPr id="7041" name="Google Shape;7041;p25"/>
          <p:cNvSpPr txBox="1">
            <a:spLocks noGrp="1"/>
          </p:cNvSpPr>
          <p:nvPr>
            <p:ph type="subTitle" idx="1"/>
          </p:nvPr>
        </p:nvSpPr>
        <p:spPr>
          <a:xfrm>
            <a:off x="5177019" y="2611300"/>
            <a:ext cx="2219400" cy="117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7042" name="Google Shape;7042;p25"/>
          <p:cNvGrpSpPr/>
          <p:nvPr/>
        </p:nvGrpSpPr>
        <p:grpSpPr>
          <a:xfrm rot="-5400000" flipH="1">
            <a:off x="-138590" y="4065820"/>
            <a:ext cx="585438" cy="262694"/>
            <a:chOff x="8502760" y="3542528"/>
            <a:chExt cx="711519" cy="319269"/>
          </a:xfrm>
        </p:grpSpPr>
        <p:sp>
          <p:nvSpPr>
            <p:cNvPr id="7043" name="Google Shape;7043;p25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4" name="Google Shape;7044;p25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5" name="Google Shape;7045;p25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6" name="Google Shape;7046;p25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7" name="Google Shape;7047;p25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8" name="Google Shape;7048;p25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9" name="Google Shape;7049;p25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0" name="Google Shape;7050;p25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1" name="Google Shape;7051;p25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52" name="Google Shape;7052;p25"/>
          <p:cNvSpPr/>
          <p:nvPr/>
        </p:nvSpPr>
        <p:spPr>
          <a:xfrm flipH="1">
            <a:off x="-41550" y="4684525"/>
            <a:ext cx="3517727" cy="4760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3" name="Google Shape;7053;p25"/>
          <p:cNvSpPr/>
          <p:nvPr/>
        </p:nvSpPr>
        <p:spPr>
          <a:xfrm flipH="1">
            <a:off x="6629974" y="-15076"/>
            <a:ext cx="2707986" cy="61220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54" name="Google Shape;7054;p25"/>
          <p:cNvGrpSpPr/>
          <p:nvPr/>
        </p:nvGrpSpPr>
        <p:grpSpPr>
          <a:xfrm rot="5400000" flipH="1">
            <a:off x="8611250" y="-289703"/>
            <a:ext cx="439050" cy="1138216"/>
            <a:chOff x="1823086" y="-208516"/>
            <a:chExt cx="433159" cy="1122944"/>
          </a:xfrm>
        </p:grpSpPr>
        <p:sp>
          <p:nvSpPr>
            <p:cNvPr id="7055" name="Google Shape;7055;p25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6" name="Google Shape;7056;p25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7" name="Google Shape;7057;p25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8" name="Google Shape;7058;p25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9" name="Google Shape;7059;p25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0" name="Google Shape;7060;p25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1" name="Google Shape;7061;p25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2" name="Google Shape;7062;p25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63" name="Google Shape;7063;p25"/>
          <p:cNvGrpSpPr/>
          <p:nvPr/>
        </p:nvGrpSpPr>
        <p:grpSpPr>
          <a:xfrm rot="5400000" flipH="1">
            <a:off x="8446719" y="-121413"/>
            <a:ext cx="444435" cy="1202872"/>
            <a:chOff x="904476" y="-243594"/>
            <a:chExt cx="438472" cy="1186732"/>
          </a:xfrm>
        </p:grpSpPr>
        <p:sp>
          <p:nvSpPr>
            <p:cNvPr id="7064" name="Google Shape;7064;p25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5" name="Google Shape;7065;p25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6" name="Google Shape;7066;p25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7" name="Google Shape;7067;p25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8" name="Google Shape;7068;p25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9" name="Google Shape;7069;p25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0" name="Google Shape;7070;p25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1" name="Google Shape;7071;p25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2" name="Google Shape;7072;p25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3" name="Google Shape;7073;p25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4" name="Google Shape;7074;p25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5" name="Google Shape;7075;p25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6" name="Google Shape;7076;p25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7" name="Google Shape;7077;p25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8" name="Google Shape;7078;p25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9" name="Google Shape;7079;p25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0" name="Google Shape;7080;p25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1" name="Google Shape;7081;p25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2" name="Google Shape;7082;p25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3" name="Google Shape;7083;p25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4" name="Google Shape;7084;p25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5" name="Google Shape;7085;p25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6" name="Google Shape;7086;p25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7" name="Google Shape;7087;p25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8" name="Google Shape;7088;p25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9" name="Google Shape;7089;p25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0" name="Google Shape;7090;p25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91" name="Google Shape;7091;p25"/>
          <p:cNvGrpSpPr/>
          <p:nvPr/>
        </p:nvGrpSpPr>
        <p:grpSpPr>
          <a:xfrm flipH="1">
            <a:off x="-40364" y="4461357"/>
            <a:ext cx="876802" cy="561032"/>
            <a:chOff x="7750342" y="3926048"/>
            <a:chExt cx="1406709" cy="900099"/>
          </a:xfrm>
        </p:grpSpPr>
        <p:sp>
          <p:nvSpPr>
            <p:cNvPr id="7092" name="Google Shape;7092;p25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3" name="Google Shape;7093;p25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4" name="Google Shape;7094;p25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5" name="Google Shape;7095;p25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6" name="Google Shape;7096;p25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7" name="Google Shape;7097;p25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8" name="Google Shape;7098;p25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9" name="Google Shape;7099;p25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00" name="Google Shape;7100;p25"/>
          <p:cNvGrpSpPr/>
          <p:nvPr/>
        </p:nvGrpSpPr>
        <p:grpSpPr>
          <a:xfrm flipH="1">
            <a:off x="-316741" y="4163655"/>
            <a:ext cx="772370" cy="775893"/>
            <a:chOff x="8276926" y="3750868"/>
            <a:chExt cx="1239162" cy="1244814"/>
          </a:xfrm>
        </p:grpSpPr>
        <p:sp>
          <p:nvSpPr>
            <p:cNvPr id="7101" name="Google Shape;7101;p25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2" name="Google Shape;7102;p25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3" name="Google Shape;7103;p25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4" name="Google Shape;7104;p25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5" name="Google Shape;7105;p25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6" name="Google Shape;7106;p25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7" name="Google Shape;7107;p25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8" name="Google Shape;7108;p25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9" name="Google Shape;7109;p25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0" name="Google Shape;7110;p25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1" name="Google Shape;7111;p25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2" name="Google Shape;7112;p25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3" name="Google Shape;7113;p25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4" name="Google Shape;7114;p25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5" name="Google Shape;7115;p25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6" name="Google Shape;7116;p25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7" name="Google Shape;7117;p25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8" name="Google Shape;7118;p25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9" name="Google Shape;7119;p25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0" name="Google Shape;7120;p25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1" name="Google Shape;7121;p25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2" name="Google Shape;7122;p25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3" name="Google Shape;7123;p25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4" name="Google Shape;7124;p25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5" name="Google Shape;7125;p25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6" name="Google Shape;7126;p25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7" name="Google Shape;7127;p25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28" name="Google Shape;7128;p25"/>
          <p:cNvGrpSpPr/>
          <p:nvPr/>
        </p:nvGrpSpPr>
        <p:grpSpPr>
          <a:xfrm flipH="1">
            <a:off x="-59844" y="4617104"/>
            <a:ext cx="561571" cy="543421"/>
            <a:chOff x="8202967" y="4478366"/>
            <a:chExt cx="900965" cy="871845"/>
          </a:xfrm>
        </p:grpSpPr>
        <p:sp>
          <p:nvSpPr>
            <p:cNvPr id="7129" name="Google Shape;7129;p25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0" name="Google Shape;7130;p25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1" name="Google Shape;7131;p25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2" name="Google Shape;7132;p25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3" name="Google Shape;7133;p25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4" name="Google Shape;7134;p25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5" name="Google Shape;7135;p25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6" name="Google Shape;7136;p25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7" name="Google Shape;7137;p25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8" name="Google Shape;7138;p25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9" name="Google Shape;7139;p25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0" name="Google Shape;7140;p25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1" name="Google Shape;7141;p25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2" name="Google Shape;7142;p25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3" name="Google Shape;7143;p25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4" name="Google Shape;7144;p25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5" name="Google Shape;7145;p25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6" name="Google Shape;7146;p25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7" name="Google Shape;7147;p25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48" name="Google Shape;7148;p25"/>
          <p:cNvGrpSpPr/>
          <p:nvPr/>
        </p:nvGrpSpPr>
        <p:grpSpPr>
          <a:xfrm rot="5400000" flipH="1">
            <a:off x="524490" y="4539683"/>
            <a:ext cx="273016" cy="739520"/>
            <a:chOff x="7607455" y="4238363"/>
            <a:chExt cx="438017" cy="1186459"/>
          </a:xfrm>
        </p:grpSpPr>
        <p:sp>
          <p:nvSpPr>
            <p:cNvPr id="7149" name="Google Shape;7149;p2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0" name="Google Shape;7150;p2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1" name="Google Shape;7151;p2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2" name="Google Shape;7152;p2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3" name="Google Shape;7153;p2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4" name="Google Shape;7154;p2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5" name="Google Shape;7155;p2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6" name="Google Shape;7156;p2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7" name="Google Shape;7157;p2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8" name="Google Shape;7158;p2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9" name="Google Shape;7159;p2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0" name="Google Shape;7160;p2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1" name="Google Shape;7161;p2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2" name="Google Shape;7162;p2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3" name="Google Shape;7163;p2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4" name="Google Shape;7164;p2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5" name="Google Shape;7165;p2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6" name="Google Shape;7166;p2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7" name="Google Shape;7167;p2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8" name="Google Shape;7168;p2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9" name="Google Shape;7169;p2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0" name="Google Shape;7170;p2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1" name="Google Shape;7171;p2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2" name="Google Shape;7172;p2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73" name="Google Shape;7173;p25"/>
          <p:cNvGrpSpPr/>
          <p:nvPr/>
        </p:nvGrpSpPr>
        <p:grpSpPr>
          <a:xfrm rot="5400000" flipH="1">
            <a:off x="-67436" y="1312833"/>
            <a:ext cx="633267" cy="380075"/>
            <a:chOff x="8365864" y="2993835"/>
            <a:chExt cx="933472" cy="547264"/>
          </a:xfrm>
        </p:grpSpPr>
        <p:sp>
          <p:nvSpPr>
            <p:cNvPr id="7174" name="Google Shape;7174;p25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5" name="Google Shape;7175;p25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6" name="Google Shape;7176;p25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7" name="Google Shape;7177;p25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8" name="Google Shape;7178;p25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9" name="Google Shape;7179;p25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0" name="Google Shape;7180;p25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81" name="Google Shape;7181;p25"/>
          <p:cNvGrpSpPr/>
          <p:nvPr/>
        </p:nvGrpSpPr>
        <p:grpSpPr>
          <a:xfrm flipH="1">
            <a:off x="-185562" y="501899"/>
            <a:ext cx="800029" cy="592349"/>
            <a:chOff x="8118223" y="2202382"/>
            <a:chExt cx="1151949" cy="873156"/>
          </a:xfrm>
        </p:grpSpPr>
        <p:sp>
          <p:nvSpPr>
            <p:cNvPr id="7182" name="Google Shape;7182;p25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3" name="Google Shape;7183;p25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4" name="Google Shape;7184;p25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5" name="Google Shape;7185;p25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6" name="Google Shape;7186;p25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7" name="Google Shape;7187;p25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8" name="Google Shape;7188;p25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9" name="Google Shape;7189;p25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0" name="Google Shape;7190;p25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1" name="Google Shape;7191;p25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2" name="Google Shape;7192;p25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3" name="Google Shape;7193;p25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4" name="Google Shape;7194;p25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5" name="Google Shape;7195;p25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6" name="Google Shape;7196;p25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7" name="Google Shape;7197;p25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8" name="Google Shape;7198;p25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9" name="Google Shape;7199;p25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0" name="Google Shape;7200;p25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1" name="Google Shape;7201;p25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2" name="Google Shape;7202;p25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03" name="Google Shape;7203;p25"/>
          <p:cNvGrpSpPr/>
          <p:nvPr/>
        </p:nvGrpSpPr>
        <p:grpSpPr>
          <a:xfrm flipH="1">
            <a:off x="8149501" y="3972291"/>
            <a:ext cx="1146207" cy="1063803"/>
            <a:chOff x="-181020" y="4253777"/>
            <a:chExt cx="1117161" cy="1087511"/>
          </a:xfrm>
        </p:grpSpPr>
        <p:sp>
          <p:nvSpPr>
            <p:cNvPr id="7204" name="Google Shape;7204;p25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5" name="Google Shape;7205;p25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6" name="Google Shape;7206;p25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7" name="Google Shape;7207;p25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8" name="Google Shape;7208;p25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9" name="Google Shape;7209;p25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0" name="Google Shape;7210;p25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1" name="Google Shape;7211;p25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2" name="Google Shape;7212;p25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3" name="Google Shape;7213;p25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4" name="Google Shape;7214;p25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5" name="Google Shape;7215;p25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6" name="Google Shape;7216;p25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7" name="Google Shape;7217;p25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18" name="Google Shape;7218;p25"/>
          <p:cNvGrpSpPr/>
          <p:nvPr/>
        </p:nvGrpSpPr>
        <p:grpSpPr>
          <a:xfrm flipH="1">
            <a:off x="8375426" y="3699426"/>
            <a:ext cx="906954" cy="1160207"/>
            <a:chOff x="-168050" y="4195214"/>
            <a:chExt cx="719519" cy="965231"/>
          </a:xfrm>
        </p:grpSpPr>
        <p:sp>
          <p:nvSpPr>
            <p:cNvPr id="7219" name="Google Shape;7219;p25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0" name="Google Shape;7220;p25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1" name="Google Shape;7221;p25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2" name="Google Shape;7222;p25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3" name="Google Shape;7223;p25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4" name="Google Shape;7224;p25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5" name="Google Shape;7225;p25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6" name="Google Shape;7226;p25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7" name="Google Shape;7227;p25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8" name="Google Shape;7228;p25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9" name="Google Shape;7229;p25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0" name="Google Shape;7230;p25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1" name="Google Shape;7231;p25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2" name="Google Shape;7232;p25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3" name="Google Shape;7233;p25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4" name="Google Shape;7234;p25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5" name="Google Shape;7235;p25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6" name="Google Shape;7236;p25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7" name="Google Shape;7237;p25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8" name="Google Shape;7238;p25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9" name="Google Shape;7239;p25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0" name="Google Shape;7240;p25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1" name="Google Shape;7241;p25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2" name="Google Shape;7242;p25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3" name="Google Shape;7243;p25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4" name="Google Shape;7244;p25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5" name="Google Shape;7245;p25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6" name="Google Shape;7246;p25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7" name="Google Shape;7247;p25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8" name="Google Shape;7248;p25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9" name="Google Shape;7249;p25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0" name="Google Shape;7250;p25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1" name="Google Shape;7251;p25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2" name="Google Shape;7252;p25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3" name="Google Shape;7253;p25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4" name="Google Shape;7254;p25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5" name="Google Shape;7255;p25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6" name="Google Shape;7256;p25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7" name="Google Shape;7257;p25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8" name="Google Shape;7258;p25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9" name="Google Shape;7259;p25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0" name="Google Shape;7260;p25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1" name="Google Shape;7261;p25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2" name="Google Shape;7262;p25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3" name="Google Shape;7263;p25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4" name="Google Shape;7264;p25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5" name="Google Shape;7265;p25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66" name="Google Shape;7266;p25"/>
          <p:cNvGrpSpPr/>
          <p:nvPr/>
        </p:nvGrpSpPr>
        <p:grpSpPr>
          <a:xfrm flipH="1">
            <a:off x="-138601" y="-156827"/>
            <a:ext cx="775583" cy="776946"/>
            <a:chOff x="7973149" y="-201092"/>
            <a:chExt cx="1116750" cy="1145263"/>
          </a:xfrm>
        </p:grpSpPr>
        <p:sp>
          <p:nvSpPr>
            <p:cNvPr id="7267" name="Google Shape;7267;p25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8" name="Google Shape;7268;p25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9" name="Google Shape;7269;p25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0" name="Google Shape;7270;p25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1" name="Google Shape;7271;p25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2" name="Google Shape;7272;p25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3" name="Google Shape;7273;p25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4" name="Google Shape;7274;p25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5" name="Google Shape;7275;p25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6" name="Google Shape;7276;p25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7" name="Google Shape;7277;p25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8" name="Google Shape;7278;p25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9" name="Google Shape;7279;p25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0" name="Google Shape;7280;p25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1" name="Google Shape;7281;p25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2" name="Google Shape;7282;p25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3" name="Google Shape;7283;p25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4" name="Google Shape;7284;p25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5" name="Google Shape;7285;p25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6" name="Google Shape;7286;p25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7" name="Google Shape;7287;p25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8" name="Google Shape;7288;p25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9" name="Google Shape;7289;p25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0" name="Google Shape;7290;p25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1" name="Google Shape;7291;p25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2" name="Google Shape;7292;p25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3" name="Google Shape;7293;p25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4" name="Google Shape;7294;p25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5" name="Google Shape;7295;p25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6" name="Google Shape;7296;p25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7" name="Google Shape;7297;p25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8" name="Google Shape;7298;p25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9" name="Google Shape;7299;p25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0" name="Google Shape;7300;p25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1" name="Google Shape;7301;p25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2" name="Google Shape;7302;p25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3" name="Google Shape;7303;p25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4" name="Google Shape;7304;p25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5" name="Google Shape;7305;p25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6" name="Google Shape;7306;p25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7" name="Google Shape;7307;p25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8" name="Google Shape;7308;p25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9" name="Google Shape;7309;p25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0" name="Google Shape;7310;p25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1" name="Google Shape;7311;p25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2" name="Google Shape;7312;p25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3" name="Google Shape;7313;p25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4" name="Google Shape;7314;p25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5" name="Google Shape;7315;p25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6" name="Google Shape;7316;p25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7" name="Google Shape;7317;p25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8" name="Google Shape;7318;p25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9" name="Google Shape;7319;p25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0" name="Google Shape;7320;p25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1" name="Google Shape;7321;p25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2" name="Google Shape;7322;p25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3" name="Google Shape;7323;p25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4" name="Google Shape;7324;p25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5" name="Google Shape;7325;p25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6" name="Google Shape;7326;p25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7" name="Google Shape;7327;p25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28" name="Google Shape;7328;p25"/>
          <p:cNvGrpSpPr/>
          <p:nvPr/>
        </p:nvGrpSpPr>
        <p:grpSpPr>
          <a:xfrm rot="-5400000" flipH="1">
            <a:off x="8358974" y="4213030"/>
            <a:ext cx="428468" cy="1217307"/>
            <a:chOff x="7607455" y="4238363"/>
            <a:chExt cx="438017" cy="1186459"/>
          </a:xfrm>
        </p:grpSpPr>
        <p:sp>
          <p:nvSpPr>
            <p:cNvPr id="7329" name="Google Shape;7329;p2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0" name="Google Shape;7330;p2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1" name="Google Shape;7331;p2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2" name="Google Shape;7332;p2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3" name="Google Shape;7333;p2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4" name="Google Shape;7334;p2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5" name="Google Shape;7335;p2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6" name="Google Shape;7336;p2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7" name="Google Shape;7337;p2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8" name="Google Shape;7338;p2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9" name="Google Shape;7339;p2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0" name="Google Shape;7340;p2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1" name="Google Shape;7341;p2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2" name="Google Shape;7342;p2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3" name="Google Shape;7343;p2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4" name="Google Shape;7344;p2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5" name="Google Shape;7345;p2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6" name="Google Shape;7346;p2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7" name="Google Shape;7347;p2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8" name="Google Shape;7348;p2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9" name="Google Shape;7349;p2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0" name="Google Shape;7350;p2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1" name="Google Shape;7351;p2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2" name="Google Shape;7352;p2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! ">
  <p:cSld name="OBJECT_1_1">
    <p:spTree>
      <p:nvGrpSpPr>
        <p:cNvPr id="1" name="Shape 7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4" name="Google Shape;7644;p27"/>
          <p:cNvSpPr txBox="1">
            <a:spLocks noGrp="1"/>
          </p:cNvSpPr>
          <p:nvPr>
            <p:ph type="title"/>
          </p:nvPr>
        </p:nvSpPr>
        <p:spPr>
          <a:xfrm>
            <a:off x="4812300" y="1009975"/>
            <a:ext cx="31770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7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  <p:sp>
        <p:nvSpPr>
          <p:cNvPr id="7645" name="Google Shape;7645;p27"/>
          <p:cNvSpPr txBox="1">
            <a:spLocks noGrp="1"/>
          </p:cNvSpPr>
          <p:nvPr>
            <p:ph type="subTitle" idx="1"/>
          </p:nvPr>
        </p:nvSpPr>
        <p:spPr>
          <a:xfrm>
            <a:off x="4590300" y="2433775"/>
            <a:ext cx="3621000" cy="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6" name="Google Shape;7646;p27"/>
          <p:cNvSpPr txBox="1">
            <a:spLocks noGrp="1"/>
          </p:cNvSpPr>
          <p:nvPr>
            <p:ph type="subTitle" idx="2"/>
          </p:nvPr>
        </p:nvSpPr>
        <p:spPr>
          <a:xfrm>
            <a:off x="4590300" y="3991075"/>
            <a:ext cx="3621000" cy="4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7" name="Google Shape;7647;p27"/>
          <p:cNvSpPr txBox="1"/>
          <p:nvPr/>
        </p:nvSpPr>
        <p:spPr>
          <a:xfrm>
            <a:off x="4799700" y="3419975"/>
            <a:ext cx="32022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9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900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9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900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9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-GB" sz="900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r>
              <a:rPr lang="en-GB" sz="9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7648" name="Google Shape;7648;p27"/>
          <p:cNvGrpSpPr/>
          <p:nvPr/>
        </p:nvGrpSpPr>
        <p:grpSpPr>
          <a:xfrm rot="5400000">
            <a:off x="8351357" y="-164267"/>
            <a:ext cx="255434" cy="662200"/>
            <a:chOff x="1823086" y="-208516"/>
            <a:chExt cx="433159" cy="1122944"/>
          </a:xfrm>
        </p:grpSpPr>
        <p:sp>
          <p:nvSpPr>
            <p:cNvPr id="7649" name="Google Shape;7649;p2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0" name="Google Shape;7650;p2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1" name="Google Shape;7651;p2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2" name="Google Shape;7652;p2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3" name="Google Shape;7653;p2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4" name="Google Shape;7654;p2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5" name="Google Shape;7655;p2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6" name="Google Shape;7656;p2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7" name="Google Shape;7657;p27"/>
          <p:cNvGrpSpPr/>
          <p:nvPr/>
        </p:nvGrpSpPr>
        <p:grpSpPr>
          <a:xfrm flipH="1">
            <a:off x="8401975" y="-176001"/>
            <a:ext cx="471978" cy="659725"/>
            <a:chOff x="1897495" y="-461400"/>
            <a:chExt cx="815443" cy="1139815"/>
          </a:xfrm>
        </p:grpSpPr>
        <p:sp>
          <p:nvSpPr>
            <p:cNvPr id="7658" name="Google Shape;7658;p2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9" name="Google Shape;7659;p2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0" name="Google Shape;7660;p2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1" name="Google Shape;7661;p2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2" name="Google Shape;7662;p2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3" name="Google Shape;7663;p2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4" name="Google Shape;7664;p2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5" name="Google Shape;7665;p2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6" name="Google Shape;7666;p2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7" name="Google Shape;7667;p2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8" name="Google Shape;7668;p2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9" name="Google Shape;7669;p2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0" name="Google Shape;7670;p2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1" name="Google Shape;7671;p2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2" name="Google Shape;7672;p2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3" name="Google Shape;7673;p2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4" name="Google Shape;7674;p2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5" name="Google Shape;7675;p2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6" name="Google Shape;7676;p2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7" name="Google Shape;7677;p2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8" name="Google Shape;7678;p2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9" name="Google Shape;7679;p2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80" name="Google Shape;7680;p27"/>
          <p:cNvGrpSpPr/>
          <p:nvPr/>
        </p:nvGrpSpPr>
        <p:grpSpPr>
          <a:xfrm flipH="1">
            <a:off x="8484039" y="629728"/>
            <a:ext cx="123669" cy="112229"/>
            <a:chOff x="737385" y="1492952"/>
            <a:chExt cx="161913" cy="146935"/>
          </a:xfrm>
        </p:grpSpPr>
        <p:sp>
          <p:nvSpPr>
            <p:cNvPr id="7681" name="Google Shape;7681;p2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2" name="Google Shape;7682;p2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3" name="Google Shape;7683;p2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84" name="Google Shape;7684;p27"/>
          <p:cNvSpPr/>
          <p:nvPr/>
        </p:nvSpPr>
        <p:spPr>
          <a:xfrm flipH="1">
            <a:off x="-152398" y="-47200"/>
            <a:ext cx="4288460" cy="669714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85" name="Google Shape;7685;p27"/>
          <p:cNvGrpSpPr/>
          <p:nvPr/>
        </p:nvGrpSpPr>
        <p:grpSpPr>
          <a:xfrm flipH="1">
            <a:off x="8741055" y="-201096"/>
            <a:ext cx="334905" cy="906426"/>
            <a:chOff x="904476" y="-243594"/>
            <a:chExt cx="438472" cy="1186732"/>
          </a:xfrm>
        </p:grpSpPr>
        <p:sp>
          <p:nvSpPr>
            <p:cNvPr id="7686" name="Google Shape;7686;p2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7" name="Google Shape;7687;p2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8" name="Google Shape;7688;p2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9" name="Google Shape;7689;p2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0" name="Google Shape;7690;p2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1" name="Google Shape;7691;p2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2" name="Google Shape;7692;p2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3" name="Google Shape;7693;p2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4" name="Google Shape;7694;p2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5" name="Google Shape;7695;p2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6" name="Google Shape;7696;p2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7" name="Google Shape;7697;p2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8" name="Google Shape;7698;p2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9" name="Google Shape;7699;p2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0" name="Google Shape;7700;p2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1" name="Google Shape;7701;p2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2" name="Google Shape;7702;p2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3" name="Google Shape;7703;p2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4" name="Google Shape;7704;p2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5" name="Google Shape;7705;p2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6" name="Google Shape;7706;p2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7" name="Google Shape;7707;p2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8" name="Google Shape;7708;p2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9" name="Google Shape;7709;p2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0" name="Google Shape;7710;p2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1" name="Google Shape;7711;p2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2" name="Google Shape;7712;p2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13" name="Google Shape;7713;p27"/>
          <p:cNvGrpSpPr/>
          <p:nvPr/>
        </p:nvGrpSpPr>
        <p:grpSpPr>
          <a:xfrm flipH="1">
            <a:off x="126303" y="4248248"/>
            <a:ext cx="380417" cy="1030440"/>
            <a:chOff x="7607455" y="4238363"/>
            <a:chExt cx="438017" cy="1186459"/>
          </a:xfrm>
        </p:grpSpPr>
        <p:sp>
          <p:nvSpPr>
            <p:cNvPr id="7714" name="Google Shape;7714;p27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5" name="Google Shape;7715;p27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6" name="Google Shape;7716;p27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7" name="Google Shape;7717;p27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8" name="Google Shape;7718;p27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9" name="Google Shape;7719;p27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0" name="Google Shape;7720;p27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1" name="Google Shape;7721;p27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2" name="Google Shape;7722;p27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3" name="Google Shape;7723;p27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4" name="Google Shape;7724;p27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5" name="Google Shape;7725;p27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6" name="Google Shape;7726;p27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7" name="Google Shape;7727;p27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8" name="Google Shape;7728;p27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9" name="Google Shape;7729;p27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0" name="Google Shape;7730;p27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1" name="Google Shape;7731;p27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2" name="Google Shape;7732;p27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3" name="Google Shape;7733;p27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4" name="Google Shape;7734;p27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5" name="Google Shape;7735;p27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6" name="Google Shape;7736;p27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7" name="Google Shape;7737;p27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38" name="Google Shape;7738;p27"/>
          <p:cNvGrpSpPr/>
          <p:nvPr/>
        </p:nvGrpSpPr>
        <p:grpSpPr>
          <a:xfrm>
            <a:off x="8311012" y="4452607"/>
            <a:ext cx="671388" cy="735384"/>
            <a:chOff x="2318158" y="4088320"/>
            <a:chExt cx="1256104" cy="1375835"/>
          </a:xfrm>
        </p:grpSpPr>
        <p:sp>
          <p:nvSpPr>
            <p:cNvPr id="7739" name="Google Shape;7739;p2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0" name="Google Shape;7740;p2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1" name="Google Shape;7741;p2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2" name="Google Shape;7742;p2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3" name="Google Shape;7743;p2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4" name="Google Shape;7744;p2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5" name="Google Shape;7745;p2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6" name="Google Shape;7746;p2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7" name="Google Shape;7747;p2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8" name="Google Shape;7748;p2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9" name="Google Shape;7749;p2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0" name="Google Shape;7750;p2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1" name="Google Shape;7751;p2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2" name="Google Shape;7752;p2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3" name="Google Shape;7753;p2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4" name="Google Shape;7754;p2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5" name="Google Shape;7755;p2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6" name="Google Shape;7756;p2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7" name="Google Shape;7757;p2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8" name="Google Shape;7758;p2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9" name="Google Shape;7759;p2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0" name="Google Shape;7760;p2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1" name="Google Shape;7761;p2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2" name="Google Shape;7762;p2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3" name="Google Shape;7763;p2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4" name="Google Shape;7764;p2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5" name="Google Shape;7765;p2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6" name="Google Shape;7766;p2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7" name="Google Shape;7767;p2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8" name="Google Shape;7768;p2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9" name="Google Shape;7769;p2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0" name="Google Shape;7770;p2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1" name="Google Shape;7771;p2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2" name="Google Shape;7772;p2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3" name="Google Shape;7773;p2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4" name="Google Shape;7774;p2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5" name="Google Shape;7775;p2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6" name="Google Shape;7776;p2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7" name="Google Shape;7777;p2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8" name="Google Shape;7778;p2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9" name="Google Shape;7779;p2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0" name="Google Shape;7780;p2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1" name="Google Shape;7781;p2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2" name="Google Shape;7782;p2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3" name="Google Shape;7783;p2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4" name="Google Shape;7784;p2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5" name="Google Shape;7785;p2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6" name="Google Shape;7786;p2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7" name="Google Shape;7787;p2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8" name="Google Shape;7788;p2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89" name="Google Shape;7789;p27"/>
          <p:cNvGrpSpPr/>
          <p:nvPr/>
        </p:nvGrpSpPr>
        <p:grpSpPr>
          <a:xfrm flipH="1">
            <a:off x="2777812" y="483730"/>
            <a:ext cx="427467" cy="557061"/>
            <a:chOff x="3289399" y="3455662"/>
            <a:chExt cx="436502" cy="569243"/>
          </a:xfrm>
        </p:grpSpPr>
        <p:sp>
          <p:nvSpPr>
            <p:cNvPr id="7790" name="Google Shape;7790;p2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1" name="Google Shape;7791;p2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2" name="Google Shape;7792;p2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3" name="Google Shape;7793;p2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4" name="Google Shape;7794;p2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5" name="Google Shape;7795;p2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6" name="Google Shape;7796;p2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7" name="Google Shape;7797;p2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8" name="Google Shape;7798;p2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9" name="Google Shape;7799;p2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0" name="Google Shape;7800;p2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1" name="Google Shape;7801;p2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2" name="Google Shape;7802;p2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3" name="Google Shape;7803;p2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4" name="Google Shape;7804;p2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5" name="Google Shape;7805;p2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6" name="Google Shape;7806;p2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7" name="Google Shape;7807;p2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8" name="Google Shape;7808;p2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9" name="Google Shape;7809;p2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0" name="Google Shape;7810;p2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1" name="Google Shape;7811;p2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12" name="Google Shape;7812;p27"/>
          <p:cNvGrpSpPr/>
          <p:nvPr/>
        </p:nvGrpSpPr>
        <p:grpSpPr>
          <a:xfrm rot="494480" flipH="1">
            <a:off x="125912" y="-250829"/>
            <a:ext cx="1529325" cy="1568371"/>
            <a:chOff x="7973149" y="-201092"/>
            <a:chExt cx="1116750" cy="1145263"/>
          </a:xfrm>
        </p:grpSpPr>
        <p:sp>
          <p:nvSpPr>
            <p:cNvPr id="7813" name="Google Shape;7813;p2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4" name="Google Shape;7814;p2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5" name="Google Shape;7815;p2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6" name="Google Shape;7816;p2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7" name="Google Shape;7817;p2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8" name="Google Shape;7818;p2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9" name="Google Shape;7819;p2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0" name="Google Shape;7820;p2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1" name="Google Shape;7821;p2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2" name="Google Shape;7822;p2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3" name="Google Shape;7823;p2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4" name="Google Shape;7824;p2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5" name="Google Shape;7825;p2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6" name="Google Shape;7826;p2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7" name="Google Shape;7827;p2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8" name="Google Shape;7828;p2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9" name="Google Shape;7829;p2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0" name="Google Shape;7830;p2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1" name="Google Shape;7831;p2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2" name="Google Shape;7832;p2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3" name="Google Shape;7833;p2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4" name="Google Shape;7834;p2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5" name="Google Shape;7835;p2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6" name="Google Shape;7836;p2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7" name="Google Shape;7837;p2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8" name="Google Shape;7838;p2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9" name="Google Shape;7839;p2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0" name="Google Shape;7840;p2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1" name="Google Shape;7841;p2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2" name="Google Shape;7842;p2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3" name="Google Shape;7843;p2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4" name="Google Shape;7844;p2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5" name="Google Shape;7845;p2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6" name="Google Shape;7846;p2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7" name="Google Shape;7847;p2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8" name="Google Shape;7848;p2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9" name="Google Shape;7849;p2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0" name="Google Shape;7850;p2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1" name="Google Shape;7851;p2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2" name="Google Shape;7852;p2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3" name="Google Shape;7853;p2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4" name="Google Shape;7854;p2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5" name="Google Shape;7855;p2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6" name="Google Shape;7856;p2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7" name="Google Shape;7857;p2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8" name="Google Shape;7858;p2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9" name="Google Shape;7859;p2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0" name="Google Shape;7860;p2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1" name="Google Shape;7861;p2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2" name="Google Shape;7862;p2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3" name="Google Shape;7863;p2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4" name="Google Shape;7864;p2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5" name="Google Shape;7865;p2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6" name="Google Shape;7866;p2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7" name="Google Shape;7867;p2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8" name="Google Shape;7868;p2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9" name="Google Shape;7869;p2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0" name="Google Shape;7870;p2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1" name="Google Shape;7871;p2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2" name="Google Shape;7872;p2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3" name="Google Shape;7873;p2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74" name="Google Shape;7874;p27"/>
          <p:cNvGrpSpPr/>
          <p:nvPr/>
        </p:nvGrpSpPr>
        <p:grpSpPr>
          <a:xfrm rot="5400000" flipH="1">
            <a:off x="1317857" y="93879"/>
            <a:ext cx="161913" cy="145916"/>
            <a:chOff x="7737341" y="1046941"/>
            <a:chExt cx="161913" cy="145916"/>
          </a:xfrm>
        </p:grpSpPr>
        <p:sp>
          <p:nvSpPr>
            <p:cNvPr id="7875" name="Google Shape;7875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6" name="Google Shape;7876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7" name="Google Shape;7877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78" name="Google Shape;7878;p27"/>
          <p:cNvGrpSpPr/>
          <p:nvPr/>
        </p:nvGrpSpPr>
        <p:grpSpPr>
          <a:xfrm rot="5400000" flipH="1">
            <a:off x="118307" y="963704"/>
            <a:ext cx="161913" cy="145916"/>
            <a:chOff x="7737341" y="1046941"/>
            <a:chExt cx="161913" cy="145916"/>
          </a:xfrm>
        </p:grpSpPr>
        <p:sp>
          <p:nvSpPr>
            <p:cNvPr id="7879" name="Google Shape;7879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0" name="Google Shape;7880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1" name="Google Shape;7881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82" name="Google Shape;7882;p27"/>
          <p:cNvGrpSpPr/>
          <p:nvPr/>
        </p:nvGrpSpPr>
        <p:grpSpPr>
          <a:xfrm rot="5400000" flipH="1">
            <a:off x="1065507" y="1125629"/>
            <a:ext cx="161913" cy="145916"/>
            <a:chOff x="7737341" y="1046941"/>
            <a:chExt cx="161913" cy="145916"/>
          </a:xfrm>
        </p:grpSpPr>
        <p:sp>
          <p:nvSpPr>
            <p:cNvPr id="7883" name="Google Shape;7883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4" name="Google Shape;7884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5" name="Google Shape;7885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250" y="528000"/>
            <a:ext cx="6983400" cy="968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325" y="2615525"/>
            <a:ext cx="6897300" cy="204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_AND_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469170" y="-164267"/>
            <a:ext cx="255434" cy="662200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02008" y="-176001"/>
            <a:ext cx="471978" cy="659725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939150" y="1142825"/>
            <a:ext cx="7455900" cy="36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200"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 panose="020B0604020202020204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468253" y="629728"/>
            <a:ext cx="123669" cy="11222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4939899" y="-47200"/>
            <a:ext cx="4288460" cy="669714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8" name="Google Shape;788;p4"/>
          <p:cNvGrpSpPr/>
          <p:nvPr/>
        </p:nvGrpSpPr>
        <p:grpSpPr>
          <a:xfrm>
            <a:off x="2" y="-201096"/>
            <a:ext cx="334905" cy="906426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8569241" y="4248248"/>
            <a:ext cx="380417" cy="103044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93561" y="4452607"/>
            <a:ext cx="671388" cy="735384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5949062" y="113836"/>
            <a:ext cx="395340" cy="515393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8027249" y="-284967"/>
            <a:ext cx="1116750" cy="1145263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6963891" y="93879"/>
            <a:ext cx="161913" cy="145916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_AND_TWO_COLUMNS"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5"/>
          <p:cNvSpPr/>
          <p:nvPr/>
        </p:nvSpPr>
        <p:spPr>
          <a:xfrm rot="10800000">
            <a:off x="5202466" y="-103820"/>
            <a:ext cx="4071624" cy="682552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5"/>
          <p:cNvSpPr txBox="1">
            <a:spLocks noGrp="1"/>
          </p:cNvSpPr>
          <p:nvPr>
            <p:ph type="ctrTitle"/>
          </p:nvPr>
        </p:nvSpPr>
        <p:spPr>
          <a:xfrm>
            <a:off x="1596244" y="2795150"/>
            <a:ext cx="2818200" cy="39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984" name="Google Shape;984;p5"/>
          <p:cNvSpPr txBox="1">
            <a:spLocks noGrp="1"/>
          </p:cNvSpPr>
          <p:nvPr>
            <p:ph type="subTitle" idx="1"/>
          </p:nvPr>
        </p:nvSpPr>
        <p:spPr>
          <a:xfrm>
            <a:off x="1822594" y="3113825"/>
            <a:ext cx="23655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85" name="Google Shape;985;p5"/>
          <p:cNvSpPr txBox="1">
            <a:spLocks noGrp="1"/>
          </p:cNvSpPr>
          <p:nvPr>
            <p:ph type="ctrTitle" idx="2"/>
          </p:nvPr>
        </p:nvSpPr>
        <p:spPr>
          <a:xfrm>
            <a:off x="4729556" y="2795150"/>
            <a:ext cx="2818200" cy="39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986" name="Google Shape;986;p5"/>
          <p:cNvSpPr txBox="1">
            <a:spLocks noGrp="1"/>
          </p:cNvSpPr>
          <p:nvPr>
            <p:ph type="subTitle" idx="3"/>
          </p:nvPr>
        </p:nvSpPr>
        <p:spPr>
          <a:xfrm>
            <a:off x="4955906" y="3113825"/>
            <a:ext cx="23655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87" name="Google Shape;987;p5"/>
          <p:cNvSpPr txBox="1">
            <a:spLocks noGrp="1"/>
          </p:cNvSpPr>
          <p:nvPr>
            <p:ph type="title" idx="4"/>
          </p:nvPr>
        </p:nvSpPr>
        <p:spPr>
          <a:xfrm>
            <a:off x="927975" y="521625"/>
            <a:ext cx="55095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88" name="Google Shape;988;p5"/>
          <p:cNvGrpSpPr/>
          <p:nvPr/>
        </p:nvGrpSpPr>
        <p:grpSpPr>
          <a:xfrm rot="5400000">
            <a:off x="8671068" y="4133682"/>
            <a:ext cx="585438" cy="262694"/>
            <a:chOff x="8502760" y="3542528"/>
            <a:chExt cx="711519" cy="319269"/>
          </a:xfrm>
        </p:grpSpPr>
        <p:sp>
          <p:nvSpPr>
            <p:cNvPr id="989" name="Google Shape;989;p5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5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5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5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5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5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5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5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5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8" name="Google Shape;998;p5"/>
          <p:cNvSpPr/>
          <p:nvPr/>
        </p:nvSpPr>
        <p:spPr>
          <a:xfrm>
            <a:off x="5641740" y="4752388"/>
            <a:ext cx="3517727" cy="4760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5"/>
          <p:cNvSpPr/>
          <p:nvPr/>
        </p:nvSpPr>
        <p:spPr>
          <a:xfrm rot="-5400000">
            <a:off x="-1146619" y="981999"/>
            <a:ext cx="2707986" cy="61220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0" name="Google Shape;1000;p5"/>
          <p:cNvGrpSpPr/>
          <p:nvPr/>
        </p:nvGrpSpPr>
        <p:grpSpPr>
          <a:xfrm rot="-8956076">
            <a:off x="-267247" y="144558"/>
            <a:ext cx="439072" cy="1138273"/>
            <a:chOff x="1823086" y="-208516"/>
            <a:chExt cx="433159" cy="1122944"/>
          </a:xfrm>
        </p:grpSpPr>
        <p:sp>
          <p:nvSpPr>
            <p:cNvPr id="1001" name="Google Shape;1001;p5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5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5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5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5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5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5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5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9" name="Google Shape;1009;p5"/>
          <p:cNvGrpSpPr/>
          <p:nvPr/>
        </p:nvGrpSpPr>
        <p:grpSpPr>
          <a:xfrm rot="-8956076">
            <a:off x="-35410" y="287396"/>
            <a:ext cx="444458" cy="1202932"/>
            <a:chOff x="904476" y="-243594"/>
            <a:chExt cx="438472" cy="1186732"/>
          </a:xfrm>
        </p:grpSpPr>
        <p:sp>
          <p:nvSpPr>
            <p:cNvPr id="1010" name="Google Shape;1010;p5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5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5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5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5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5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5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5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5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5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5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5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5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5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5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5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5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5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5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5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5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5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5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5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5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5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5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7" name="Google Shape;1037;p5"/>
          <p:cNvGrpSpPr/>
          <p:nvPr/>
        </p:nvGrpSpPr>
        <p:grpSpPr>
          <a:xfrm>
            <a:off x="8281479" y="4529220"/>
            <a:ext cx="876802" cy="561032"/>
            <a:chOff x="7750342" y="3926048"/>
            <a:chExt cx="1406709" cy="900099"/>
          </a:xfrm>
        </p:grpSpPr>
        <p:sp>
          <p:nvSpPr>
            <p:cNvPr id="1038" name="Google Shape;1038;p5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5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5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5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5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5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5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5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6" name="Google Shape;1046;p5"/>
          <p:cNvGrpSpPr/>
          <p:nvPr/>
        </p:nvGrpSpPr>
        <p:grpSpPr>
          <a:xfrm>
            <a:off x="8662288" y="4231517"/>
            <a:ext cx="772370" cy="775893"/>
            <a:chOff x="8276926" y="3750868"/>
            <a:chExt cx="1239162" cy="1244814"/>
          </a:xfrm>
        </p:grpSpPr>
        <p:sp>
          <p:nvSpPr>
            <p:cNvPr id="1047" name="Google Shape;1047;p5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5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5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5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5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5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5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5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5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5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5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5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5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5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5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5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5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5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5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5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5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5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5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5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5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5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5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4" name="Google Shape;1074;p5"/>
          <p:cNvGrpSpPr/>
          <p:nvPr/>
        </p:nvGrpSpPr>
        <p:grpSpPr>
          <a:xfrm>
            <a:off x="8616189" y="4684966"/>
            <a:ext cx="561571" cy="543421"/>
            <a:chOff x="8202967" y="4478366"/>
            <a:chExt cx="900965" cy="871845"/>
          </a:xfrm>
        </p:grpSpPr>
        <p:sp>
          <p:nvSpPr>
            <p:cNvPr id="1075" name="Google Shape;1075;p5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5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5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5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5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5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5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5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5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5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5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5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5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5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5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5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5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5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5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4" name="Google Shape;1094;p5"/>
          <p:cNvGrpSpPr/>
          <p:nvPr/>
        </p:nvGrpSpPr>
        <p:grpSpPr>
          <a:xfrm rot="-5400000">
            <a:off x="8320410" y="4607546"/>
            <a:ext cx="273016" cy="739520"/>
            <a:chOff x="7607455" y="4238363"/>
            <a:chExt cx="438017" cy="1186459"/>
          </a:xfrm>
        </p:grpSpPr>
        <p:sp>
          <p:nvSpPr>
            <p:cNvPr id="1095" name="Google Shape;1095;p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9" name="Google Shape;1119;p5"/>
          <p:cNvGrpSpPr/>
          <p:nvPr/>
        </p:nvGrpSpPr>
        <p:grpSpPr>
          <a:xfrm>
            <a:off x="6440464" y="328755"/>
            <a:ext cx="908082" cy="545020"/>
            <a:chOff x="8365864" y="2993835"/>
            <a:chExt cx="933472" cy="547264"/>
          </a:xfrm>
        </p:grpSpPr>
        <p:sp>
          <p:nvSpPr>
            <p:cNvPr id="1120" name="Google Shape;1120;p5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5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5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5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5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5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5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7" name="Google Shape;1127;p5"/>
          <p:cNvGrpSpPr/>
          <p:nvPr/>
        </p:nvGrpSpPr>
        <p:grpSpPr>
          <a:xfrm rot="-1533232">
            <a:off x="7387918" y="-187252"/>
            <a:ext cx="1147251" cy="849402"/>
            <a:chOff x="8118223" y="2202382"/>
            <a:chExt cx="1151949" cy="873156"/>
          </a:xfrm>
        </p:grpSpPr>
        <p:sp>
          <p:nvSpPr>
            <p:cNvPr id="1128" name="Google Shape;1128;p5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5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5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5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5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5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5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5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5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5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5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5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5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5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5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5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5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5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5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5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8" name="Google Shape;1148;p5"/>
          <p:cNvGrpSpPr/>
          <p:nvPr/>
        </p:nvGrpSpPr>
        <p:grpSpPr>
          <a:xfrm>
            <a:off x="-212567" y="3972291"/>
            <a:ext cx="1146207" cy="1063803"/>
            <a:chOff x="-181020" y="4253777"/>
            <a:chExt cx="1117161" cy="1087511"/>
          </a:xfrm>
        </p:grpSpPr>
        <p:sp>
          <p:nvSpPr>
            <p:cNvPr id="1149" name="Google Shape;1149;p5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5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5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5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5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5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5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5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5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5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5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5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5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5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3" name="Google Shape;1163;p5"/>
          <p:cNvGrpSpPr/>
          <p:nvPr/>
        </p:nvGrpSpPr>
        <p:grpSpPr>
          <a:xfrm>
            <a:off x="-199238" y="3699426"/>
            <a:ext cx="906954" cy="1160207"/>
            <a:chOff x="-168050" y="4195214"/>
            <a:chExt cx="719519" cy="965231"/>
          </a:xfrm>
        </p:grpSpPr>
        <p:sp>
          <p:nvSpPr>
            <p:cNvPr id="1164" name="Google Shape;1164;p5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5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5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5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5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5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5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5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5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5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5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5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5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5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5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5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5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5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5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5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5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5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5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5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5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5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5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5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5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5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5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5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5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5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5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5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5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5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5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5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5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5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5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5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5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5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5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1" name="Google Shape;1211;p5"/>
          <p:cNvGrpSpPr/>
          <p:nvPr/>
        </p:nvGrpSpPr>
        <p:grpSpPr>
          <a:xfrm rot="5400000">
            <a:off x="8282441" y="44200"/>
            <a:ext cx="1112171" cy="1114112"/>
            <a:chOff x="7973149" y="-201092"/>
            <a:chExt cx="1116750" cy="1145263"/>
          </a:xfrm>
        </p:grpSpPr>
        <p:sp>
          <p:nvSpPr>
            <p:cNvPr id="1212" name="Google Shape;1212;p5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5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5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5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5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5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5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5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5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5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5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5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5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5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5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5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5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5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5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5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5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5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5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5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5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5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5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5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5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5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5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5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5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5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5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5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5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5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5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5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5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5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5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5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5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5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5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5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5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5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5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5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5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5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5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5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5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5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5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5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5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3" name="Google Shape;1273;p5"/>
          <p:cNvGrpSpPr/>
          <p:nvPr/>
        </p:nvGrpSpPr>
        <p:grpSpPr>
          <a:xfrm rot="5400000">
            <a:off x="295700" y="4213030"/>
            <a:ext cx="428468" cy="1217307"/>
            <a:chOff x="7607455" y="4238363"/>
            <a:chExt cx="438017" cy="1186459"/>
          </a:xfrm>
        </p:grpSpPr>
        <p:sp>
          <p:nvSpPr>
            <p:cNvPr id="1274" name="Google Shape;1274;p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6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1"/>
            <a:ext cx="7886700" cy="213995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1"/>
            <a:ext cx="7886700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_ONLY">
    <p:spTree>
      <p:nvGrpSpPr>
        <p:cNvPr id="1" name="Shape 2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" name="Google Shape;2562;p10"/>
          <p:cNvSpPr txBox="1">
            <a:spLocks noGrp="1"/>
          </p:cNvSpPr>
          <p:nvPr>
            <p:ph type="title"/>
          </p:nvPr>
        </p:nvSpPr>
        <p:spPr>
          <a:xfrm>
            <a:off x="5332850" y="689450"/>
            <a:ext cx="3048000" cy="76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 b="0"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 b="0"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 b="0"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 b="0"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 b="0"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 b="0"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 b="0"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 b="0"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9pPr>
          </a:lstStyle>
          <a:p>
            <a:endParaRPr/>
          </a:p>
        </p:txBody>
      </p:sp>
      <p:grpSp>
        <p:nvGrpSpPr>
          <p:cNvPr id="2563" name="Google Shape;2563;p10"/>
          <p:cNvGrpSpPr/>
          <p:nvPr/>
        </p:nvGrpSpPr>
        <p:grpSpPr>
          <a:xfrm rot="5400000">
            <a:off x="8724366" y="4177020"/>
            <a:ext cx="516634" cy="231821"/>
            <a:chOff x="8502760" y="3542528"/>
            <a:chExt cx="711519" cy="319269"/>
          </a:xfrm>
        </p:grpSpPr>
        <p:sp>
          <p:nvSpPr>
            <p:cNvPr id="2564" name="Google Shape;2564;p1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1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1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1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1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1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1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1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1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73" name="Google Shape;2573;p10"/>
          <p:cNvSpPr/>
          <p:nvPr/>
        </p:nvSpPr>
        <p:spPr>
          <a:xfrm>
            <a:off x="6092292" y="4774896"/>
            <a:ext cx="3104323" cy="420073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4" name="Google Shape;2574;p10"/>
          <p:cNvSpPr/>
          <p:nvPr/>
        </p:nvSpPr>
        <p:spPr>
          <a:xfrm rot="-5400000">
            <a:off x="-937311" y="830529"/>
            <a:ext cx="2146311" cy="48524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75" name="Google Shape;2575;p10"/>
          <p:cNvGrpSpPr/>
          <p:nvPr/>
        </p:nvGrpSpPr>
        <p:grpSpPr>
          <a:xfrm rot="-8955970">
            <a:off x="-256706" y="334482"/>
            <a:ext cx="348019" cy="902222"/>
            <a:chOff x="1823086" y="-208516"/>
            <a:chExt cx="433159" cy="1122944"/>
          </a:xfrm>
        </p:grpSpPr>
        <p:sp>
          <p:nvSpPr>
            <p:cNvPr id="2576" name="Google Shape;2576;p10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10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10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10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10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10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10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10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4" name="Google Shape;2584;p10"/>
          <p:cNvGrpSpPr/>
          <p:nvPr/>
        </p:nvGrpSpPr>
        <p:grpSpPr>
          <a:xfrm rot="-8955970">
            <a:off x="-56584" y="279901"/>
            <a:ext cx="352287" cy="953472"/>
            <a:chOff x="904476" y="-243594"/>
            <a:chExt cx="438472" cy="1186732"/>
          </a:xfrm>
        </p:grpSpPr>
        <p:sp>
          <p:nvSpPr>
            <p:cNvPr id="2585" name="Google Shape;2585;p10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10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10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10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10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10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10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10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10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10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10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10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10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10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10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10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10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10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10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10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10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10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10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10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10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10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10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2" name="Google Shape;2612;p10"/>
          <p:cNvGrpSpPr/>
          <p:nvPr/>
        </p:nvGrpSpPr>
        <p:grpSpPr>
          <a:xfrm>
            <a:off x="8380853" y="4358524"/>
            <a:ext cx="773830" cy="495145"/>
            <a:chOff x="7750342" y="3926048"/>
            <a:chExt cx="1406709" cy="900099"/>
          </a:xfrm>
        </p:grpSpPr>
        <p:sp>
          <p:nvSpPr>
            <p:cNvPr id="2613" name="Google Shape;2613;p10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10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10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10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10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10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10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10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1" name="Google Shape;2621;p10"/>
          <p:cNvGrpSpPr/>
          <p:nvPr/>
        </p:nvGrpSpPr>
        <p:grpSpPr>
          <a:xfrm>
            <a:off x="8716936" y="4263706"/>
            <a:ext cx="681663" cy="684772"/>
            <a:chOff x="8276926" y="3750868"/>
            <a:chExt cx="1239162" cy="1244814"/>
          </a:xfrm>
        </p:grpSpPr>
        <p:sp>
          <p:nvSpPr>
            <p:cNvPr id="2622" name="Google Shape;2622;p10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10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10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10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10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10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10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10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10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10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10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10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10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10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10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10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10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10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10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10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10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10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10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10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10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10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10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9" name="Google Shape;2649;p10"/>
          <p:cNvGrpSpPr/>
          <p:nvPr/>
        </p:nvGrpSpPr>
        <p:grpSpPr>
          <a:xfrm>
            <a:off x="8676251" y="4663902"/>
            <a:ext cx="495621" cy="479602"/>
            <a:chOff x="8202967" y="4478366"/>
            <a:chExt cx="900965" cy="871845"/>
          </a:xfrm>
        </p:grpSpPr>
        <p:sp>
          <p:nvSpPr>
            <p:cNvPr id="2650" name="Google Shape;2650;p10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10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10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10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10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10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10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10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10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10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10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10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10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10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10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10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10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10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10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9" name="Google Shape;2669;p10"/>
          <p:cNvGrpSpPr/>
          <p:nvPr/>
        </p:nvGrpSpPr>
        <p:grpSpPr>
          <a:xfrm rot="-5400000">
            <a:off x="8415070" y="4595129"/>
            <a:ext cx="240953" cy="652671"/>
            <a:chOff x="7607455" y="4238363"/>
            <a:chExt cx="438017" cy="1186459"/>
          </a:xfrm>
        </p:grpSpPr>
        <p:sp>
          <p:nvSpPr>
            <p:cNvPr id="2670" name="Google Shape;2670;p10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10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10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10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10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10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10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10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10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10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10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10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10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10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10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10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10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10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10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10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10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10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10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10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4" name="Google Shape;2694;p10"/>
          <p:cNvGrpSpPr/>
          <p:nvPr/>
        </p:nvGrpSpPr>
        <p:grpSpPr>
          <a:xfrm>
            <a:off x="7297766" y="197739"/>
            <a:ext cx="633267" cy="380075"/>
            <a:chOff x="8365864" y="2993835"/>
            <a:chExt cx="933472" cy="547264"/>
          </a:xfrm>
        </p:grpSpPr>
        <p:sp>
          <p:nvSpPr>
            <p:cNvPr id="2695" name="Google Shape;2695;p10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10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10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10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10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10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10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2" name="Google Shape;2702;p10"/>
          <p:cNvGrpSpPr/>
          <p:nvPr/>
        </p:nvGrpSpPr>
        <p:grpSpPr>
          <a:xfrm rot="-1533248">
            <a:off x="7908954" y="39658"/>
            <a:ext cx="800077" cy="592343"/>
            <a:chOff x="8118223" y="2202382"/>
            <a:chExt cx="1151949" cy="873156"/>
          </a:xfrm>
        </p:grpSpPr>
        <p:sp>
          <p:nvSpPr>
            <p:cNvPr id="2703" name="Google Shape;2703;p10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10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10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10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10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10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10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10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10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10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10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10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10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10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10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10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10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10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10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10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10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4" name="Google Shape;2724;p10"/>
          <p:cNvGrpSpPr/>
          <p:nvPr/>
        </p:nvGrpSpPr>
        <p:grpSpPr>
          <a:xfrm rot="-943149">
            <a:off x="-122473" y="4391270"/>
            <a:ext cx="952127" cy="883611"/>
            <a:chOff x="-181020" y="4253777"/>
            <a:chExt cx="1117161" cy="1087511"/>
          </a:xfrm>
        </p:grpSpPr>
        <p:sp>
          <p:nvSpPr>
            <p:cNvPr id="2725" name="Google Shape;2725;p10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10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10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10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10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10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10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10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10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10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10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10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10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10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9" name="Google Shape;2739;p10"/>
          <p:cNvGrpSpPr/>
          <p:nvPr/>
        </p:nvGrpSpPr>
        <p:grpSpPr>
          <a:xfrm rot="-943328">
            <a:off x="-159031" y="4195769"/>
            <a:ext cx="753315" cy="963725"/>
            <a:chOff x="-168050" y="4195214"/>
            <a:chExt cx="719519" cy="965231"/>
          </a:xfrm>
        </p:grpSpPr>
        <p:sp>
          <p:nvSpPr>
            <p:cNvPr id="2740" name="Google Shape;2740;p10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10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10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10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10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10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10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10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10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10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10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10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10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10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10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10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10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10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10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10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10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10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10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10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10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10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10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10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10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10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10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10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10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10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10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10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10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10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10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10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10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10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10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10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10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10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10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7" name="Google Shape;2787;p10"/>
          <p:cNvGrpSpPr/>
          <p:nvPr/>
        </p:nvGrpSpPr>
        <p:grpSpPr>
          <a:xfrm rot="5400000">
            <a:off x="8497833" y="-690"/>
            <a:ext cx="775583" cy="776946"/>
            <a:chOff x="7973149" y="-201092"/>
            <a:chExt cx="1116750" cy="1145263"/>
          </a:xfrm>
        </p:grpSpPr>
        <p:sp>
          <p:nvSpPr>
            <p:cNvPr id="2788" name="Google Shape;2788;p10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10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10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10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10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10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10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10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10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10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10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10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10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10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10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10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10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10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10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10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10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10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10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10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10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10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10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10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10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10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10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10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10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10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10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10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10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10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10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10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10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10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10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10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10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10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10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10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10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10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10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10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10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10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10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10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10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10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10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10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10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49" name="Google Shape;2849;p10"/>
          <p:cNvGrpSpPr/>
          <p:nvPr/>
        </p:nvGrpSpPr>
        <p:grpSpPr>
          <a:xfrm rot="4456527">
            <a:off x="366386" y="4547299"/>
            <a:ext cx="355892" cy="1011188"/>
            <a:chOff x="7607455" y="4238363"/>
            <a:chExt cx="438017" cy="1186459"/>
          </a:xfrm>
        </p:grpSpPr>
        <p:sp>
          <p:nvSpPr>
            <p:cNvPr id="2850" name="Google Shape;2850;p10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10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10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10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10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10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10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10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10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10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10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10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10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10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10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10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10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10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10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10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10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10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10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10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9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260475"/>
            <a:ext cx="3868737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1879600"/>
            <a:ext cx="3868737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4"/>
            <a:ext cx="4629150" cy="36544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4"/>
            <a:ext cx="4629150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4639"/>
            <a:ext cx="1971675" cy="435768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4639"/>
            <a:ext cx="5762625" cy="43576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767B2-B6D2-4F00-A8EA-E81651706A09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767B2-B6D2-4F00-A8EA-E81651706A09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_NUMBER">
    <p:spTree>
      <p:nvGrpSpPr>
        <p:cNvPr id="1" name="Shape 2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5" name="Google Shape;287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85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76" name="Google Shape;2876;p11"/>
          <p:cNvSpPr txBox="1">
            <a:spLocks noGrp="1"/>
          </p:cNvSpPr>
          <p:nvPr>
            <p:ph type="body" idx="1"/>
          </p:nvPr>
        </p:nvSpPr>
        <p:spPr>
          <a:xfrm>
            <a:off x="2335500" y="3071250"/>
            <a:ext cx="4473000" cy="4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877" name="Google Shape;2877;p11"/>
          <p:cNvGrpSpPr/>
          <p:nvPr/>
        </p:nvGrpSpPr>
        <p:grpSpPr>
          <a:xfrm rot="10800000" flipH="1">
            <a:off x="8878679" y="4192408"/>
            <a:ext cx="161913" cy="145916"/>
            <a:chOff x="7737341" y="1046941"/>
            <a:chExt cx="161913" cy="145916"/>
          </a:xfrm>
        </p:grpSpPr>
        <p:sp>
          <p:nvSpPr>
            <p:cNvPr id="2878" name="Google Shape;2878;p11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11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11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1" name="Google Shape;2881;p11"/>
          <p:cNvGrpSpPr/>
          <p:nvPr/>
        </p:nvGrpSpPr>
        <p:grpSpPr>
          <a:xfrm rot="10800000" flipH="1">
            <a:off x="133081" y="4154335"/>
            <a:ext cx="155469" cy="141087"/>
            <a:chOff x="737385" y="1492952"/>
            <a:chExt cx="161913" cy="146935"/>
          </a:xfrm>
        </p:grpSpPr>
        <p:sp>
          <p:nvSpPr>
            <p:cNvPr id="2882" name="Google Shape;2882;p11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11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11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85" name="Google Shape;2885;p11"/>
          <p:cNvSpPr/>
          <p:nvPr/>
        </p:nvSpPr>
        <p:spPr>
          <a:xfrm rot="10800000" flipH="1">
            <a:off x="-220837" y="-39388"/>
            <a:ext cx="4086310" cy="637730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6" name="Google Shape;2886;p11"/>
          <p:cNvSpPr/>
          <p:nvPr/>
        </p:nvSpPr>
        <p:spPr>
          <a:xfrm rot="10800000" flipH="1">
            <a:off x="4522213" y="4474941"/>
            <a:ext cx="4656952" cy="72722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87" name="Google Shape;2887;p11"/>
          <p:cNvGrpSpPr/>
          <p:nvPr/>
        </p:nvGrpSpPr>
        <p:grpSpPr>
          <a:xfrm rot="10800000" flipH="1">
            <a:off x="1631666" y="4298342"/>
            <a:ext cx="415920" cy="1078251"/>
            <a:chOff x="1823086" y="-208516"/>
            <a:chExt cx="433159" cy="1122944"/>
          </a:xfrm>
        </p:grpSpPr>
        <p:sp>
          <p:nvSpPr>
            <p:cNvPr id="2888" name="Google Shape;2888;p11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11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11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11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11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11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11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11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11"/>
          <p:cNvGrpSpPr/>
          <p:nvPr/>
        </p:nvGrpSpPr>
        <p:grpSpPr>
          <a:xfrm rot="10800000" flipH="1">
            <a:off x="-316944" y="3968424"/>
            <a:ext cx="1350351" cy="863364"/>
            <a:chOff x="-206267" y="355694"/>
            <a:chExt cx="1406323" cy="899150"/>
          </a:xfrm>
        </p:grpSpPr>
        <p:sp>
          <p:nvSpPr>
            <p:cNvPr id="2897" name="Google Shape;2897;p11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11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11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11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11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11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11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11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5" name="Google Shape;2905;p11"/>
          <p:cNvGrpSpPr/>
          <p:nvPr/>
        </p:nvGrpSpPr>
        <p:grpSpPr>
          <a:xfrm rot="10800000" flipH="1">
            <a:off x="-168257" y="4443171"/>
            <a:ext cx="865199" cy="836633"/>
            <a:chOff x="-168381" y="-168706"/>
            <a:chExt cx="901061" cy="871312"/>
          </a:xfrm>
        </p:grpSpPr>
        <p:sp>
          <p:nvSpPr>
            <p:cNvPr id="2906" name="Google Shape;2906;p11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11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11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11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11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11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11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11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11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11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11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11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11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11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11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11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11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11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11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5" name="Google Shape;2925;p11"/>
          <p:cNvGrpSpPr/>
          <p:nvPr/>
        </p:nvGrpSpPr>
        <p:grpSpPr>
          <a:xfrm rot="10800000" flipH="1">
            <a:off x="749592" y="4267724"/>
            <a:ext cx="421021" cy="1139500"/>
            <a:chOff x="904476" y="-243594"/>
            <a:chExt cx="438472" cy="1186732"/>
          </a:xfrm>
        </p:grpSpPr>
        <p:sp>
          <p:nvSpPr>
            <p:cNvPr id="2926" name="Google Shape;2926;p11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11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11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11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11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11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11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11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11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11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11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11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11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11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11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11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11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11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11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11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11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11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11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11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11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11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11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3" name="Google Shape;2953;p11"/>
          <p:cNvGrpSpPr/>
          <p:nvPr/>
        </p:nvGrpSpPr>
        <p:grpSpPr>
          <a:xfrm rot="10800000" flipH="1">
            <a:off x="1279005" y="4496713"/>
            <a:ext cx="634382" cy="1090454"/>
            <a:chOff x="1455834" y="-430995"/>
            <a:chExt cx="660677" cy="1135653"/>
          </a:xfrm>
        </p:grpSpPr>
        <p:sp>
          <p:nvSpPr>
            <p:cNvPr id="2954" name="Google Shape;2954;p11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11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11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11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11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11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11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11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11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11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11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11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11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11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11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11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11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11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11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11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4" name="Google Shape;2974;p11"/>
          <p:cNvGrpSpPr/>
          <p:nvPr/>
        </p:nvGrpSpPr>
        <p:grpSpPr>
          <a:xfrm rot="10800000" flipH="1">
            <a:off x="1703088" y="4521912"/>
            <a:ext cx="782989" cy="1094450"/>
            <a:chOff x="1897495" y="-461400"/>
            <a:chExt cx="815443" cy="1139815"/>
          </a:xfrm>
        </p:grpSpPr>
        <p:sp>
          <p:nvSpPr>
            <p:cNvPr id="2975" name="Google Shape;2975;p11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11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11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11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11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11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11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11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11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11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11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11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11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11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11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11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11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11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11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11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11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11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7" name="Google Shape;2997;p11"/>
          <p:cNvGrpSpPr/>
          <p:nvPr/>
        </p:nvGrpSpPr>
        <p:grpSpPr>
          <a:xfrm>
            <a:off x="501598" y="2941622"/>
            <a:ext cx="419136" cy="546878"/>
            <a:chOff x="1304140" y="978228"/>
            <a:chExt cx="436509" cy="569545"/>
          </a:xfrm>
        </p:grpSpPr>
        <p:sp>
          <p:nvSpPr>
            <p:cNvPr id="2998" name="Google Shape;2998;p11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11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11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11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11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11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11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11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11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11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11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11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11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11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11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11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11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11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11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11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11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11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0" name="Google Shape;3020;p11"/>
          <p:cNvGrpSpPr/>
          <p:nvPr/>
        </p:nvGrpSpPr>
        <p:grpSpPr>
          <a:xfrm rot="10800000" flipH="1">
            <a:off x="8269968" y="793500"/>
            <a:ext cx="1190020" cy="757074"/>
            <a:chOff x="7742212" y="3926048"/>
            <a:chExt cx="1414838" cy="900099"/>
          </a:xfrm>
        </p:grpSpPr>
        <p:sp>
          <p:nvSpPr>
            <p:cNvPr id="3021" name="Google Shape;3021;p11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11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11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11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11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11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11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11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9" name="Google Shape;3029;p11"/>
          <p:cNvGrpSpPr/>
          <p:nvPr/>
        </p:nvGrpSpPr>
        <p:grpSpPr>
          <a:xfrm rot="10800000" flipH="1">
            <a:off x="8545800" y="194516"/>
            <a:ext cx="1042259" cy="1047013"/>
            <a:chOff x="8276926" y="3750868"/>
            <a:chExt cx="1239162" cy="1244814"/>
          </a:xfrm>
        </p:grpSpPr>
        <p:sp>
          <p:nvSpPr>
            <p:cNvPr id="3030" name="Google Shape;3030;p11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11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11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11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11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11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11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11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11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11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11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11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11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11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11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11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11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11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11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11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11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11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11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11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11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11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11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7" name="Google Shape;3057;p11"/>
          <p:cNvGrpSpPr/>
          <p:nvPr/>
        </p:nvGrpSpPr>
        <p:grpSpPr>
          <a:xfrm rot="10800000" flipH="1">
            <a:off x="8484435" y="-270371"/>
            <a:ext cx="368416" cy="997931"/>
            <a:chOff x="7607455" y="4238363"/>
            <a:chExt cx="438017" cy="1186459"/>
          </a:xfrm>
        </p:grpSpPr>
        <p:sp>
          <p:nvSpPr>
            <p:cNvPr id="3058" name="Google Shape;3058;p11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11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11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11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11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11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11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11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11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11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11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11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11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11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11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11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11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11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11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11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11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11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11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11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2" name="Google Shape;3082;p11"/>
          <p:cNvGrpSpPr/>
          <p:nvPr/>
        </p:nvGrpSpPr>
        <p:grpSpPr>
          <a:xfrm rot="-4992369">
            <a:off x="7231418" y="-258355"/>
            <a:ext cx="364310" cy="944495"/>
            <a:chOff x="7916001" y="4222802"/>
            <a:chExt cx="364302" cy="944474"/>
          </a:xfrm>
        </p:grpSpPr>
        <p:sp>
          <p:nvSpPr>
            <p:cNvPr id="3083" name="Google Shape;3083;p11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11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11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11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11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11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11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11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91" name="Google Shape;3091;p11"/>
          <p:cNvSpPr/>
          <p:nvPr/>
        </p:nvSpPr>
        <p:spPr>
          <a:xfrm rot="10800000" flipH="1">
            <a:off x="7991078" y="-124958"/>
            <a:ext cx="548046" cy="880098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2" name="Google Shape;3092;p11"/>
          <p:cNvSpPr/>
          <p:nvPr/>
        </p:nvSpPr>
        <p:spPr>
          <a:xfrm rot="10800000" flipH="1">
            <a:off x="7983973" y="-199739"/>
            <a:ext cx="486035" cy="891563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3" name="Google Shape;3093;p11"/>
          <p:cNvSpPr/>
          <p:nvPr/>
        </p:nvSpPr>
        <p:spPr>
          <a:xfrm rot="10800000" flipH="1">
            <a:off x="8312420" y="476643"/>
            <a:ext cx="170033" cy="140577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4" name="Google Shape;3094;p11"/>
          <p:cNvSpPr/>
          <p:nvPr/>
        </p:nvSpPr>
        <p:spPr>
          <a:xfrm rot="10800000" flipH="1">
            <a:off x="8247416" y="355298"/>
            <a:ext cx="236126" cy="182682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5" name="Google Shape;3095;p11"/>
          <p:cNvSpPr/>
          <p:nvPr/>
        </p:nvSpPr>
        <p:spPr>
          <a:xfrm rot="10800000" flipH="1">
            <a:off x="8165052" y="227075"/>
            <a:ext cx="326207" cy="223502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6" name="Google Shape;3096;p11"/>
          <p:cNvSpPr/>
          <p:nvPr/>
        </p:nvSpPr>
        <p:spPr>
          <a:xfrm rot="10800000" flipH="1">
            <a:off x="8098990" y="73660"/>
            <a:ext cx="376299" cy="209668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7" name="Google Shape;3097;p11"/>
          <p:cNvSpPr/>
          <p:nvPr/>
        </p:nvSpPr>
        <p:spPr>
          <a:xfrm rot="10800000" flipH="1">
            <a:off x="8082285" y="-49642"/>
            <a:ext cx="235219" cy="149421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8" name="Google Shape;3098;p11"/>
          <p:cNvSpPr/>
          <p:nvPr/>
        </p:nvSpPr>
        <p:spPr>
          <a:xfrm rot="10800000" flipH="1">
            <a:off x="8123026" y="344955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9" name="Google Shape;3099;p11"/>
          <p:cNvSpPr/>
          <p:nvPr/>
        </p:nvSpPr>
        <p:spPr>
          <a:xfrm rot="10800000" flipH="1">
            <a:off x="8093623" y="317240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0" name="Google Shape;3100;p11"/>
          <p:cNvSpPr/>
          <p:nvPr/>
        </p:nvSpPr>
        <p:spPr>
          <a:xfrm rot="10800000" flipH="1">
            <a:off x="8081857" y="366825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1" name="Google Shape;3101;p11"/>
          <p:cNvSpPr/>
          <p:nvPr/>
        </p:nvSpPr>
        <p:spPr>
          <a:xfrm rot="10800000" flipH="1">
            <a:off x="8402897" y="218902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2" name="Google Shape;3102;p11"/>
          <p:cNvSpPr/>
          <p:nvPr/>
        </p:nvSpPr>
        <p:spPr>
          <a:xfrm rot="10800000" flipH="1">
            <a:off x="8370118" y="194513"/>
            <a:ext cx="26079" cy="20208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3" name="Google Shape;3103;p11"/>
          <p:cNvSpPr/>
          <p:nvPr/>
        </p:nvSpPr>
        <p:spPr>
          <a:xfrm rot="10800000" flipH="1">
            <a:off x="8235650" y="386150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4" name="Google Shape;3104;p11"/>
          <p:cNvSpPr/>
          <p:nvPr/>
        </p:nvSpPr>
        <p:spPr>
          <a:xfrm rot="10800000" flipH="1">
            <a:off x="8216325" y="435735"/>
            <a:ext cx="26911" cy="20208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5" name="Google Shape;3105;p11"/>
          <p:cNvSpPr/>
          <p:nvPr/>
        </p:nvSpPr>
        <p:spPr>
          <a:xfrm rot="10800000" flipH="1">
            <a:off x="8455001" y="473553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6" name="Google Shape;3106;p11"/>
          <p:cNvSpPr/>
          <p:nvPr/>
        </p:nvSpPr>
        <p:spPr>
          <a:xfrm rot="10800000" flipH="1">
            <a:off x="8413832" y="443294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7" name="Google Shape;3107;p11"/>
          <p:cNvSpPr/>
          <p:nvPr/>
        </p:nvSpPr>
        <p:spPr>
          <a:xfrm rot="10800000" flipH="1">
            <a:off x="8364247" y="621476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8" name="Google Shape;3108;p11"/>
          <p:cNvSpPr/>
          <p:nvPr/>
        </p:nvSpPr>
        <p:spPr>
          <a:xfrm rot="10800000" flipH="1">
            <a:off x="8391962" y="665190"/>
            <a:ext cx="26079" cy="21015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9" name="Google Shape;3109;p11"/>
          <p:cNvSpPr/>
          <p:nvPr/>
        </p:nvSpPr>
        <p:spPr>
          <a:xfrm rot="-10392468" flipH="1">
            <a:off x="7355265" y="-106134"/>
            <a:ext cx="686110" cy="861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0" name="Google Shape;3110;p11"/>
          <p:cNvSpPr/>
          <p:nvPr/>
        </p:nvSpPr>
        <p:spPr>
          <a:xfrm rot="-10392468" flipH="1">
            <a:off x="7428715" y="-207988"/>
            <a:ext cx="483351" cy="881965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1" name="Google Shape;3111;p11"/>
          <p:cNvSpPr/>
          <p:nvPr/>
        </p:nvSpPr>
        <p:spPr>
          <a:xfrm rot="-10392468" flipH="1">
            <a:off x="7758212" y="-59328"/>
            <a:ext cx="139767" cy="133367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2" name="Google Shape;3112;p11"/>
          <p:cNvSpPr/>
          <p:nvPr/>
        </p:nvSpPr>
        <p:spPr>
          <a:xfrm rot="-10392468" flipH="1">
            <a:off x="7629869" y="73853"/>
            <a:ext cx="192731" cy="191824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3" name="Google Shape;3113;p11"/>
          <p:cNvSpPr/>
          <p:nvPr/>
        </p:nvSpPr>
        <p:spPr>
          <a:xfrm rot="-10392468" flipH="1">
            <a:off x="7533765" y="164979"/>
            <a:ext cx="216290" cy="274016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4" name="Google Shape;3114;p11"/>
          <p:cNvSpPr/>
          <p:nvPr/>
        </p:nvSpPr>
        <p:spPr>
          <a:xfrm rot="-10392468" flipH="1">
            <a:off x="7539764" y="295330"/>
            <a:ext cx="111420" cy="144529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5" name="Google Shape;3115;p11"/>
          <p:cNvSpPr/>
          <p:nvPr/>
        </p:nvSpPr>
        <p:spPr>
          <a:xfrm rot="-10392468" flipH="1">
            <a:off x="7414026" y="412152"/>
            <a:ext cx="142841" cy="171087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6" name="Google Shape;3116;p11"/>
          <p:cNvSpPr/>
          <p:nvPr/>
        </p:nvSpPr>
        <p:spPr>
          <a:xfrm rot="-10392468" flipH="1">
            <a:off x="7382758" y="512051"/>
            <a:ext cx="101997" cy="118526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7" name="Google Shape;3117;p11"/>
          <p:cNvSpPr/>
          <p:nvPr/>
        </p:nvSpPr>
        <p:spPr>
          <a:xfrm rot="10800000" flipH="1">
            <a:off x="7985182" y="397085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8" name="Google Shape;3118;p11"/>
          <p:cNvSpPr/>
          <p:nvPr/>
        </p:nvSpPr>
        <p:spPr>
          <a:xfrm rot="-10392468" flipH="1">
            <a:off x="7810876" y="469486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9" name="Google Shape;3119;p11"/>
          <p:cNvSpPr/>
          <p:nvPr/>
        </p:nvSpPr>
        <p:spPr>
          <a:xfrm rot="-10392468" flipH="1">
            <a:off x="7805059" y="418832"/>
            <a:ext cx="28598" cy="218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0" name="Google Shape;3120;p11"/>
          <p:cNvSpPr/>
          <p:nvPr/>
        </p:nvSpPr>
        <p:spPr>
          <a:xfrm rot="-10392468" flipH="1">
            <a:off x="7433296" y="164654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1" name="Google Shape;3121;p11"/>
          <p:cNvSpPr/>
          <p:nvPr/>
        </p:nvSpPr>
        <p:spPr>
          <a:xfrm rot="-10392468" flipH="1">
            <a:off x="7436085" y="212384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2" name="Google Shape;3122;p11"/>
          <p:cNvSpPr/>
          <p:nvPr/>
        </p:nvSpPr>
        <p:spPr>
          <a:xfrm rot="-10392468" flipH="1">
            <a:off x="7486995" y="182900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3" name="Google Shape;3123;p11"/>
          <p:cNvSpPr/>
          <p:nvPr/>
        </p:nvSpPr>
        <p:spPr>
          <a:xfrm rot="-10392468" flipH="1">
            <a:off x="7501521" y="657773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4" name="Google Shape;3124;p11"/>
          <p:cNvSpPr/>
          <p:nvPr/>
        </p:nvSpPr>
        <p:spPr>
          <a:xfrm rot="-10392468" flipH="1">
            <a:off x="7468110" y="668131"/>
            <a:ext cx="27767" cy="2187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5" name="Google Shape;3125;p11"/>
          <p:cNvSpPr/>
          <p:nvPr/>
        </p:nvSpPr>
        <p:spPr>
          <a:xfrm rot="-10392468" flipH="1">
            <a:off x="7366618" y="475810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6" name="Google Shape;3126;p11"/>
          <p:cNvSpPr/>
          <p:nvPr/>
        </p:nvSpPr>
        <p:spPr>
          <a:xfrm rot="-10392468" flipH="1">
            <a:off x="7370099" y="446588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7" name="Google Shape;3127;p11"/>
          <p:cNvSpPr/>
          <p:nvPr/>
        </p:nvSpPr>
        <p:spPr>
          <a:xfrm rot="-10392468" flipH="1">
            <a:off x="7847662" y="160681"/>
            <a:ext cx="28598" cy="218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8" name="Google Shape;3128;p11"/>
          <p:cNvSpPr/>
          <p:nvPr/>
        </p:nvSpPr>
        <p:spPr>
          <a:xfrm rot="-10392468" flipH="1">
            <a:off x="7567352" y="254259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9" name="Google Shape;3129;p11"/>
          <p:cNvSpPr/>
          <p:nvPr/>
        </p:nvSpPr>
        <p:spPr>
          <a:xfrm rot="-10392468" flipH="1">
            <a:off x="7783578" y="300344"/>
            <a:ext cx="28598" cy="22702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30" name="Google Shape;3130;p11"/>
          <p:cNvGrpSpPr/>
          <p:nvPr/>
        </p:nvGrpSpPr>
        <p:grpSpPr>
          <a:xfrm rot="10800000" flipH="1">
            <a:off x="7172049" y="4337924"/>
            <a:ext cx="436502" cy="569243"/>
            <a:chOff x="3289399" y="3455662"/>
            <a:chExt cx="436502" cy="569243"/>
          </a:xfrm>
        </p:grpSpPr>
        <p:sp>
          <p:nvSpPr>
            <p:cNvPr id="3131" name="Google Shape;3131;p11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11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11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11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11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11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11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11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11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11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11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11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11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11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11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11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11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11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11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11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11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11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3" name="Google Shape;3153;p11"/>
          <p:cNvGrpSpPr/>
          <p:nvPr/>
        </p:nvGrpSpPr>
        <p:grpSpPr>
          <a:xfrm rot="10800000" flipH="1">
            <a:off x="-221282" y="-186589"/>
            <a:ext cx="1500235" cy="1460527"/>
            <a:chOff x="-181020" y="4253777"/>
            <a:chExt cx="1117161" cy="1087511"/>
          </a:xfrm>
        </p:grpSpPr>
        <p:sp>
          <p:nvSpPr>
            <p:cNvPr id="3154" name="Google Shape;3154;p11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11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11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11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11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11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11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11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11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11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11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11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11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11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68" name="Google Shape;3168;p11"/>
          <p:cNvGrpSpPr/>
          <p:nvPr/>
        </p:nvGrpSpPr>
        <p:grpSpPr>
          <a:xfrm rot="10800000" flipH="1">
            <a:off x="-256703" y="184140"/>
            <a:ext cx="1187279" cy="1592727"/>
            <a:chOff x="-168050" y="4195214"/>
            <a:chExt cx="719519" cy="965231"/>
          </a:xfrm>
        </p:grpSpPr>
        <p:sp>
          <p:nvSpPr>
            <p:cNvPr id="3169" name="Google Shape;3169;p11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11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11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11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11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11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11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11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11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11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11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11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11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11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11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11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11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11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11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11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11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11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11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11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11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11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11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11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11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11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11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11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11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11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11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11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11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11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11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11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11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11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11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11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11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11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11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6" name="Google Shape;3216;p11"/>
          <p:cNvGrpSpPr/>
          <p:nvPr/>
        </p:nvGrpSpPr>
        <p:grpSpPr>
          <a:xfrm rot="10800000" flipH="1">
            <a:off x="7923837" y="4210795"/>
            <a:ext cx="1116750" cy="1145263"/>
            <a:chOff x="7973149" y="-201092"/>
            <a:chExt cx="1116750" cy="1145263"/>
          </a:xfrm>
        </p:grpSpPr>
        <p:sp>
          <p:nvSpPr>
            <p:cNvPr id="3217" name="Google Shape;3217;p11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11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11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11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11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11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11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11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11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11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11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11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11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11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11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11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11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11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11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11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11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11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11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11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11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11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11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11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11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11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11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11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11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11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11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11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11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11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11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11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11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11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11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11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11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11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11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11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11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11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11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11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11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11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11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11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11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11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11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11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11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78" name="Google Shape;3278;p11"/>
          <p:cNvGrpSpPr/>
          <p:nvPr/>
        </p:nvGrpSpPr>
        <p:grpSpPr>
          <a:xfrm rot="-5400000">
            <a:off x="5562532" y="4530983"/>
            <a:ext cx="1007000" cy="841746"/>
            <a:chOff x="3579657" y="4246288"/>
            <a:chExt cx="1007000" cy="841746"/>
          </a:xfrm>
        </p:grpSpPr>
        <p:sp>
          <p:nvSpPr>
            <p:cNvPr id="3279" name="Google Shape;3279;p11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11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11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11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11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11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11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11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11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11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11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11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11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11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11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11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11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11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11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11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11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11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11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11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11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11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11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11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11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11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11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767B2-B6D2-4F00-A8EA-E81651706A09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767B2-B6D2-4F00-A8EA-E81651706A09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767B2-B6D2-4F00-A8EA-E81651706A09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767B2-B6D2-4F00-A8EA-E81651706A09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767B2-B6D2-4F00-A8EA-E81651706A09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767B2-B6D2-4F00-A8EA-E81651706A09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767B2-B6D2-4F00-A8EA-E81651706A09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767B2-B6D2-4F00-A8EA-E81651706A09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767B2-B6D2-4F00-A8EA-E81651706A09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bg>
      <p:bgPr>
        <a:noFill/>
        <a:effectLst/>
      </p:bgPr>
    </p:bg>
    <p:spTree>
      <p:nvGrpSpPr>
        <p:cNvPr id="1" name="Shape 33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2">
  <p:cSld name="CUSTOM_1_1">
    <p:spTree>
      <p:nvGrpSpPr>
        <p:cNvPr id="1" name="Shape 4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6" name="Google Shape;4146;p16"/>
          <p:cNvGrpSpPr/>
          <p:nvPr/>
        </p:nvGrpSpPr>
        <p:grpSpPr>
          <a:xfrm rot="-5400000" flipH="1">
            <a:off x="-138590" y="4065820"/>
            <a:ext cx="585438" cy="262694"/>
            <a:chOff x="8502760" y="3542528"/>
            <a:chExt cx="711519" cy="319269"/>
          </a:xfrm>
        </p:grpSpPr>
        <p:sp>
          <p:nvSpPr>
            <p:cNvPr id="4147" name="Google Shape;4147;p16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16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16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16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16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16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16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16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16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56" name="Google Shape;4156;p16"/>
          <p:cNvSpPr txBox="1">
            <a:spLocks noGrp="1"/>
          </p:cNvSpPr>
          <p:nvPr>
            <p:ph type="subTitle" idx="1"/>
          </p:nvPr>
        </p:nvSpPr>
        <p:spPr>
          <a:xfrm>
            <a:off x="3609750" y="1287287"/>
            <a:ext cx="1924500" cy="3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4157" name="Google Shape;4157;p16"/>
          <p:cNvSpPr txBox="1">
            <a:spLocks noGrp="1"/>
          </p:cNvSpPr>
          <p:nvPr>
            <p:ph type="subTitle" idx="2"/>
          </p:nvPr>
        </p:nvSpPr>
        <p:spPr>
          <a:xfrm>
            <a:off x="5887275" y="1287282"/>
            <a:ext cx="1924500" cy="3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4158" name="Google Shape;4158;p16"/>
          <p:cNvSpPr txBox="1">
            <a:spLocks noGrp="1"/>
          </p:cNvSpPr>
          <p:nvPr>
            <p:ph type="subTitle" idx="3"/>
          </p:nvPr>
        </p:nvSpPr>
        <p:spPr>
          <a:xfrm>
            <a:off x="1332225" y="1287287"/>
            <a:ext cx="1924500" cy="3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4159" name="Google Shape;4159;p16"/>
          <p:cNvSpPr txBox="1">
            <a:spLocks noGrp="1"/>
          </p:cNvSpPr>
          <p:nvPr>
            <p:ph type="subTitle" idx="4"/>
          </p:nvPr>
        </p:nvSpPr>
        <p:spPr>
          <a:xfrm>
            <a:off x="1353225" y="1619576"/>
            <a:ext cx="188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160" name="Google Shape;4160;p16"/>
          <p:cNvSpPr txBox="1">
            <a:spLocks noGrp="1"/>
          </p:cNvSpPr>
          <p:nvPr>
            <p:ph type="subTitle" idx="5"/>
          </p:nvPr>
        </p:nvSpPr>
        <p:spPr>
          <a:xfrm>
            <a:off x="3630750" y="1619576"/>
            <a:ext cx="188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161" name="Google Shape;4161;p16"/>
          <p:cNvSpPr txBox="1">
            <a:spLocks noGrp="1"/>
          </p:cNvSpPr>
          <p:nvPr>
            <p:ph type="subTitle" idx="6"/>
          </p:nvPr>
        </p:nvSpPr>
        <p:spPr>
          <a:xfrm>
            <a:off x="5908275" y="1619575"/>
            <a:ext cx="188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162" name="Google Shape;4162;p16"/>
          <p:cNvSpPr/>
          <p:nvPr/>
        </p:nvSpPr>
        <p:spPr>
          <a:xfrm rot="-10468820">
            <a:off x="8547143" y="-381401"/>
            <a:ext cx="30956" cy="27636"/>
          </a:xfrm>
          <a:custGeom>
            <a:avLst/>
            <a:gdLst/>
            <a:ahLst/>
            <a:cxnLst/>
            <a:rect l="l" t="t" r="r" b="b"/>
            <a:pathLst>
              <a:path w="671" h="599" extrusionOk="0">
                <a:moveTo>
                  <a:pt x="317" y="0"/>
                </a:moveTo>
                <a:cubicBezTo>
                  <a:pt x="171" y="0"/>
                  <a:pt x="35" y="107"/>
                  <a:pt x="13" y="254"/>
                </a:cubicBezTo>
                <a:cubicBezTo>
                  <a:pt x="0" y="341"/>
                  <a:pt x="25" y="416"/>
                  <a:pt x="63" y="491"/>
                </a:cubicBezTo>
                <a:cubicBezTo>
                  <a:pt x="130" y="566"/>
                  <a:pt x="214" y="598"/>
                  <a:pt x="296" y="598"/>
                </a:cubicBezTo>
                <a:cubicBezTo>
                  <a:pt x="488" y="598"/>
                  <a:pt x="670" y="419"/>
                  <a:pt x="600" y="191"/>
                </a:cubicBezTo>
                <a:cubicBezTo>
                  <a:pt x="588" y="166"/>
                  <a:pt x="575" y="141"/>
                  <a:pt x="563" y="116"/>
                </a:cubicBezTo>
                <a:cubicBezTo>
                  <a:pt x="513" y="54"/>
                  <a:pt x="438" y="16"/>
                  <a:pt x="363" y="4"/>
                </a:cubicBezTo>
                <a:cubicBezTo>
                  <a:pt x="347" y="2"/>
                  <a:pt x="332" y="0"/>
                  <a:pt x="31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3" name="Google Shape;4163;p16"/>
          <p:cNvSpPr/>
          <p:nvPr/>
        </p:nvSpPr>
        <p:spPr>
          <a:xfrm rot="-10468820">
            <a:off x="8597699" y="-338637"/>
            <a:ext cx="33078" cy="26805"/>
          </a:xfrm>
          <a:custGeom>
            <a:avLst/>
            <a:gdLst/>
            <a:ahLst/>
            <a:cxnLst/>
            <a:rect l="l" t="t" r="r" b="b"/>
            <a:pathLst>
              <a:path w="717" h="581" extrusionOk="0">
                <a:moveTo>
                  <a:pt x="313" y="0"/>
                </a:moveTo>
                <a:cubicBezTo>
                  <a:pt x="167" y="0"/>
                  <a:pt x="26" y="106"/>
                  <a:pt x="1" y="276"/>
                </a:cubicBezTo>
                <a:cubicBezTo>
                  <a:pt x="1" y="326"/>
                  <a:pt x="1" y="376"/>
                  <a:pt x="26" y="414"/>
                </a:cubicBezTo>
                <a:cubicBezTo>
                  <a:pt x="51" y="532"/>
                  <a:pt x="145" y="580"/>
                  <a:pt x="252" y="580"/>
                </a:cubicBezTo>
                <a:cubicBezTo>
                  <a:pt x="460" y="580"/>
                  <a:pt x="716" y="395"/>
                  <a:pt x="600" y="189"/>
                </a:cubicBezTo>
                <a:cubicBezTo>
                  <a:pt x="575" y="151"/>
                  <a:pt x="550" y="114"/>
                  <a:pt x="513" y="76"/>
                </a:cubicBezTo>
                <a:cubicBezTo>
                  <a:pt x="453" y="24"/>
                  <a:pt x="382" y="0"/>
                  <a:pt x="3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4" name="Google Shape;4164;p16"/>
          <p:cNvSpPr/>
          <p:nvPr/>
        </p:nvSpPr>
        <p:spPr>
          <a:xfrm rot="-10468820">
            <a:off x="8317969" y="-324597"/>
            <a:ext cx="37276" cy="28928"/>
          </a:xfrm>
          <a:custGeom>
            <a:avLst/>
            <a:gdLst/>
            <a:ahLst/>
            <a:cxnLst/>
            <a:rect l="l" t="t" r="r" b="b"/>
            <a:pathLst>
              <a:path w="808" h="627" extrusionOk="0">
                <a:moveTo>
                  <a:pt x="431" y="0"/>
                </a:moveTo>
                <a:cubicBezTo>
                  <a:pt x="142" y="0"/>
                  <a:pt x="1" y="366"/>
                  <a:pt x="236" y="554"/>
                </a:cubicBezTo>
                <a:cubicBezTo>
                  <a:pt x="299" y="604"/>
                  <a:pt x="367" y="626"/>
                  <a:pt x="433" y="626"/>
                </a:cubicBezTo>
                <a:cubicBezTo>
                  <a:pt x="632" y="626"/>
                  <a:pt x="808" y="429"/>
                  <a:pt x="723" y="204"/>
                </a:cubicBezTo>
                <a:cubicBezTo>
                  <a:pt x="686" y="92"/>
                  <a:pt x="586" y="29"/>
                  <a:pt x="486" y="4"/>
                </a:cubicBezTo>
                <a:cubicBezTo>
                  <a:pt x="467" y="1"/>
                  <a:pt x="449" y="0"/>
                  <a:pt x="43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5" name="Google Shape;4165;p16"/>
          <p:cNvSpPr/>
          <p:nvPr/>
        </p:nvSpPr>
        <p:spPr>
          <a:xfrm rot="-10468820">
            <a:off x="8243005" y="-308859"/>
            <a:ext cx="31463" cy="29158"/>
          </a:xfrm>
          <a:custGeom>
            <a:avLst/>
            <a:gdLst/>
            <a:ahLst/>
            <a:cxnLst/>
            <a:rect l="l" t="t" r="r" b="b"/>
            <a:pathLst>
              <a:path w="682" h="632" extrusionOk="0">
                <a:moveTo>
                  <a:pt x="350" y="1"/>
                </a:moveTo>
                <a:cubicBezTo>
                  <a:pt x="259" y="1"/>
                  <a:pt x="166" y="39"/>
                  <a:pt x="101" y="124"/>
                </a:cubicBezTo>
                <a:cubicBezTo>
                  <a:pt x="1" y="261"/>
                  <a:pt x="26" y="449"/>
                  <a:pt x="151" y="561"/>
                </a:cubicBezTo>
                <a:cubicBezTo>
                  <a:pt x="210" y="610"/>
                  <a:pt x="277" y="632"/>
                  <a:pt x="344" y="632"/>
                </a:cubicBezTo>
                <a:cubicBezTo>
                  <a:pt x="516" y="632"/>
                  <a:pt x="681" y="485"/>
                  <a:pt x="663" y="286"/>
                </a:cubicBezTo>
                <a:cubicBezTo>
                  <a:pt x="647" y="107"/>
                  <a:pt x="500" y="1"/>
                  <a:pt x="35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6" name="Google Shape;4166;p16"/>
          <p:cNvSpPr/>
          <p:nvPr/>
        </p:nvSpPr>
        <p:spPr>
          <a:xfrm rot="-10468820">
            <a:off x="8348538" y="-386937"/>
            <a:ext cx="36584" cy="28420"/>
          </a:xfrm>
          <a:custGeom>
            <a:avLst/>
            <a:gdLst/>
            <a:ahLst/>
            <a:cxnLst/>
            <a:rect l="l" t="t" r="r" b="b"/>
            <a:pathLst>
              <a:path w="793" h="616" extrusionOk="0">
                <a:moveTo>
                  <a:pt x="340" y="1"/>
                </a:moveTo>
                <a:cubicBezTo>
                  <a:pt x="251" y="1"/>
                  <a:pt x="164" y="39"/>
                  <a:pt x="100" y="110"/>
                </a:cubicBezTo>
                <a:cubicBezTo>
                  <a:pt x="0" y="247"/>
                  <a:pt x="25" y="435"/>
                  <a:pt x="150" y="547"/>
                </a:cubicBezTo>
                <a:cubicBezTo>
                  <a:pt x="194" y="596"/>
                  <a:pt x="245" y="616"/>
                  <a:pt x="298" y="616"/>
                </a:cubicBezTo>
                <a:cubicBezTo>
                  <a:pt x="532" y="616"/>
                  <a:pt x="793" y="215"/>
                  <a:pt x="538" y="72"/>
                </a:cubicBezTo>
                <a:cubicBezTo>
                  <a:pt x="478" y="24"/>
                  <a:pt x="409" y="1"/>
                  <a:pt x="34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7" name="Google Shape;4167;p16"/>
          <p:cNvSpPr/>
          <p:nvPr/>
        </p:nvSpPr>
        <p:spPr>
          <a:xfrm rot="-10468820">
            <a:off x="8195246" y="-380691"/>
            <a:ext cx="32340" cy="28512"/>
          </a:xfrm>
          <a:custGeom>
            <a:avLst/>
            <a:gdLst/>
            <a:ahLst/>
            <a:cxnLst/>
            <a:rect l="l" t="t" r="r" b="b"/>
            <a:pathLst>
              <a:path w="701" h="618" extrusionOk="0">
                <a:moveTo>
                  <a:pt x="347" y="1"/>
                </a:moveTo>
                <a:cubicBezTo>
                  <a:pt x="311" y="1"/>
                  <a:pt x="274" y="7"/>
                  <a:pt x="238" y="21"/>
                </a:cubicBezTo>
                <a:cubicBezTo>
                  <a:pt x="76" y="84"/>
                  <a:pt x="1" y="259"/>
                  <a:pt x="63" y="421"/>
                </a:cubicBezTo>
                <a:cubicBezTo>
                  <a:pt x="111" y="545"/>
                  <a:pt x="224" y="618"/>
                  <a:pt x="347" y="618"/>
                </a:cubicBezTo>
                <a:cubicBezTo>
                  <a:pt x="385" y="618"/>
                  <a:pt x="425" y="611"/>
                  <a:pt x="463" y="596"/>
                </a:cubicBezTo>
                <a:cubicBezTo>
                  <a:pt x="626" y="533"/>
                  <a:pt x="701" y="359"/>
                  <a:pt x="638" y="196"/>
                </a:cubicBezTo>
                <a:cubicBezTo>
                  <a:pt x="590" y="80"/>
                  <a:pt x="473" y="1"/>
                  <a:pt x="3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8" name="Google Shape;4168;p16"/>
          <p:cNvSpPr/>
          <p:nvPr/>
        </p:nvSpPr>
        <p:spPr>
          <a:xfrm rot="-10468820">
            <a:off x="8063128" y="-397558"/>
            <a:ext cx="33955" cy="29250"/>
          </a:xfrm>
          <a:custGeom>
            <a:avLst/>
            <a:gdLst/>
            <a:ahLst/>
            <a:cxnLst/>
            <a:rect l="l" t="t" r="r" b="b"/>
            <a:pathLst>
              <a:path w="736" h="634" extrusionOk="0">
                <a:moveTo>
                  <a:pt x="400" y="1"/>
                </a:moveTo>
                <a:cubicBezTo>
                  <a:pt x="184" y="1"/>
                  <a:pt x="1" y="233"/>
                  <a:pt x="125" y="472"/>
                </a:cubicBezTo>
                <a:cubicBezTo>
                  <a:pt x="186" y="584"/>
                  <a:pt x="289" y="633"/>
                  <a:pt x="391" y="633"/>
                </a:cubicBezTo>
                <a:cubicBezTo>
                  <a:pt x="564" y="633"/>
                  <a:pt x="736" y="496"/>
                  <a:pt x="712" y="285"/>
                </a:cubicBezTo>
                <a:cubicBezTo>
                  <a:pt x="700" y="260"/>
                  <a:pt x="700" y="235"/>
                  <a:pt x="687" y="210"/>
                </a:cubicBezTo>
                <a:cubicBezTo>
                  <a:pt x="675" y="147"/>
                  <a:pt x="637" y="110"/>
                  <a:pt x="600" y="72"/>
                </a:cubicBezTo>
                <a:cubicBezTo>
                  <a:pt x="536" y="22"/>
                  <a:pt x="466" y="1"/>
                  <a:pt x="4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9" name="Google Shape;4169;p16"/>
          <p:cNvSpPr/>
          <p:nvPr/>
        </p:nvSpPr>
        <p:spPr>
          <a:xfrm rot="-10468820">
            <a:off x="8133790" y="-344316"/>
            <a:ext cx="32340" cy="28558"/>
          </a:xfrm>
          <a:custGeom>
            <a:avLst/>
            <a:gdLst/>
            <a:ahLst/>
            <a:cxnLst/>
            <a:rect l="l" t="t" r="r" b="b"/>
            <a:pathLst>
              <a:path w="701" h="619" extrusionOk="0">
                <a:moveTo>
                  <a:pt x="354" y="1"/>
                </a:moveTo>
                <a:cubicBezTo>
                  <a:pt x="316" y="1"/>
                  <a:pt x="277" y="8"/>
                  <a:pt x="238" y="23"/>
                </a:cubicBezTo>
                <a:cubicBezTo>
                  <a:pt x="75" y="85"/>
                  <a:pt x="1" y="260"/>
                  <a:pt x="63" y="423"/>
                </a:cubicBezTo>
                <a:cubicBezTo>
                  <a:pt x="112" y="539"/>
                  <a:pt x="228" y="618"/>
                  <a:pt x="354" y="618"/>
                </a:cubicBezTo>
                <a:cubicBezTo>
                  <a:pt x="390" y="618"/>
                  <a:pt x="427" y="612"/>
                  <a:pt x="463" y="598"/>
                </a:cubicBezTo>
                <a:cubicBezTo>
                  <a:pt x="613" y="535"/>
                  <a:pt x="700" y="348"/>
                  <a:pt x="638" y="198"/>
                </a:cubicBezTo>
                <a:cubicBezTo>
                  <a:pt x="590" y="74"/>
                  <a:pt x="477" y="1"/>
                  <a:pt x="35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0" name="Google Shape;4170;p16"/>
          <p:cNvSpPr/>
          <p:nvPr/>
        </p:nvSpPr>
        <p:spPr>
          <a:xfrm rot="-10468820">
            <a:off x="8473529" y="-366703"/>
            <a:ext cx="34600" cy="25513"/>
          </a:xfrm>
          <a:custGeom>
            <a:avLst/>
            <a:gdLst/>
            <a:ahLst/>
            <a:cxnLst/>
            <a:rect l="l" t="t" r="r" b="b"/>
            <a:pathLst>
              <a:path w="750" h="553" extrusionOk="0">
                <a:moveTo>
                  <a:pt x="535" y="0"/>
                </a:moveTo>
                <a:cubicBezTo>
                  <a:pt x="308" y="0"/>
                  <a:pt x="1" y="312"/>
                  <a:pt x="231" y="487"/>
                </a:cubicBezTo>
                <a:cubicBezTo>
                  <a:pt x="293" y="532"/>
                  <a:pt x="361" y="552"/>
                  <a:pt x="425" y="552"/>
                </a:cubicBezTo>
                <a:cubicBezTo>
                  <a:pt x="597" y="552"/>
                  <a:pt x="749" y="412"/>
                  <a:pt x="731" y="212"/>
                </a:cubicBezTo>
                <a:cubicBezTo>
                  <a:pt x="731" y="187"/>
                  <a:pt x="731" y="162"/>
                  <a:pt x="719" y="137"/>
                </a:cubicBezTo>
                <a:cubicBezTo>
                  <a:pt x="686" y="39"/>
                  <a:pt x="616" y="0"/>
                  <a:pt x="53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1" name="Google Shape;4171;p16"/>
          <p:cNvSpPr/>
          <p:nvPr/>
        </p:nvSpPr>
        <p:spPr>
          <a:xfrm rot="-10468820">
            <a:off x="8137577" y="-423088"/>
            <a:ext cx="31002" cy="28143"/>
          </a:xfrm>
          <a:custGeom>
            <a:avLst/>
            <a:gdLst/>
            <a:ahLst/>
            <a:cxnLst/>
            <a:rect l="l" t="t" r="r" b="b"/>
            <a:pathLst>
              <a:path w="672" h="610" extrusionOk="0">
                <a:moveTo>
                  <a:pt x="324" y="1"/>
                </a:moveTo>
                <a:cubicBezTo>
                  <a:pt x="184" y="1"/>
                  <a:pt x="44" y="96"/>
                  <a:pt x="13" y="257"/>
                </a:cubicBezTo>
                <a:cubicBezTo>
                  <a:pt x="1" y="332"/>
                  <a:pt x="13" y="420"/>
                  <a:pt x="63" y="482"/>
                </a:cubicBezTo>
                <a:cubicBezTo>
                  <a:pt x="113" y="545"/>
                  <a:pt x="188" y="595"/>
                  <a:pt x="263" y="607"/>
                </a:cubicBezTo>
                <a:cubicBezTo>
                  <a:pt x="276" y="609"/>
                  <a:pt x="288" y="609"/>
                  <a:pt x="299" y="609"/>
                </a:cubicBezTo>
                <a:cubicBezTo>
                  <a:pt x="518" y="609"/>
                  <a:pt x="672" y="396"/>
                  <a:pt x="601" y="195"/>
                </a:cubicBezTo>
                <a:cubicBezTo>
                  <a:pt x="588" y="170"/>
                  <a:pt x="576" y="145"/>
                  <a:pt x="563" y="120"/>
                </a:cubicBezTo>
                <a:cubicBezTo>
                  <a:pt x="501" y="38"/>
                  <a:pt x="412" y="1"/>
                  <a:pt x="32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2" name="Google Shape;4172;p16"/>
          <p:cNvSpPr/>
          <p:nvPr/>
        </p:nvSpPr>
        <p:spPr>
          <a:xfrm rot="-10468820">
            <a:off x="8265087" y="-382750"/>
            <a:ext cx="35062" cy="29066"/>
          </a:xfrm>
          <a:custGeom>
            <a:avLst/>
            <a:gdLst/>
            <a:ahLst/>
            <a:cxnLst/>
            <a:rect l="l" t="t" r="r" b="b"/>
            <a:pathLst>
              <a:path w="760" h="630" extrusionOk="0">
                <a:moveTo>
                  <a:pt x="388" y="1"/>
                </a:moveTo>
                <a:cubicBezTo>
                  <a:pt x="285" y="1"/>
                  <a:pt x="183" y="51"/>
                  <a:pt x="126" y="153"/>
                </a:cubicBezTo>
                <a:cubicBezTo>
                  <a:pt x="1" y="340"/>
                  <a:pt x="126" y="590"/>
                  <a:pt x="351" y="627"/>
                </a:cubicBezTo>
                <a:cubicBezTo>
                  <a:pt x="363" y="629"/>
                  <a:pt x="375" y="629"/>
                  <a:pt x="387" y="629"/>
                </a:cubicBezTo>
                <a:cubicBezTo>
                  <a:pt x="605" y="629"/>
                  <a:pt x="759" y="417"/>
                  <a:pt x="688" y="215"/>
                </a:cubicBezTo>
                <a:cubicBezTo>
                  <a:pt x="676" y="178"/>
                  <a:pt x="663" y="165"/>
                  <a:pt x="651" y="140"/>
                </a:cubicBezTo>
                <a:cubicBezTo>
                  <a:pt x="589" y="48"/>
                  <a:pt x="488" y="1"/>
                  <a:pt x="38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3" name="Google Shape;4173;p16"/>
          <p:cNvSpPr/>
          <p:nvPr/>
        </p:nvSpPr>
        <p:spPr>
          <a:xfrm rot="-10468820">
            <a:off x="8401883" y="-338782"/>
            <a:ext cx="36215" cy="28974"/>
          </a:xfrm>
          <a:custGeom>
            <a:avLst/>
            <a:gdLst/>
            <a:ahLst/>
            <a:cxnLst/>
            <a:rect l="l" t="t" r="r" b="b"/>
            <a:pathLst>
              <a:path w="785" h="628" extrusionOk="0">
                <a:moveTo>
                  <a:pt x="406" y="1"/>
                </a:moveTo>
                <a:cubicBezTo>
                  <a:pt x="196" y="1"/>
                  <a:pt x="0" y="226"/>
                  <a:pt x="132" y="463"/>
                </a:cubicBezTo>
                <a:cubicBezTo>
                  <a:pt x="192" y="578"/>
                  <a:pt x="293" y="628"/>
                  <a:pt x="395" y="628"/>
                </a:cubicBezTo>
                <a:cubicBezTo>
                  <a:pt x="589" y="628"/>
                  <a:pt x="785" y="446"/>
                  <a:pt x="694" y="200"/>
                </a:cubicBezTo>
                <a:cubicBezTo>
                  <a:pt x="682" y="175"/>
                  <a:pt x="669" y="150"/>
                  <a:pt x="657" y="138"/>
                </a:cubicBezTo>
                <a:cubicBezTo>
                  <a:pt x="586" y="41"/>
                  <a:pt x="495" y="1"/>
                  <a:pt x="4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4" name="Google Shape;4174;p16"/>
          <p:cNvSpPr/>
          <p:nvPr/>
        </p:nvSpPr>
        <p:spPr>
          <a:xfrm rot="-10468820">
            <a:off x="8175982" y="-278067"/>
            <a:ext cx="33539" cy="29066"/>
          </a:xfrm>
          <a:custGeom>
            <a:avLst/>
            <a:gdLst/>
            <a:ahLst/>
            <a:cxnLst/>
            <a:rect l="l" t="t" r="r" b="b"/>
            <a:pathLst>
              <a:path w="727" h="630" extrusionOk="0">
                <a:moveTo>
                  <a:pt x="333" y="0"/>
                </a:moveTo>
                <a:cubicBezTo>
                  <a:pt x="185" y="0"/>
                  <a:pt x="37" y="104"/>
                  <a:pt x="13" y="274"/>
                </a:cubicBezTo>
                <a:cubicBezTo>
                  <a:pt x="1" y="349"/>
                  <a:pt x="26" y="437"/>
                  <a:pt x="76" y="499"/>
                </a:cubicBezTo>
                <a:cubicBezTo>
                  <a:pt x="113" y="562"/>
                  <a:pt x="188" y="612"/>
                  <a:pt x="276" y="624"/>
                </a:cubicBezTo>
                <a:cubicBezTo>
                  <a:pt x="296" y="628"/>
                  <a:pt x="315" y="629"/>
                  <a:pt x="334" y="629"/>
                </a:cubicBezTo>
                <a:cubicBezTo>
                  <a:pt x="576" y="629"/>
                  <a:pt x="726" y="344"/>
                  <a:pt x="576" y="124"/>
                </a:cubicBezTo>
                <a:cubicBezTo>
                  <a:pt x="514" y="39"/>
                  <a:pt x="424" y="0"/>
                  <a:pt x="33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5" name="Google Shape;4175;p16"/>
          <p:cNvSpPr/>
          <p:nvPr/>
        </p:nvSpPr>
        <p:spPr>
          <a:xfrm rot="-10468820">
            <a:off x="8050119" y="-319066"/>
            <a:ext cx="33585" cy="29158"/>
          </a:xfrm>
          <a:custGeom>
            <a:avLst/>
            <a:gdLst/>
            <a:ahLst/>
            <a:cxnLst/>
            <a:rect l="l" t="t" r="r" b="b"/>
            <a:pathLst>
              <a:path w="728" h="632" extrusionOk="0">
                <a:moveTo>
                  <a:pt x="316" y="1"/>
                </a:moveTo>
                <a:cubicBezTo>
                  <a:pt x="174" y="1"/>
                  <a:pt x="35" y="99"/>
                  <a:pt x="13" y="266"/>
                </a:cubicBezTo>
                <a:cubicBezTo>
                  <a:pt x="0" y="354"/>
                  <a:pt x="13" y="429"/>
                  <a:pt x="63" y="504"/>
                </a:cubicBezTo>
                <a:cubicBezTo>
                  <a:pt x="113" y="566"/>
                  <a:pt x="187" y="604"/>
                  <a:pt x="262" y="629"/>
                </a:cubicBezTo>
                <a:cubicBezTo>
                  <a:pt x="278" y="631"/>
                  <a:pt x="293" y="632"/>
                  <a:pt x="308" y="632"/>
                </a:cubicBezTo>
                <a:cubicBezTo>
                  <a:pt x="558" y="632"/>
                  <a:pt x="728" y="341"/>
                  <a:pt x="562" y="129"/>
                </a:cubicBezTo>
                <a:cubicBezTo>
                  <a:pt x="499" y="41"/>
                  <a:pt x="407" y="1"/>
                  <a:pt x="31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6" name="Google Shape;4176;p16"/>
          <p:cNvSpPr/>
          <p:nvPr/>
        </p:nvSpPr>
        <p:spPr>
          <a:xfrm rot="-10468820">
            <a:off x="8377735" y="-277014"/>
            <a:ext cx="34508" cy="25190"/>
          </a:xfrm>
          <a:custGeom>
            <a:avLst/>
            <a:gdLst/>
            <a:ahLst/>
            <a:cxnLst/>
            <a:rect l="l" t="t" r="r" b="b"/>
            <a:pathLst>
              <a:path w="748" h="546" extrusionOk="0">
                <a:moveTo>
                  <a:pt x="361" y="0"/>
                </a:moveTo>
                <a:cubicBezTo>
                  <a:pt x="181" y="0"/>
                  <a:pt x="1" y="153"/>
                  <a:pt x="49" y="378"/>
                </a:cubicBezTo>
                <a:cubicBezTo>
                  <a:pt x="74" y="497"/>
                  <a:pt x="170" y="545"/>
                  <a:pt x="278" y="545"/>
                </a:cubicBezTo>
                <a:cubicBezTo>
                  <a:pt x="489" y="545"/>
                  <a:pt x="748" y="360"/>
                  <a:pt x="624" y="154"/>
                </a:cubicBezTo>
                <a:cubicBezTo>
                  <a:pt x="562" y="47"/>
                  <a:pt x="461" y="0"/>
                  <a:pt x="3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7" name="Google Shape;4177;p16"/>
          <p:cNvSpPr/>
          <p:nvPr/>
        </p:nvSpPr>
        <p:spPr>
          <a:xfrm rot="-10468820">
            <a:off x="7862798" y="-397317"/>
            <a:ext cx="35062" cy="29020"/>
          </a:xfrm>
          <a:custGeom>
            <a:avLst/>
            <a:gdLst/>
            <a:ahLst/>
            <a:cxnLst/>
            <a:rect l="l" t="t" r="r" b="b"/>
            <a:pathLst>
              <a:path w="760" h="629" extrusionOk="0">
                <a:moveTo>
                  <a:pt x="389" y="0"/>
                </a:moveTo>
                <a:cubicBezTo>
                  <a:pt x="285" y="0"/>
                  <a:pt x="183" y="50"/>
                  <a:pt x="126" y="152"/>
                </a:cubicBezTo>
                <a:cubicBezTo>
                  <a:pt x="1" y="339"/>
                  <a:pt x="126" y="602"/>
                  <a:pt x="351" y="627"/>
                </a:cubicBezTo>
                <a:cubicBezTo>
                  <a:pt x="363" y="628"/>
                  <a:pt x="375" y="628"/>
                  <a:pt x="387" y="628"/>
                </a:cubicBezTo>
                <a:cubicBezTo>
                  <a:pt x="606" y="628"/>
                  <a:pt x="759" y="416"/>
                  <a:pt x="688" y="214"/>
                </a:cubicBezTo>
                <a:cubicBezTo>
                  <a:pt x="676" y="189"/>
                  <a:pt x="663" y="164"/>
                  <a:pt x="651" y="139"/>
                </a:cubicBezTo>
                <a:cubicBezTo>
                  <a:pt x="589" y="47"/>
                  <a:pt x="489" y="0"/>
                  <a:pt x="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8" name="Google Shape;4178;p16"/>
          <p:cNvSpPr/>
          <p:nvPr/>
        </p:nvSpPr>
        <p:spPr>
          <a:xfrm rot="-10468820">
            <a:off x="7838580" y="-322479"/>
            <a:ext cx="30402" cy="29158"/>
          </a:xfrm>
          <a:custGeom>
            <a:avLst/>
            <a:gdLst/>
            <a:ahLst/>
            <a:cxnLst/>
            <a:rect l="l" t="t" r="r" b="b"/>
            <a:pathLst>
              <a:path w="659" h="632" extrusionOk="0">
                <a:moveTo>
                  <a:pt x="349" y="1"/>
                </a:moveTo>
                <a:cubicBezTo>
                  <a:pt x="206" y="1"/>
                  <a:pt x="61" y="96"/>
                  <a:pt x="34" y="275"/>
                </a:cubicBezTo>
                <a:cubicBezTo>
                  <a:pt x="0" y="484"/>
                  <a:pt x="168" y="631"/>
                  <a:pt x="343" y="631"/>
                </a:cubicBezTo>
                <a:cubicBezTo>
                  <a:pt x="429" y="631"/>
                  <a:pt x="517" y="595"/>
                  <a:pt x="584" y="513"/>
                </a:cubicBezTo>
                <a:cubicBezTo>
                  <a:pt x="634" y="450"/>
                  <a:pt x="659" y="363"/>
                  <a:pt x="659" y="288"/>
                </a:cubicBezTo>
                <a:cubicBezTo>
                  <a:pt x="646" y="263"/>
                  <a:pt x="646" y="225"/>
                  <a:pt x="634" y="200"/>
                </a:cubicBezTo>
                <a:cubicBezTo>
                  <a:pt x="583" y="65"/>
                  <a:pt x="466" y="1"/>
                  <a:pt x="3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9" name="Google Shape;4179;p16"/>
          <p:cNvSpPr/>
          <p:nvPr/>
        </p:nvSpPr>
        <p:spPr>
          <a:xfrm rot="-10468820">
            <a:off x="7765804" y="-327445"/>
            <a:ext cx="34923" cy="28928"/>
          </a:xfrm>
          <a:custGeom>
            <a:avLst/>
            <a:gdLst/>
            <a:ahLst/>
            <a:cxnLst/>
            <a:rect l="l" t="t" r="r" b="b"/>
            <a:pathLst>
              <a:path w="757" h="627" extrusionOk="0">
                <a:moveTo>
                  <a:pt x="385" y="1"/>
                </a:moveTo>
                <a:cubicBezTo>
                  <a:pt x="282" y="1"/>
                  <a:pt x="177" y="51"/>
                  <a:pt x="113" y="148"/>
                </a:cubicBezTo>
                <a:cubicBezTo>
                  <a:pt x="0" y="348"/>
                  <a:pt x="125" y="597"/>
                  <a:pt x="350" y="622"/>
                </a:cubicBezTo>
                <a:cubicBezTo>
                  <a:pt x="367" y="625"/>
                  <a:pt x="384" y="627"/>
                  <a:pt x="400" y="627"/>
                </a:cubicBezTo>
                <a:cubicBezTo>
                  <a:pt x="602" y="627"/>
                  <a:pt x="756" y="418"/>
                  <a:pt x="675" y="210"/>
                </a:cubicBezTo>
                <a:cubicBezTo>
                  <a:pt x="675" y="185"/>
                  <a:pt x="663" y="160"/>
                  <a:pt x="638" y="135"/>
                </a:cubicBezTo>
                <a:cubicBezTo>
                  <a:pt x="577" y="45"/>
                  <a:pt x="482" y="1"/>
                  <a:pt x="38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0" name="Google Shape;4180;p16"/>
          <p:cNvSpPr/>
          <p:nvPr/>
        </p:nvSpPr>
        <p:spPr>
          <a:xfrm rot="-10468820">
            <a:off x="7905539" y="-259261"/>
            <a:ext cx="32663" cy="26805"/>
          </a:xfrm>
          <a:custGeom>
            <a:avLst/>
            <a:gdLst/>
            <a:ahLst/>
            <a:cxnLst/>
            <a:rect l="l" t="t" r="r" b="b"/>
            <a:pathLst>
              <a:path w="708" h="581" extrusionOk="0">
                <a:moveTo>
                  <a:pt x="370" y="1"/>
                </a:moveTo>
                <a:cubicBezTo>
                  <a:pt x="280" y="1"/>
                  <a:pt x="190" y="42"/>
                  <a:pt x="132" y="121"/>
                </a:cubicBezTo>
                <a:cubicBezTo>
                  <a:pt x="1" y="347"/>
                  <a:pt x="188" y="580"/>
                  <a:pt x="400" y="580"/>
                </a:cubicBezTo>
                <a:cubicBezTo>
                  <a:pt x="470" y="580"/>
                  <a:pt x="542" y="555"/>
                  <a:pt x="607" y="496"/>
                </a:cubicBezTo>
                <a:cubicBezTo>
                  <a:pt x="707" y="371"/>
                  <a:pt x="695" y="171"/>
                  <a:pt x="557" y="71"/>
                </a:cubicBezTo>
                <a:cubicBezTo>
                  <a:pt x="504" y="24"/>
                  <a:pt x="437" y="1"/>
                  <a:pt x="3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1" name="Google Shape;4181;p16"/>
          <p:cNvSpPr/>
          <p:nvPr/>
        </p:nvSpPr>
        <p:spPr>
          <a:xfrm rot="-10468820">
            <a:off x="7927915" y="-424945"/>
            <a:ext cx="35200" cy="27774"/>
          </a:xfrm>
          <a:custGeom>
            <a:avLst/>
            <a:gdLst/>
            <a:ahLst/>
            <a:cxnLst/>
            <a:rect l="l" t="t" r="r" b="b"/>
            <a:pathLst>
              <a:path w="763" h="602" extrusionOk="0">
                <a:moveTo>
                  <a:pt x="252" y="0"/>
                </a:moveTo>
                <a:cubicBezTo>
                  <a:pt x="181" y="0"/>
                  <a:pt x="117" y="31"/>
                  <a:pt x="75" y="105"/>
                </a:cubicBezTo>
                <a:cubicBezTo>
                  <a:pt x="25" y="167"/>
                  <a:pt x="0" y="255"/>
                  <a:pt x="13" y="330"/>
                </a:cubicBezTo>
                <a:cubicBezTo>
                  <a:pt x="36" y="503"/>
                  <a:pt x="178" y="601"/>
                  <a:pt x="324" y="601"/>
                </a:cubicBezTo>
                <a:cubicBezTo>
                  <a:pt x="410" y="601"/>
                  <a:pt x="498" y="567"/>
                  <a:pt x="563" y="492"/>
                </a:cubicBezTo>
                <a:cubicBezTo>
                  <a:pt x="763" y="311"/>
                  <a:pt x="477" y="0"/>
                  <a:pt x="25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2" name="Google Shape;4182;p16"/>
          <p:cNvSpPr/>
          <p:nvPr/>
        </p:nvSpPr>
        <p:spPr>
          <a:xfrm rot="-10468820">
            <a:off x="7989705" y="-377539"/>
            <a:ext cx="35984" cy="28743"/>
          </a:xfrm>
          <a:custGeom>
            <a:avLst/>
            <a:gdLst/>
            <a:ahLst/>
            <a:cxnLst/>
            <a:rect l="l" t="t" r="r" b="b"/>
            <a:pathLst>
              <a:path w="780" h="623" extrusionOk="0">
                <a:moveTo>
                  <a:pt x="385" y="0"/>
                </a:moveTo>
                <a:cubicBezTo>
                  <a:pt x="282" y="0"/>
                  <a:pt x="178" y="54"/>
                  <a:pt x="113" y="157"/>
                </a:cubicBezTo>
                <a:cubicBezTo>
                  <a:pt x="1" y="344"/>
                  <a:pt x="126" y="594"/>
                  <a:pt x="351" y="619"/>
                </a:cubicBezTo>
                <a:cubicBezTo>
                  <a:pt x="366" y="621"/>
                  <a:pt x="381" y="622"/>
                  <a:pt x="395" y="622"/>
                </a:cubicBezTo>
                <a:cubicBezTo>
                  <a:pt x="632" y="622"/>
                  <a:pt x="779" y="344"/>
                  <a:pt x="638" y="144"/>
                </a:cubicBezTo>
                <a:cubicBezTo>
                  <a:pt x="577" y="47"/>
                  <a:pt x="482" y="0"/>
                  <a:pt x="38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3" name="Google Shape;4183;p16"/>
          <p:cNvSpPr/>
          <p:nvPr/>
        </p:nvSpPr>
        <p:spPr>
          <a:xfrm rot="-10468820">
            <a:off x="7975220" y="-302026"/>
            <a:ext cx="31602" cy="28512"/>
          </a:xfrm>
          <a:custGeom>
            <a:avLst/>
            <a:gdLst/>
            <a:ahLst/>
            <a:cxnLst/>
            <a:rect l="l" t="t" r="r" b="b"/>
            <a:pathLst>
              <a:path w="685" h="618" extrusionOk="0">
                <a:moveTo>
                  <a:pt x="327" y="0"/>
                </a:moveTo>
                <a:cubicBezTo>
                  <a:pt x="174" y="0"/>
                  <a:pt x="48" y="107"/>
                  <a:pt x="26" y="266"/>
                </a:cubicBezTo>
                <a:cubicBezTo>
                  <a:pt x="1" y="429"/>
                  <a:pt x="113" y="591"/>
                  <a:pt x="276" y="616"/>
                </a:cubicBezTo>
                <a:cubicBezTo>
                  <a:pt x="288" y="617"/>
                  <a:pt x="300" y="618"/>
                  <a:pt x="312" y="618"/>
                </a:cubicBezTo>
                <a:cubicBezTo>
                  <a:pt x="530" y="618"/>
                  <a:pt x="684" y="405"/>
                  <a:pt x="613" y="204"/>
                </a:cubicBezTo>
                <a:cubicBezTo>
                  <a:pt x="600" y="179"/>
                  <a:pt x="588" y="154"/>
                  <a:pt x="575" y="129"/>
                </a:cubicBezTo>
                <a:cubicBezTo>
                  <a:pt x="525" y="66"/>
                  <a:pt x="451" y="16"/>
                  <a:pt x="376" y="4"/>
                </a:cubicBezTo>
                <a:cubicBezTo>
                  <a:pt x="359" y="1"/>
                  <a:pt x="343" y="0"/>
                  <a:pt x="32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4" name="Google Shape;4184;p16"/>
          <p:cNvSpPr/>
          <p:nvPr/>
        </p:nvSpPr>
        <p:spPr>
          <a:xfrm rot="-10468820">
            <a:off x="7690191" y="-297060"/>
            <a:ext cx="35200" cy="28928"/>
          </a:xfrm>
          <a:custGeom>
            <a:avLst/>
            <a:gdLst/>
            <a:ahLst/>
            <a:cxnLst/>
            <a:rect l="l" t="t" r="r" b="b"/>
            <a:pathLst>
              <a:path w="763" h="627" extrusionOk="0">
                <a:moveTo>
                  <a:pt x="415" y="1"/>
                </a:moveTo>
                <a:cubicBezTo>
                  <a:pt x="352" y="1"/>
                  <a:pt x="286" y="19"/>
                  <a:pt x="225" y="61"/>
                </a:cubicBezTo>
                <a:cubicBezTo>
                  <a:pt x="1" y="223"/>
                  <a:pt x="88" y="586"/>
                  <a:pt x="375" y="623"/>
                </a:cubicBezTo>
                <a:cubicBezTo>
                  <a:pt x="391" y="626"/>
                  <a:pt x="406" y="627"/>
                  <a:pt x="421" y="627"/>
                </a:cubicBezTo>
                <a:cubicBezTo>
                  <a:pt x="567" y="627"/>
                  <a:pt x="703" y="521"/>
                  <a:pt x="725" y="373"/>
                </a:cubicBezTo>
                <a:cubicBezTo>
                  <a:pt x="763" y="159"/>
                  <a:pt x="599" y="1"/>
                  <a:pt x="41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5" name="Google Shape;4185;p16"/>
          <p:cNvSpPr/>
          <p:nvPr/>
        </p:nvSpPr>
        <p:spPr>
          <a:xfrm rot="-10468820">
            <a:off x="7794256" y="-397101"/>
            <a:ext cx="32801" cy="29250"/>
          </a:xfrm>
          <a:custGeom>
            <a:avLst/>
            <a:gdLst/>
            <a:ahLst/>
            <a:cxnLst/>
            <a:rect l="l" t="t" r="r" b="b"/>
            <a:pathLst>
              <a:path w="711" h="634" extrusionOk="0">
                <a:moveTo>
                  <a:pt x="347" y="0"/>
                </a:moveTo>
                <a:cubicBezTo>
                  <a:pt x="206" y="0"/>
                  <a:pt x="67" y="95"/>
                  <a:pt x="36" y="257"/>
                </a:cubicBezTo>
                <a:cubicBezTo>
                  <a:pt x="1" y="456"/>
                  <a:pt x="142" y="634"/>
                  <a:pt x="336" y="634"/>
                </a:cubicBezTo>
                <a:cubicBezTo>
                  <a:pt x="348" y="634"/>
                  <a:pt x="361" y="633"/>
                  <a:pt x="373" y="632"/>
                </a:cubicBezTo>
                <a:cubicBezTo>
                  <a:pt x="586" y="607"/>
                  <a:pt x="711" y="382"/>
                  <a:pt x="623" y="194"/>
                </a:cubicBezTo>
                <a:cubicBezTo>
                  <a:pt x="623" y="169"/>
                  <a:pt x="611" y="144"/>
                  <a:pt x="586" y="119"/>
                </a:cubicBezTo>
                <a:cubicBezTo>
                  <a:pt x="523" y="37"/>
                  <a:pt x="435" y="0"/>
                  <a:pt x="34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6" name="Google Shape;4186;p16"/>
          <p:cNvSpPr/>
          <p:nvPr/>
        </p:nvSpPr>
        <p:spPr>
          <a:xfrm rot="-10468820">
            <a:off x="7912643" y="-347643"/>
            <a:ext cx="33032" cy="25975"/>
          </a:xfrm>
          <a:custGeom>
            <a:avLst/>
            <a:gdLst/>
            <a:ahLst/>
            <a:cxnLst/>
            <a:rect l="l" t="t" r="r" b="b"/>
            <a:pathLst>
              <a:path w="716" h="563" extrusionOk="0">
                <a:moveTo>
                  <a:pt x="395" y="1"/>
                </a:moveTo>
                <a:cubicBezTo>
                  <a:pt x="188" y="1"/>
                  <a:pt x="1" y="225"/>
                  <a:pt x="121" y="456"/>
                </a:cubicBezTo>
                <a:cubicBezTo>
                  <a:pt x="184" y="531"/>
                  <a:pt x="266" y="563"/>
                  <a:pt x="347" y="563"/>
                </a:cubicBezTo>
                <a:cubicBezTo>
                  <a:pt x="534" y="563"/>
                  <a:pt x="716" y="387"/>
                  <a:pt x="646" y="168"/>
                </a:cubicBezTo>
                <a:cubicBezTo>
                  <a:pt x="646" y="143"/>
                  <a:pt x="633" y="118"/>
                  <a:pt x="608" y="93"/>
                </a:cubicBezTo>
                <a:cubicBezTo>
                  <a:pt x="543" y="28"/>
                  <a:pt x="468" y="1"/>
                  <a:pt x="3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7" name="Google Shape;4187;p16"/>
          <p:cNvSpPr/>
          <p:nvPr/>
        </p:nvSpPr>
        <p:spPr>
          <a:xfrm rot="-10468820">
            <a:off x="9291382" y="-311343"/>
            <a:ext cx="28834" cy="28097"/>
          </a:xfrm>
          <a:custGeom>
            <a:avLst/>
            <a:gdLst/>
            <a:ahLst/>
            <a:cxnLst/>
            <a:rect l="l" t="t" r="r" b="b"/>
            <a:pathLst>
              <a:path w="625" h="609" extrusionOk="0">
                <a:moveTo>
                  <a:pt x="317" y="1"/>
                </a:moveTo>
                <a:cubicBezTo>
                  <a:pt x="225" y="1"/>
                  <a:pt x="133" y="40"/>
                  <a:pt x="75" y="112"/>
                </a:cubicBezTo>
                <a:cubicBezTo>
                  <a:pt x="25" y="175"/>
                  <a:pt x="0" y="262"/>
                  <a:pt x="0" y="337"/>
                </a:cubicBezTo>
                <a:cubicBezTo>
                  <a:pt x="31" y="510"/>
                  <a:pt x="171" y="609"/>
                  <a:pt x="314" y="609"/>
                </a:cubicBezTo>
                <a:cubicBezTo>
                  <a:pt x="399" y="609"/>
                  <a:pt x="485" y="574"/>
                  <a:pt x="550" y="500"/>
                </a:cubicBezTo>
                <a:cubicBezTo>
                  <a:pt x="600" y="437"/>
                  <a:pt x="625" y="350"/>
                  <a:pt x="612" y="275"/>
                </a:cubicBezTo>
                <a:cubicBezTo>
                  <a:pt x="612" y="250"/>
                  <a:pt x="612" y="225"/>
                  <a:pt x="600" y="200"/>
                </a:cubicBezTo>
                <a:cubicBezTo>
                  <a:pt x="575" y="137"/>
                  <a:pt x="550" y="100"/>
                  <a:pt x="500" y="62"/>
                </a:cubicBezTo>
                <a:cubicBezTo>
                  <a:pt x="448" y="21"/>
                  <a:pt x="383" y="1"/>
                  <a:pt x="31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8" name="Google Shape;4188;p16"/>
          <p:cNvSpPr/>
          <p:nvPr/>
        </p:nvSpPr>
        <p:spPr>
          <a:xfrm rot="-10468820">
            <a:off x="9218596" y="-316695"/>
            <a:ext cx="34923" cy="28928"/>
          </a:xfrm>
          <a:custGeom>
            <a:avLst/>
            <a:gdLst/>
            <a:ahLst/>
            <a:cxnLst/>
            <a:rect l="l" t="t" r="r" b="b"/>
            <a:pathLst>
              <a:path w="757" h="627" extrusionOk="0">
                <a:moveTo>
                  <a:pt x="386" y="1"/>
                </a:moveTo>
                <a:cubicBezTo>
                  <a:pt x="282" y="1"/>
                  <a:pt x="178" y="51"/>
                  <a:pt x="113" y="148"/>
                </a:cubicBezTo>
                <a:cubicBezTo>
                  <a:pt x="1" y="348"/>
                  <a:pt x="126" y="598"/>
                  <a:pt x="351" y="623"/>
                </a:cubicBezTo>
                <a:cubicBezTo>
                  <a:pt x="367" y="626"/>
                  <a:pt x="384" y="627"/>
                  <a:pt x="400" y="627"/>
                </a:cubicBezTo>
                <a:cubicBezTo>
                  <a:pt x="602" y="627"/>
                  <a:pt x="756" y="419"/>
                  <a:pt x="675" y="210"/>
                </a:cubicBezTo>
                <a:cubicBezTo>
                  <a:pt x="675" y="185"/>
                  <a:pt x="663" y="160"/>
                  <a:pt x="638" y="135"/>
                </a:cubicBezTo>
                <a:cubicBezTo>
                  <a:pt x="578" y="45"/>
                  <a:pt x="482" y="1"/>
                  <a:pt x="38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9" name="Google Shape;4189;p16"/>
          <p:cNvSpPr/>
          <p:nvPr/>
        </p:nvSpPr>
        <p:spPr>
          <a:xfrm rot="-10468820">
            <a:off x="9068168" y="-260972"/>
            <a:ext cx="34001" cy="29158"/>
          </a:xfrm>
          <a:custGeom>
            <a:avLst/>
            <a:gdLst/>
            <a:ahLst/>
            <a:cxnLst/>
            <a:rect l="l" t="t" r="r" b="b"/>
            <a:pathLst>
              <a:path w="737" h="632" extrusionOk="0">
                <a:moveTo>
                  <a:pt x="410" y="0"/>
                </a:moveTo>
                <a:cubicBezTo>
                  <a:pt x="195" y="0"/>
                  <a:pt x="1" y="239"/>
                  <a:pt x="126" y="470"/>
                </a:cubicBezTo>
                <a:cubicBezTo>
                  <a:pt x="187" y="582"/>
                  <a:pt x="289" y="632"/>
                  <a:pt x="392" y="632"/>
                </a:cubicBezTo>
                <a:cubicBezTo>
                  <a:pt x="564" y="632"/>
                  <a:pt x="737" y="494"/>
                  <a:pt x="713" y="283"/>
                </a:cubicBezTo>
                <a:cubicBezTo>
                  <a:pt x="713" y="258"/>
                  <a:pt x="701" y="233"/>
                  <a:pt x="701" y="208"/>
                </a:cubicBezTo>
                <a:cubicBezTo>
                  <a:pt x="676" y="158"/>
                  <a:pt x="638" y="108"/>
                  <a:pt x="601" y="70"/>
                </a:cubicBezTo>
                <a:cubicBezTo>
                  <a:pt x="541" y="22"/>
                  <a:pt x="474" y="0"/>
                  <a:pt x="4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0" name="Google Shape;4190;p16"/>
          <p:cNvSpPr/>
          <p:nvPr/>
        </p:nvSpPr>
        <p:spPr>
          <a:xfrm rot="-10468820">
            <a:off x="9086400" y="-330392"/>
            <a:ext cx="32340" cy="28558"/>
          </a:xfrm>
          <a:custGeom>
            <a:avLst/>
            <a:gdLst/>
            <a:ahLst/>
            <a:cxnLst/>
            <a:rect l="l" t="t" r="r" b="b"/>
            <a:pathLst>
              <a:path w="701" h="619" extrusionOk="0">
                <a:moveTo>
                  <a:pt x="354" y="1"/>
                </a:moveTo>
                <a:cubicBezTo>
                  <a:pt x="316" y="1"/>
                  <a:pt x="276" y="8"/>
                  <a:pt x="238" y="23"/>
                </a:cubicBezTo>
                <a:cubicBezTo>
                  <a:pt x="75" y="85"/>
                  <a:pt x="0" y="260"/>
                  <a:pt x="63" y="423"/>
                </a:cubicBezTo>
                <a:cubicBezTo>
                  <a:pt x="111" y="539"/>
                  <a:pt x="228" y="618"/>
                  <a:pt x="354" y="618"/>
                </a:cubicBezTo>
                <a:cubicBezTo>
                  <a:pt x="390" y="618"/>
                  <a:pt x="427" y="612"/>
                  <a:pt x="463" y="598"/>
                </a:cubicBezTo>
                <a:cubicBezTo>
                  <a:pt x="613" y="535"/>
                  <a:pt x="700" y="360"/>
                  <a:pt x="638" y="198"/>
                </a:cubicBezTo>
                <a:cubicBezTo>
                  <a:pt x="590" y="74"/>
                  <a:pt x="477" y="1"/>
                  <a:pt x="35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1" name="Google Shape;4191;p16"/>
          <p:cNvSpPr/>
          <p:nvPr/>
        </p:nvSpPr>
        <p:spPr>
          <a:xfrm rot="-10468820">
            <a:off x="9140057" y="-286766"/>
            <a:ext cx="33539" cy="28928"/>
          </a:xfrm>
          <a:custGeom>
            <a:avLst/>
            <a:gdLst/>
            <a:ahLst/>
            <a:cxnLst/>
            <a:rect l="l" t="t" r="r" b="b"/>
            <a:pathLst>
              <a:path w="727" h="627" extrusionOk="0">
                <a:moveTo>
                  <a:pt x="327" y="1"/>
                </a:moveTo>
                <a:cubicBezTo>
                  <a:pt x="181" y="1"/>
                  <a:pt x="36" y="103"/>
                  <a:pt x="13" y="272"/>
                </a:cubicBezTo>
                <a:cubicBezTo>
                  <a:pt x="1" y="347"/>
                  <a:pt x="26" y="434"/>
                  <a:pt x="63" y="496"/>
                </a:cubicBezTo>
                <a:cubicBezTo>
                  <a:pt x="113" y="559"/>
                  <a:pt x="188" y="609"/>
                  <a:pt x="276" y="621"/>
                </a:cubicBezTo>
                <a:cubicBezTo>
                  <a:pt x="296" y="625"/>
                  <a:pt x="315" y="627"/>
                  <a:pt x="334" y="627"/>
                </a:cubicBezTo>
                <a:cubicBezTo>
                  <a:pt x="576" y="627"/>
                  <a:pt x="726" y="343"/>
                  <a:pt x="576" y="134"/>
                </a:cubicBezTo>
                <a:cubicBezTo>
                  <a:pt x="513" y="42"/>
                  <a:pt x="419" y="1"/>
                  <a:pt x="3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2" name="Google Shape;4192;p16"/>
          <p:cNvSpPr/>
          <p:nvPr/>
        </p:nvSpPr>
        <p:spPr>
          <a:xfrm rot="-10468820">
            <a:off x="9010908" y="-327913"/>
            <a:ext cx="35200" cy="28328"/>
          </a:xfrm>
          <a:custGeom>
            <a:avLst/>
            <a:gdLst/>
            <a:ahLst/>
            <a:cxnLst/>
            <a:rect l="l" t="t" r="r" b="b"/>
            <a:pathLst>
              <a:path w="763" h="614" extrusionOk="0">
                <a:moveTo>
                  <a:pt x="400" y="1"/>
                </a:moveTo>
                <a:cubicBezTo>
                  <a:pt x="50" y="38"/>
                  <a:pt x="0" y="513"/>
                  <a:pt x="338" y="613"/>
                </a:cubicBezTo>
                <a:cubicBezTo>
                  <a:pt x="688" y="613"/>
                  <a:pt x="763" y="113"/>
                  <a:pt x="42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3" name="Google Shape;4193;p16"/>
          <p:cNvSpPr/>
          <p:nvPr/>
        </p:nvSpPr>
        <p:spPr>
          <a:xfrm rot="-10468820">
            <a:off x="8820263" y="-331579"/>
            <a:ext cx="31048" cy="28005"/>
          </a:xfrm>
          <a:custGeom>
            <a:avLst/>
            <a:gdLst/>
            <a:ahLst/>
            <a:cxnLst/>
            <a:rect l="l" t="t" r="r" b="b"/>
            <a:pathLst>
              <a:path w="673" h="607" extrusionOk="0">
                <a:moveTo>
                  <a:pt x="352" y="1"/>
                </a:moveTo>
                <a:cubicBezTo>
                  <a:pt x="265" y="1"/>
                  <a:pt x="177" y="38"/>
                  <a:pt x="113" y="117"/>
                </a:cubicBezTo>
                <a:cubicBezTo>
                  <a:pt x="1" y="242"/>
                  <a:pt x="26" y="442"/>
                  <a:pt x="163" y="542"/>
                </a:cubicBezTo>
                <a:cubicBezTo>
                  <a:pt x="222" y="587"/>
                  <a:pt x="287" y="607"/>
                  <a:pt x="351" y="607"/>
                </a:cubicBezTo>
                <a:cubicBezTo>
                  <a:pt x="518" y="607"/>
                  <a:pt x="672" y="469"/>
                  <a:pt x="663" y="279"/>
                </a:cubicBezTo>
                <a:cubicBezTo>
                  <a:pt x="651" y="242"/>
                  <a:pt x="651" y="217"/>
                  <a:pt x="638" y="192"/>
                </a:cubicBezTo>
                <a:cubicBezTo>
                  <a:pt x="588" y="69"/>
                  <a:pt x="471" y="1"/>
                  <a:pt x="3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4" name="Google Shape;4194;p16"/>
          <p:cNvSpPr/>
          <p:nvPr/>
        </p:nvSpPr>
        <p:spPr>
          <a:xfrm rot="-10468820">
            <a:off x="8738541" y="-298730"/>
            <a:ext cx="35984" cy="28881"/>
          </a:xfrm>
          <a:custGeom>
            <a:avLst/>
            <a:gdLst/>
            <a:ahLst/>
            <a:cxnLst/>
            <a:rect l="l" t="t" r="r" b="b"/>
            <a:pathLst>
              <a:path w="780" h="626" extrusionOk="0">
                <a:moveTo>
                  <a:pt x="386" y="1"/>
                </a:moveTo>
                <a:cubicBezTo>
                  <a:pt x="283" y="1"/>
                  <a:pt x="178" y="51"/>
                  <a:pt x="113" y="148"/>
                </a:cubicBezTo>
                <a:cubicBezTo>
                  <a:pt x="1" y="348"/>
                  <a:pt x="126" y="598"/>
                  <a:pt x="351" y="623"/>
                </a:cubicBezTo>
                <a:cubicBezTo>
                  <a:pt x="366" y="625"/>
                  <a:pt x="381" y="626"/>
                  <a:pt x="395" y="626"/>
                </a:cubicBezTo>
                <a:cubicBezTo>
                  <a:pt x="632" y="626"/>
                  <a:pt x="780" y="347"/>
                  <a:pt x="638" y="135"/>
                </a:cubicBezTo>
                <a:cubicBezTo>
                  <a:pt x="578" y="45"/>
                  <a:pt x="482" y="1"/>
                  <a:pt x="38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5" name="Google Shape;4195;p16"/>
          <p:cNvSpPr/>
          <p:nvPr/>
        </p:nvSpPr>
        <p:spPr>
          <a:xfrm rot="-10468820">
            <a:off x="8866586" y="-261285"/>
            <a:ext cx="36676" cy="29158"/>
          </a:xfrm>
          <a:custGeom>
            <a:avLst/>
            <a:gdLst/>
            <a:ahLst/>
            <a:cxnLst/>
            <a:rect l="l" t="t" r="r" b="b"/>
            <a:pathLst>
              <a:path w="795" h="632" extrusionOk="0">
                <a:moveTo>
                  <a:pt x="414" y="0"/>
                </a:moveTo>
                <a:cubicBezTo>
                  <a:pt x="204" y="0"/>
                  <a:pt x="1" y="222"/>
                  <a:pt x="133" y="469"/>
                </a:cubicBezTo>
                <a:cubicBezTo>
                  <a:pt x="196" y="583"/>
                  <a:pt x="298" y="631"/>
                  <a:pt x="400" y="631"/>
                </a:cubicBezTo>
                <a:cubicBezTo>
                  <a:pt x="598" y="631"/>
                  <a:pt x="794" y="446"/>
                  <a:pt x="695" y="206"/>
                </a:cubicBezTo>
                <a:cubicBezTo>
                  <a:pt x="695" y="181"/>
                  <a:pt x="683" y="156"/>
                  <a:pt x="658" y="131"/>
                </a:cubicBezTo>
                <a:cubicBezTo>
                  <a:pt x="591" y="39"/>
                  <a:pt x="502" y="0"/>
                  <a:pt x="4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6" name="Google Shape;4196;p16"/>
          <p:cNvSpPr/>
          <p:nvPr/>
        </p:nvSpPr>
        <p:spPr>
          <a:xfrm rot="-10468820">
            <a:off x="8584441" y="-265021"/>
            <a:ext cx="34970" cy="25421"/>
          </a:xfrm>
          <a:custGeom>
            <a:avLst/>
            <a:gdLst/>
            <a:ahLst/>
            <a:cxnLst/>
            <a:rect l="l" t="t" r="r" b="b"/>
            <a:pathLst>
              <a:path w="758" h="551" extrusionOk="0">
                <a:moveTo>
                  <a:pt x="540" y="0"/>
                </a:moveTo>
                <a:cubicBezTo>
                  <a:pt x="312" y="0"/>
                  <a:pt x="1" y="319"/>
                  <a:pt x="233" y="485"/>
                </a:cubicBezTo>
                <a:cubicBezTo>
                  <a:pt x="292" y="529"/>
                  <a:pt x="361" y="551"/>
                  <a:pt x="430" y="551"/>
                </a:cubicBezTo>
                <a:cubicBezTo>
                  <a:pt x="519" y="551"/>
                  <a:pt x="606" y="513"/>
                  <a:pt x="670" y="435"/>
                </a:cubicBezTo>
                <a:lnTo>
                  <a:pt x="670" y="448"/>
                </a:lnTo>
                <a:cubicBezTo>
                  <a:pt x="745" y="360"/>
                  <a:pt x="757" y="235"/>
                  <a:pt x="720" y="135"/>
                </a:cubicBezTo>
                <a:cubicBezTo>
                  <a:pt x="688" y="39"/>
                  <a:pt x="619" y="0"/>
                  <a:pt x="5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7" name="Google Shape;4197;p16"/>
          <p:cNvSpPr/>
          <p:nvPr/>
        </p:nvSpPr>
        <p:spPr>
          <a:xfrm rot="-10468820">
            <a:off x="8938822" y="-287980"/>
            <a:ext cx="34324" cy="25375"/>
          </a:xfrm>
          <a:custGeom>
            <a:avLst/>
            <a:gdLst/>
            <a:ahLst/>
            <a:cxnLst/>
            <a:rect l="l" t="t" r="r" b="b"/>
            <a:pathLst>
              <a:path w="744" h="550" extrusionOk="0">
                <a:moveTo>
                  <a:pt x="535" y="1"/>
                </a:moveTo>
                <a:cubicBezTo>
                  <a:pt x="308" y="1"/>
                  <a:pt x="0" y="312"/>
                  <a:pt x="231" y="488"/>
                </a:cubicBezTo>
                <a:cubicBezTo>
                  <a:pt x="288" y="529"/>
                  <a:pt x="355" y="549"/>
                  <a:pt x="420" y="549"/>
                </a:cubicBezTo>
                <a:cubicBezTo>
                  <a:pt x="512" y="549"/>
                  <a:pt x="603" y="510"/>
                  <a:pt x="668" y="438"/>
                </a:cubicBezTo>
                <a:cubicBezTo>
                  <a:pt x="718" y="375"/>
                  <a:pt x="743" y="288"/>
                  <a:pt x="731" y="213"/>
                </a:cubicBezTo>
                <a:cubicBezTo>
                  <a:pt x="731" y="188"/>
                  <a:pt x="731" y="163"/>
                  <a:pt x="718" y="138"/>
                </a:cubicBezTo>
                <a:cubicBezTo>
                  <a:pt x="686" y="40"/>
                  <a:pt x="615" y="1"/>
                  <a:pt x="5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8" name="Google Shape;4198;p16"/>
          <p:cNvSpPr/>
          <p:nvPr/>
        </p:nvSpPr>
        <p:spPr>
          <a:xfrm rot="-10468820">
            <a:off x="8885031" y="-342761"/>
            <a:ext cx="31602" cy="28928"/>
          </a:xfrm>
          <a:custGeom>
            <a:avLst/>
            <a:gdLst/>
            <a:ahLst/>
            <a:cxnLst/>
            <a:rect l="l" t="t" r="r" b="b"/>
            <a:pathLst>
              <a:path w="685" h="627" extrusionOk="0">
                <a:moveTo>
                  <a:pt x="320" y="0"/>
                </a:moveTo>
                <a:cubicBezTo>
                  <a:pt x="179" y="0"/>
                  <a:pt x="39" y="91"/>
                  <a:pt x="13" y="272"/>
                </a:cubicBezTo>
                <a:cubicBezTo>
                  <a:pt x="1" y="347"/>
                  <a:pt x="26" y="435"/>
                  <a:pt x="76" y="497"/>
                </a:cubicBezTo>
                <a:cubicBezTo>
                  <a:pt x="141" y="587"/>
                  <a:pt x="232" y="626"/>
                  <a:pt x="322" y="626"/>
                </a:cubicBezTo>
                <a:cubicBezTo>
                  <a:pt x="506" y="626"/>
                  <a:pt x="684" y="462"/>
                  <a:pt x="626" y="235"/>
                </a:cubicBezTo>
                <a:cubicBezTo>
                  <a:pt x="583" y="78"/>
                  <a:pt x="452" y="0"/>
                  <a:pt x="32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9" name="Google Shape;4199;p16"/>
          <p:cNvSpPr/>
          <p:nvPr/>
        </p:nvSpPr>
        <p:spPr>
          <a:xfrm rot="-10468820">
            <a:off x="8650240" y="-282278"/>
            <a:ext cx="32340" cy="28512"/>
          </a:xfrm>
          <a:custGeom>
            <a:avLst/>
            <a:gdLst/>
            <a:ahLst/>
            <a:cxnLst/>
            <a:rect l="l" t="t" r="r" b="b"/>
            <a:pathLst>
              <a:path w="701" h="618" extrusionOk="0">
                <a:moveTo>
                  <a:pt x="347" y="0"/>
                </a:moveTo>
                <a:cubicBezTo>
                  <a:pt x="311" y="0"/>
                  <a:pt x="274" y="6"/>
                  <a:pt x="238" y="20"/>
                </a:cubicBezTo>
                <a:cubicBezTo>
                  <a:pt x="75" y="83"/>
                  <a:pt x="0" y="258"/>
                  <a:pt x="63" y="420"/>
                </a:cubicBezTo>
                <a:cubicBezTo>
                  <a:pt x="111" y="544"/>
                  <a:pt x="224" y="617"/>
                  <a:pt x="347" y="617"/>
                </a:cubicBezTo>
                <a:cubicBezTo>
                  <a:pt x="385" y="617"/>
                  <a:pt x="424" y="610"/>
                  <a:pt x="463" y="595"/>
                </a:cubicBezTo>
                <a:cubicBezTo>
                  <a:pt x="625" y="533"/>
                  <a:pt x="700" y="358"/>
                  <a:pt x="638" y="195"/>
                </a:cubicBezTo>
                <a:cubicBezTo>
                  <a:pt x="589" y="79"/>
                  <a:pt x="473" y="0"/>
                  <a:pt x="34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0" name="Google Shape;4200;p16"/>
          <p:cNvSpPr/>
          <p:nvPr/>
        </p:nvSpPr>
        <p:spPr>
          <a:xfrm rot="-10468820">
            <a:off x="8676650" y="-344111"/>
            <a:ext cx="35062" cy="28835"/>
          </a:xfrm>
          <a:custGeom>
            <a:avLst/>
            <a:gdLst/>
            <a:ahLst/>
            <a:cxnLst/>
            <a:rect l="l" t="t" r="r" b="b"/>
            <a:pathLst>
              <a:path w="760" h="625" extrusionOk="0">
                <a:moveTo>
                  <a:pt x="392" y="1"/>
                </a:moveTo>
                <a:cubicBezTo>
                  <a:pt x="353" y="1"/>
                  <a:pt x="314" y="8"/>
                  <a:pt x="276" y="23"/>
                </a:cubicBezTo>
                <a:cubicBezTo>
                  <a:pt x="13" y="110"/>
                  <a:pt x="1" y="485"/>
                  <a:pt x="251" y="597"/>
                </a:cubicBezTo>
                <a:cubicBezTo>
                  <a:pt x="294" y="616"/>
                  <a:pt x="337" y="624"/>
                  <a:pt x="378" y="624"/>
                </a:cubicBezTo>
                <a:cubicBezTo>
                  <a:pt x="589" y="624"/>
                  <a:pt x="759" y="406"/>
                  <a:pt x="675" y="198"/>
                </a:cubicBezTo>
                <a:cubicBezTo>
                  <a:pt x="628" y="74"/>
                  <a:pt x="515" y="1"/>
                  <a:pt x="3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1" name="Google Shape;4201;p16"/>
          <p:cNvSpPr/>
          <p:nvPr/>
        </p:nvSpPr>
        <p:spPr>
          <a:xfrm rot="-10468820">
            <a:off x="8456807" y="-298851"/>
            <a:ext cx="35292" cy="26713"/>
          </a:xfrm>
          <a:custGeom>
            <a:avLst/>
            <a:gdLst/>
            <a:ahLst/>
            <a:cxnLst/>
            <a:rect l="l" t="t" r="r" b="b"/>
            <a:pathLst>
              <a:path w="765" h="579" extrusionOk="0">
                <a:moveTo>
                  <a:pt x="370" y="1"/>
                </a:moveTo>
                <a:cubicBezTo>
                  <a:pt x="177" y="1"/>
                  <a:pt x="1" y="189"/>
                  <a:pt x="66" y="412"/>
                </a:cubicBezTo>
                <a:cubicBezTo>
                  <a:pt x="91" y="530"/>
                  <a:pt x="187" y="578"/>
                  <a:pt x="295" y="578"/>
                </a:cubicBezTo>
                <a:cubicBezTo>
                  <a:pt x="506" y="578"/>
                  <a:pt x="765" y="394"/>
                  <a:pt x="641" y="187"/>
                </a:cubicBezTo>
                <a:cubicBezTo>
                  <a:pt x="628" y="149"/>
                  <a:pt x="603" y="112"/>
                  <a:pt x="566" y="74"/>
                </a:cubicBezTo>
                <a:cubicBezTo>
                  <a:pt x="505" y="23"/>
                  <a:pt x="436" y="1"/>
                  <a:pt x="3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2" name="Google Shape;4202;p16"/>
          <p:cNvSpPr/>
          <p:nvPr/>
        </p:nvSpPr>
        <p:spPr>
          <a:xfrm rot="-10468820">
            <a:off x="8521535" y="-311030"/>
            <a:ext cx="33493" cy="28420"/>
          </a:xfrm>
          <a:custGeom>
            <a:avLst/>
            <a:gdLst/>
            <a:ahLst/>
            <a:cxnLst/>
            <a:rect l="l" t="t" r="r" b="b"/>
            <a:pathLst>
              <a:path w="726" h="616" extrusionOk="0">
                <a:moveTo>
                  <a:pt x="370" y="0"/>
                </a:moveTo>
                <a:cubicBezTo>
                  <a:pt x="338" y="0"/>
                  <a:pt x="306" y="5"/>
                  <a:pt x="275" y="15"/>
                </a:cubicBezTo>
                <a:cubicBezTo>
                  <a:pt x="225" y="40"/>
                  <a:pt x="188" y="65"/>
                  <a:pt x="150" y="103"/>
                </a:cubicBezTo>
                <a:cubicBezTo>
                  <a:pt x="0" y="290"/>
                  <a:pt x="100" y="578"/>
                  <a:pt x="350" y="615"/>
                </a:cubicBezTo>
                <a:cubicBezTo>
                  <a:pt x="400" y="615"/>
                  <a:pt x="450" y="615"/>
                  <a:pt x="488" y="590"/>
                </a:cubicBezTo>
                <a:cubicBezTo>
                  <a:pt x="650" y="528"/>
                  <a:pt x="725" y="353"/>
                  <a:pt x="675" y="203"/>
                </a:cubicBezTo>
                <a:cubicBezTo>
                  <a:pt x="616" y="74"/>
                  <a:pt x="493" y="0"/>
                  <a:pt x="3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3" name="Google Shape;4203;p16"/>
          <p:cNvSpPr txBox="1">
            <a:spLocks noGrp="1"/>
          </p:cNvSpPr>
          <p:nvPr>
            <p:ph type="title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04" name="Google Shape;4204;p16"/>
          <p:cNvGrpSpPr/>
          <p:nvPr/>
        </p:nvGrpSpPr>
        <p:grpSpPr>
          <a:xfrm flipH="1">
            <a:off x="1636359" y="4918050"/>
            <a:ext cx="161913" cy="146905"/>
            <a:chOff x="7894217" y="3432112"/>
            <a:chExt cx="161913" cy="146905"/>
          </a:xfrm>
        </p:grpSpPr>
        <p:sp>
          <p:nvSpPr>
            <p:cNvPr id="4205" name="Google Shape;4205;p16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16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16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08" name="Google Shape;4208;p16"/>
          <p:cNvSpPr/>
          <p:nvPr/>
        </p:nvSpPr>
        <p:spPr>
          <a:xfrm flipH="1">
            <a:off x="-41550" y="4684525"/>
            <a:ext cx="3517727" cy="4760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9" name="Google Shape;4209;p16"/>
          <p:cNvSpPr/>
          <p:nvPr/>
        </p:nvSpPr>
        <p:spPr>
          <a:xfrm flipH="1">
            <a:off x="6629974" y="-15076"/>
            <a:ext cx="2707986" cy="61220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10" name="Google Shape;4210;p16"/>
          <p:cNvGrpSpPr/>
          <p:nvPr/>
        </p:nvGrpSpPr>
        <p:grpSpPr>
          <a:xfrm rot="5400000" flipH="1">
            <a:off x="8611250" y="-289703"/>
            <a:ext cx="439050" cy="1138216"/>
            <a:chOff x="1823086" y="-208516"/>
            <a:chExt cx="433159" cy="1122944"/>
          </a:xfrm>
        </p:grpSpPr>
        <p:sp>
          <p:nvSpPr>
            <p:cNvPr id="4211" name="Google Shape;4211;p16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16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16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16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16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16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16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16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9" name="Google Shape;4219;p16"/>
          <p:cNvGrpSpPr/>
          <p:nvPr/>
        </p:nvGrpSpPr>
        <p:grpSpPr>
          <a:xfrm rot="5400000" flipH="1">
            <a:off x="8446719" y="-121413"/>
            <a:ext cx="444435" cy="1202872"/>
            <a:chOff x="904476" y="-243594"/>
            <a:chExt cx="438472" cy="1186732"/>
          </a:xfrm>
        </p:grpSpPr>
        <p:sp>
          <p:nvSpPr>
            <p:cNvPr id="4220" name="Google Shape;4220;p16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16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16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16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16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16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16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16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16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16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16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16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16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16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16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16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16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16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16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16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16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16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16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16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16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16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16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7" name="Google Shape;4247;p16"/>
          <p:cNvGrpSpPr/>
          <p:nvPr/>
        </p:nvGrpSpPr>
        <p:grpSpPr>
          <a:xfrm flipH="1">
            <a:off x="-40364" y="4461357"/>
            <a:ext cx="876802" cy="561032"/>
            <a:chOff x="7750342" y="3926048"/>
            <a:chExt cx="1406709" cy="900099"/>
          </a:xfrm>
        </p:grpSpPr>
        <p:sp>
          <p:nvSpPr>
            <p:cNvPr id="4248" name="Google Shape;4248;p16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16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16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16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16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16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16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16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56" name="Google Shape;4256;p16"/>
          <p:cNvGrpSpPr/>
          <p:nvPr/>
        </p:nvGrpSpPr>
        <p:grpSpPr>
          <a:xfrm flipH="1">
            <a:off x="-316741" y="4163655"/>
            <a:ext cx="772370" cy="775893"/>
            <a:chOff x="8276926" y="3750868"/>
            <a:chExt cx="1239162" cy="1244814"/>
          </a:xfrm>
        </p:grpSpPr>
        <p:sp>
          <p:nvSpPr>
            <p:cNvPr id="4257" name="Google Shape;4257;p16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16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16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16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16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16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16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16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16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16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16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16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16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16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16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16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16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16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16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16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16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16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16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16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16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16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16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84" name="Google Shape;4284;p16"/>
          <p:cNvGrpSpPr/>
          <p:nvPr/>
        </p:nvGrpSpPr>
        <p:grpSpPr>
          <a:xfrm rot="5400000" flipH="1">
            <a:off x="596790" y="4654258"/>
            <a:ext cx="273016" cy="739520"/>
            <a:chOff x="7607455" y="4238363"/>
            <a:chExt cx="438017" cy="1186459"/>
          </a:xfrm>
        </p:grpSpPr>
        <p:sp>
          <p:nvSpPr>
            <p:cNvPr id="4285" name="Google Shape;4285;p1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1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1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1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1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1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1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1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1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1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1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1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1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1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1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1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1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1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1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1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1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1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1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1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09" name="Google Shape;4309;p16"/>
          <p:cNvGrpSpPr/>
          <p:nvPr/>
        </p:nvGrpSpPr>
        <p:grpSpPr>
          <a:xfrm rot="5400000" flipH="1">
            <a:off x="-67436" y="1312833"/>
            <a:ext cx="633267" cy="380075"/>
            <a:chOff x="8365864" y="2993835"/>
            <a:chExt cx="933472" cy="547264"/>
          </a:xfrm>
        </p:grpSpPr>
        <p:sp>
          <p:nvSpPr>
            <p:cNvPr id="4310" name="Google Shape;4310;p16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16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16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16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16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16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16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17" name="Google Shape;4317;p16"/>
          <p:cNvGrpSpPr/>
          <p:nvPr/>
        </p:nvGrpSpPr>
        <p:grpSpPr>
          <a:xfrm flipH="1">
            <a:off x="-185562" y="501899"/>
            <a:ext cx="800029" cy="592349"/>
            <a:chOff x="8118223" y="2202382"/>
            <a:chExt cx="1151949" cy="873156"/>
          </a:xfrm>
        </p:grpSpPr>
        <p:sp>
          <p:nvSpPr>
            <p:cNvPr id="4318" name="Google Shape;4318;p16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16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16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16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16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16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16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16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16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16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16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16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16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16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16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16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16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16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16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16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16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9" name="Google Shape;4339;p16"/>
          <p:cNvGrpSpPr/>
          <p:nvPr/>
        </p:nvGrpSpPr>
        <p:grpSpPr>
          <a:xfrm flipH="1">
            <a:off x="8149501" y="3972291"/>
            <a:ext cx="1146207" cy="1063803"/>
            <a:chOff x="-181020" y="4253777"/>
            <a:chExt cx="1117161" cy="1087511"/>
          </a:xfrm>
        </p:grpSpPr>
        <p:sp>
          <p:nvSpPr>
            <p:cNvPr id="4340" name="Google Shape;4340;p16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16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16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16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16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16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16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16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16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16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16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16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16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16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54" name="Google Shape;4354;p16"/>
          <p:cNvGrpSpPr/>
          <p:nvPr/>
        </p:nvGrpSpPr>
        <p:grpSpPr>
          <a:xfrm flipH="1">
            <a:off x="8375426" y="3699426"/>
            <a:ext cx="906954" cy="1160207"/>
            <a:chOff x="-168050" y="4195214"/>
            <a:chExt cx="719519" cy="965231"/>
          </a:xfrm>
        </p:grpSpPr>
        <p:sp>
          <p:nvSpPr>
            <p:cNvPr id="4355" name="Google Shape;4355;p16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16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16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16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16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16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16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16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16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16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16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16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16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16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16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16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16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16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16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4" name="Google Shape;4374;p16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5" name="Google Shape;4375;p16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6" name="Google Shape;4376;p16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7" name="Google Shape;4377;p16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378;p16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16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16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16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2" name="Google Shape;4382;p16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3" name="Google Shape;4383;p16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16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16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16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16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8" name="Google Shape;4388;p16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16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16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16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16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16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16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16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16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16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16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16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16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16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02" name="Google Shape;4402;p16"/>
          <p:cNvGrpSpPr/>
          <p:nvPr/>
        </p:nvGrpSpPr>
        <p:grpSpPr>
          <a:xfrm flipH="1">
            <a:off x="-138601" y="-156827"/>
            <a:ext cx="775583" cy="776946"/>
            <a:chOff x="7973149" y="-201092"/>
            <a:chExt cx="1116750" cy="1145263"/>
          </a:xfrm>
        </p:grpSpPr>
        <p:sp>
          <p:nvSpPr>
            <p:cNvPr id="4403" name="Google Shape;4403;p16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16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16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16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16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16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16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16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16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16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16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16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16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16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16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16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16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16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16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16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16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16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16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16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16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16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16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16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16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16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16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16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16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16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16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16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16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16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16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16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16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16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16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16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16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16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16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16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16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16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16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16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16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16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16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16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16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16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16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16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16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64" name="Google Shape;4464;p16"/>
          <p:cNvGrpSpPr/>
          <p:nvPr/>
        </p:nvGrpSpPr>
        <p:grpSpPr>
          <a:xfrm rot="-5400000" flipH="1">
            <a:off x="8358974" y="4213030"/>
            <a:ext cx="428468" cy="1217307"/>
            <a:chOff x="7607455" y="4238363"/>
            <a:chExt cx="438017" cy="1186459"/>
          </a:xfrm>
        </p:grpSpPr>
        <p:sp>
          <p:nvSpPr>
            <p:cNvPr id="4465" name="Google Shape;4465;p1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1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1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1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1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1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1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2" name="Google Shape;4472;p1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3" name="Google Shape;4473;p1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1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1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6" name="Google Shape;4476;p1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7" name="Google Shape;4477;p1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8" name="Google Shape;4478;p1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1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1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1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1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1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1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1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1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1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1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89" name="Google Shape;4489;p16"/>
          <p:cNvGrpSpPr/>
          <p:nvPr/>
        </p:nvGrpSpPr>
        <p:grpSpPr>
          <a:xfrm flipH="1">
            <a:off x="-59844" y="4617104"/>
            <a:ext cx="561571" cy="543421"/>
            <a:chOff x="8202967" y="4478366"/>
            <a:chExt cx="900965" cy="871845"/>
          </a:xfrm>
        </p:grpSpPr>
        <p:sp>
          <p:nvSpPr>
            <p:cNvPr id="4490" name="Google Shape;4490;p16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16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16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16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16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16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16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16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16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16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16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16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16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16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16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16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16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16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16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 ">
  <p:cSld name="TITLE_AND_TWO_COLUMNS_1_1_1">
    <p:spTree>
      <p:nvGrpSpPr>
        <p:cNvPr id="1" name="Shape 4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0" name="Google Shape;4510;p17"/>
          <p:cNvSpPr txBox="1">
            <a:spLocks noGrp="1"/>
          </p:cNvSpPr>
          <p:nvPr>
            <p:ph type="ctrTitle"/>
          </p:nvPr>
        </p:nvSpPr>
        <p:spPr>
          <a:xfrm>
            <a:off x="2105884" y="1918400"/>
            <a:ext cx="1821900" cy="40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511" name="Google Shape;4511;p17"/>
          <p:cNvSpPr txBox="1">
            <a:spLocks noGrp="1"/>
          </p:cNvSpPr>
          <p:nvPr>
            <p:ph type="subTitle" idx="1"/>
          </p:nvPr>
        </p:nvSpPr>
        <p:spPr>
          <a:xfrm>
            <a:off x="1756534" y="2291100"/>
            <a:ext cx="2520600" cy="5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12" name="Google Shape;4512;p17"/>
          <p:cNvSpPr txBox="1">
            <a:spLocks noGrp="1"/>
          </p:cNvSpPr>
          <p:nvPr>
            <p:ph type="ctrTitle" idx="2"/>
          </p:nvPr>
        </p:nvSpPr>
        <p:spPr>
          <a:xfrm>
            <a:off x="5216216" y="1910100"/>
            <a:ext cx="1821900" cy="40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513" name="Google Shape;4513;p17"/>
          <p:cNvSpPr txBox="1">
            <a:spLocks noGrp="1"/>
          </p:cNvSpPr>
          <p:nvPr>
            <p:ph type="subTitle" idx="3"/>
          </p:nvPr>
        </p:nvSpPr>
        <p:spPr>
          <a:xfrm>
            <a:off x="4866866" y="2291100"/>
            <a:ext cx="2520600" cy="5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14" name="Google Shape;4514;p17"/>
          <p:cNvSpPr txBox="1">
            <a:spLocks noGrp="1"/>
          </p:cNvSpPr>
          <p:nvPr>
            <p:ph type="ctrTitle" idx="4"/>
          </p:nvPr>
        </p:nvSpPr>
        <p:spPr>
          <a:xfrm>
            <a:off x="2105884" y="3707888"/>
            <a:ext cx="1821900" cy="40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515" name="Google Shape;4515;p17"/>
          <p:cNvSpPr txBox="1">
            <a:spLocks noGrp="1"/>
          </p:cNvSpPr>
          <p:nvPr>
            <p:ph type="subTitle" idx="5"/>
          </p:nvPr>
        </p:nvSpPr>
        <p:spPr>
          <a:xfrm>
            <a:off x="1756534" y="4077225"/>
            <a:ext cx="2520600" cy="5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16" name="Google Shape;4516;p17"/>
          <p:cNvSpPr txBox="1">
            <a:spLocks noGrp="1"/>
          </p:cNvSpPr>
          <p:nvPr>
            <p:ph type="ctrTitle" idx="6"/>
          </p:nvPr>
        </p:nvSpPr>
        <p:spPr>
          <a:xfrm>
            <a:off x="5216216" y="3700638"/>
            <a:ext cx="1821900" cy="40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517" name="Google Shape;4517;p17"/>
          <p:cNvSpPr txBox="1">
            <a:spLocks noGrp="1"/>
          </p:cNvSpPr>
          <p:nvPr>
            <p:ph type="subTitle" idx="7"/>
          </p:nvPr>
        </p:nvSpPr>
        <p:spPr>
          <a:xfrm>
            <a:off x="4866866" y="4077225"/>
            <a:ext cx="2520600" cy="5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18" name="Google Shape;4518;p17"/>
          <p:cNvSpPr txBox="1">
            <a:spLocks noGrp="1"/>
          </p:cNvSpPr>
          <p:nvPr>
            <p:ph type="title" idx="8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19" name="Google Shape;4519;p17"/>
          <p:cNvGrpSpPr/>
          <p:nvPr/>
        </p:nvGrpSpPr>
        <p:grpSpPr>
          <a:xfrm rot="10800000">
            <a:off x="25990" y="4629926"/>
            <a:ext cx="101034" cy="91052"/>
            <a:chOff x="7737341" y="1046941"/>
            <a:chExt cx="161913" cy="145916"/>
          </a:xfrm>
        </p:grpSpPr>
        <p:sp>
          <p:nvSpPr>
            <p:cNvPr id="4520" name="Google Shape;4520;p1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1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1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23" name="Google Shape;4523;p17"/>
          <p:cNvGrpSpPr/>
          <p:nvPr/>
        </p:nvGrpSpPr>
        <p:grpSpPr>
          <a:xfrm rot="10800000">
            <a:off x="8964920" y="4479710"/>
            <a:ext cx="120868" cy="109687"/>
            <a:chOff x="737385" y="1492952"/>
            <a:chExt cx="161913" cy="146935"/>
          </a:xfrm>
        </p:grpSpPr>
        <p:sp>
          <p:nvSpPr>
            <p:cNvPr id="4524" name="Google Shape;4524;p1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1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1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27" name="Google Shape;4527;p17"/>
          <p:cNvSpPr/>
          <p:nvPr/>
        </p:nvSpPr>
        <p:spPr>
          <a:xfrm rot="10800000">
            <a:off x="6064628" y="-39367"/>
            <a:ext cx="3274922" cy="511070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8" name="Google Shape;4528;p17"/>
          <p:cNvSpPr/>
          <p:nvPr/>
        </p:nvSpPr>
        <p:spPr>
          <a:xfrm rot="10800000">
            <a:off x="-60286" y="4823433"/>
            <a:ext cx="2795640" cy="43659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29" name="Google Shape;4529;p17"/>
          <p:cNvGrpSpPr/>
          <p:nvPr/>
        </p:nvGrpSpPr>
        <p:grpSpPr>
          <a:xfrm rot="10800000">
            <a:off x="7597376" y="4589276"/>
            <a:ext cx="323353" cy="838278"/>
            <a:chOff x="1823086" y="-208516"/>
            <a:chExt cx="433159" cy="1122944"/>
          </a:xfrm>
        </p:grpSpPr>
        <p:sp>
          <p:nvSpPr>
            <p:cNvPr id="4530" name="Google Shape;4530;p1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1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1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1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1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1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1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1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38" name="Google Shape;4538;p17"/>
          <p:cNvGrpSpPr/>
          <p:nvPr/>
        </p:nvGrpSpPr>
        <p:grpSpPr>
          <a:xfrm rot="10800000">
            <a:off x="8385822" y="4335155"/>
            <a:ext cx="1049820" cy="671216"/>
            <a:chOff x="-206267" y="355694"/>
            <a:chExt cx="1406323" cy="899150"/>
          </a:xfrm>
        </p:grpSpPr>
        <p:sp>
          <p:nvSpPr>
            <p:cNvPr id="4539" name="Google Shape;4539;p1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1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1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1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1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1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1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1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47" name="Google Shape;4547;p17"/>
          <p:cNvGrpSpPr/>
          <p:nvPr/>
        </p:nvGrpSpPr>
        <p:grpSpPr>
          <a:xfrm rot="10800000">
            <a:off x="8647401" y="4704241"/>
            <a:ext cx="672642" cy="650434"/>
            <a:chOff x="-168381" y="-168706"/>
            <a:chExt cx="901061" cy="871312"/>
          </a:xfrm>
        </p:grpSpPr>
        <p:sp>
          <p:nvSpPr>
            <p:cNvPr id="4548" name="Google Shape;4548;p1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1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1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1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1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1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1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1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1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1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1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1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1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1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1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1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1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1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1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67" name="Google Shape;4567;p17"/>
          <p:cNvGrpSpPr/>
          <p:nvPr/>
        </p:nvGrpSpPr>
        <p:grpSpPr>
          <a:xfrm rot="10800000">
            <a:off x="8279153" y="4567844"/>
            <a:ext cx="327320" cy="885896"/>
            <a:chOff x="904476" y="-243594"/>
            <a:chExt cx="438472" cy="1186732"/>
          </a:xfrm>
        </p:grpSpPr>
        <p:sp>
          <p:nvSpPr>
            <p:cNvPr id="4568" name="Google Shape;4568;p1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1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1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1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1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1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1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1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1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1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1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1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1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1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1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1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1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1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1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1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1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1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1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1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1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1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1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95" name="Google Shape;4595;p17"/>
          <p:cNvGrpSpPr/>
          <p:nvPr/>
        </p:nvGrpSpPr>
        <p:grpSpPr>
          <a:xfrm rot="10800000">
            <a:off x="7701689" y="4745869"/>
            <a:ext cx="493195" cy="847765"/>
            <a:chOff x="1455834" y="-430995"/>
            <a:chExt cx="660677" cy="1135653"/>
          </a:xfrm>
        </p:grpSpPr>
        <p:sp>
          <p:nvSpPr>
            <p:cNvPr id="4596" name="Google Shape;4596;p17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17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17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17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17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17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17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17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17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17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17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17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17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17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17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17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17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17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17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17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16" name="Google Shape;4616;p17"/>
          <p:cNvGrpSpPr/>
          <p:nvPr/>
        </p:nvGrpSpPr>
        <p:grpSpPr>
          <a:xfrm rot="10800000">
            <a:off x="7256455" y="4765459"/>
            <a:ext cx="608728" cy="850872"/>
            <a:chOff x="1897495" y="-461400"/>
            <a:chExt cx="815443" cy="1139815"/>
          </a:xfrm>
        </p:grpSpPr>
        <p:sp>
          <p:nvSpPr>
            <p:cNvPr id="4617" name="Google Shape;4617;p1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1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1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1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1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1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1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1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1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1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1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1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1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1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1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1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1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1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1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1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1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1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39" name="Google Shape;4639;p17"/>
          <p:cNvGrpSpPr/>
          <p:nvPr/>
        </p:nvGrpSpPr>
        <p:grpSpPr>
          <a:xfrm flipH="1">
            <a:off x="8473439" y="3536760"/>
            <a:ext cx="325854" cy="425166"/>
            <a:chOff x="1304140" y="978228"/>
            <a:chExt cx="436509" cy="569545"/>
          </a:xfrm>
        </p:grpSpPr>
        <p:sp>
          <p:nvSpPr>
            <p:cNvPr id="4640" name="Google Shape;4640;p17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17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17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17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17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17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17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17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17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17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17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17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17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17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17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17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17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17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17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17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17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17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62" name="Google Shape;4662;p17"/>
          <p:cNvGrpSpPr/>
          <p:nvPr/>
        </p:nvGrpSpPr>
        <p:grpSpPr>
          <a:xfrm>
            <a:off x="-469360" y="-270381"/>
            <a:ext cx="2260158" cy="1544343"/>
            <a:chOff x="-469344" y="-270371"/>
            <a:chExt cx="2664966" cy="1820945"/>
          </a:xfrm>
        </p:grpSpPr>
        <p:grpSp>
          <p:nvGrpSpPr>
            <p:cNvPr id="4663" name="Google Shape;4663;p17"/>
            <p:cNvGrpSpPr/>
            <p:nvPr/>
          </p:nvGrpSpPr>
          <p:grpSpPr>
            <a:xfrm rot="10800000">
              <a:off x="-341273" y="793500"/>
              <a:ext cx="1190020" cy="757074"/>
              <a:chOff x="7742212" y="3926048"/>
              <a:chExt cx="1414838" cy="900099"/>
            </a:xfrm>
          </p:grpSpPr>
          <p:sp>
            <p:nvSpPr>
              <p:cNvPr id="4664" name="Google Shape;4664;p17"/>
              <p:cNvSpPr/>
              <p:nvPr/>
            </p:nvSpPr>
            <p:spPr>
              <a:xfrm>
                <a:off x="7827357" y="3979099"/>
                <a:ext cx="1329694" cy="847048"/>
              </a:xfrm>
              <a:custGeom>
                <a:avLst/>
                <a:gdLst/>
                <a:ahLst/>
                <a:cxnLst/>
                <a:rect l="l" t="t" r="r" b="b"/>
                <a:pathLst>
                  <a:path w="44386" h="28275" extrusionOk="0">
                    <a:moveTo>
                      <a:pt x="395" y="1"/>
                    </a:moveTo>
                    <a:cubicBezTo>
                      <a:pt x="103" y="1"/>
                      <a:pt x="1" y="500"/>
                      <a:pt x="331" y="620"/>
                    </a:cubicBezTo>
                    <a:cubicBezTo>
                      <a:pt x="1132" y="921"/>
                      <a:pt x="1999" y="987"/>
                      <a:pt x="2800" y="1221"/>
                    </a:cubicBezTo>
                    <a:cubicBezTo>
                      <a:pt x="3600" y="1421"/>
                      <a:pt x="4367" y="1688"/>
                      <a:pt x="5101" y="2021"/>
                    </a:cubicBezTo>
                    <a:cubicBezTo>
                      <a:pt x="6602" y="2622"/>
                      <a:pt x="8003" y="3456"/>
                      <a:pt x="9304" y="4356"/>
                    </a:cubicBezTo>
                    <a:cubicBezTo>
                      <a:pt x="11973" y="6224"/>
                      <a:pt x="14308" y="8493"/>
                      <a:pt x="16643" y="10761"/>
                    </a:cubicBezTo>
                    <a:cubicBezTo>
                      <a:pt x="19078" y="13096"/>
                      <a:pt x="21580" y="15364"/>
                      <a:pt x="24148" y="17566"/>
                    </a:cubicBezTo>
                    <a:cubicBezTo>
                      <a:pt x="26883" y="19834"/>
                      <a:pt x="29685" y="22036"/>
                      <a:pt x="32721" y="23904"/>
                    </a:cubicBezTo>
                    <a:cubicBezTo>
                      <a:pt x="36157" y="25972"/>
                      <a:pt x="39859" y="27573"/>
                      <a:pt x="43829" y="28273"/>
                    </a:cubicBezTo>
                    <a:cubicBezTo>
                      <a:pt x="43840" y="28274"/>
                      <a:pt x="43850" y="28275"/>
                      <a:pt x="43861" y="28275"/>
                    </a:cubicBezTo>
                    <a:cubicBezTo>
                      <a:pt x="44238" y="28275"/>
                      <a:pt x="44385" y="27705"/>
                      <a:pt x="43996" y="27640"/>
                    </a:cubicBezTo>
                    <a:cubicBezTo>
                      <a:pt x="36791" y="26405"/>
                      <a:pt x="30653" y="22136"/>
                      <a:pt x="25116" y="17532"/>
                    </a:cubicBezTo>
                    <a:cubicBezTo>
                      <a:pt x="22514" y="15364"/>
                      <a:pt x="19979" y="13096"/>
                      <a:pt x="17543" y="10728"/>
                    </a:cubicBezTo>
                    <a:cubicBezTo>
                      <a:pt x="15208" y="8493"/>
                      <a:pt x="12907" y="6224"/>
                      <a:pt x="10305" y="4323"/>
                    </a:cubicBezTo>
                    <a:cubicBezTo>
                      <a:pt x="8871" y="3256"/>
                      <a:pt x="7370" y="2322"/>
                      <a:pt x="5735" y="1588"/>
                    </a:cubicBezTo>
                    <a:cubicBezTo>
                      <a:pt x="4934" y="1254"/>
                      <a:pt x="4134" y="921"/>
                      <a:pt x="3267" y="687"/>
                    </a:cubicBezTo>
                    <a:cubicBezTo>
                      <a:pt x="2366" y="420"/>
                      <a:pt x="1399" y="320"/>
                      <a:pt x="498" y="20"/>
                    </a:cubicBezTo>
                    <a:cubicBezTo>
                      <a:pt x="462" y="7"/>
                      <a:pt x="427" y="1"/>
                      <a:pt x="395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5" name="Google Shape;4665;p17"/>
              <p:cNvSpPr/>
              <p:nvPr/>
            </p:nvSpPr>
            <p:spPr>
              <a:xfrm>
                <a:off x="8282917" y="4136724"/>
                <a:ext cx="69981" cy="159254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316" extrusionOk="0">
                    <a:moveTo>
                      <a:pt x="981" y="1"/>
                    </a:moveTo>
                    <a:cubicBezTo>
                      <a:pt x="815" y="1"/>
                      <a:pt x="692" y="91"/>
                      <a:pt x="601" y="228"/>
                    </a:cubicBezTo>
                    <a:cubicBezTo>
                      <a:pt x="568" y="262"/>
                      <a:pt x="534" y="295"/>
                      <a:pt x="501" y="362"/>
                    </a:cubicBezTo>
                    <a:cubicBezTo>
                      <a:pt x="401" y="529"/>
                      <a:pt x="367" y="762"/>
                      <a:pt x="301" y="962"/>
                    </a:cubicBezTo>
                    <a:cubicBezTo>
                      <a:pt x="0" y="2197"/>
                      <a:pt x="801" y="3464"/>
                      <a:pt x="1068" y="4632"/>
                    </a:cubicBezTo>
                    <a:cubicBezTo>
                      <a:pt x="1101" y="4765"/>
                      <a:pt x="1201" y="4832"/>
                      <a:pt x="1335" y="4832"/>
                    </a:cubicBezTo>
                    <a:cubicBezTo>
                      <a:pt x="1301" y="4898"/>
                      <a:pt x="1301" y="4965"/>
                      <a:pt x="1301" y="5065"/>
                    </a:cubicBezTo>
                    <a:cubicBezTo>
                      <a:pt x="1285" y="5232"/>
                      <a:pt x="1410" y="5315"/>
                      <a:pt x="1539" y="5315"/>
                    </a:cubicBezTo>
                    <a:cubicBezTo>
                      <a:pt x="1668" y="5315"/>
                      <a:pt x="1802" y="5232"/>
                      <a:pt x="1802" y="5065"/>
                    </a:cubicBezTo>
                    <a:cubicBezTo>
                      <a:pt x="1902" y="3898"/>
                      <a:pt x="2335" y="2897"/>
                      <a:pt x="2035" y="1730"/>
                    </a:cubicBezTo>
                    <a:cubicBezTo>
                      <a:pt x="1935" y="1296"/>
                      <a:pt x="1735" y="295"/>
                      <a:pt x="1235" y="62"/>
                    </a:cubicBezTo>
                    <a:cubicBezTo>
                      <a:pt x="1140" y="20"/>
                      <a:pt x="1056" y="1"/>
                      <a:pt x="981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6" name="Google Shape;4666;p17"/>
              <p:cNvSpPr/>
              <p:nvPr/>
            </p:nvSpPr>
            <p:spPr>
              <a:xfrm>
                <a:off x="8109057" y="4195107"/>
                <a:ext cx="139123" cy="70969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2369" extrusionOk="0">
                    <a:moveTo>
                      <a:pt x="3495" y="0"/>
                    </a:moveTo>
                    <a:cubicBezTo>
                      <a:pt x="3475" y="0"/>
                      <a:pt x="3456" y="4"/>
                      <a:pt x="3436" y="14"/>
                    </a:cubicBezTo>
                    <a:cubicBezTo>
                      <a:pt x="3403" y="14"/>
                      <a:pt x="3336" y="47"/>
                      <a:pt x="3269" y="47"/>
                    </a:cubicBezTo>
                    <a:cubicBezTo>
                      <a:pt x="3103" y="81"/>
                      <a:pt x="2936" y="114"/>
                      <a:pt x="2802" y="147"/>
                    </a:cubicBezTo>
                    <a:cubicBezTo>
                      <a:pt x="1568" y="314"/>
                      <a:pt x="0" y="748"/>
                      <a:pt x="200" y="1949"/>
                    </a:cubicBezTo>
                    <a:cubicBezTo>
                      <a:pt x="256" y="2281"/>
                      <a:pt x="588" y="2368"/>
                      <a:pt x="935" y="2368"/>
                    </a:cubicBezTo>
                    <a:cubicBezTo>
                      <a:pt x="1215" y="2368"/>
                      <a:pt x="1505" y="2312"/>
                      <a:pt x="1668" y="2282"/>
                    </a:cubicBezTo>
                    <a:cubicBezTo>
                      <a:pt x="2736" y="2049"/>
                      <a:pt x="3636" y="1348"/>
                      <a:pt x="4437" y="614"/>
                    </a:cubicBezTo>
                    <a:cubicBezTo>
                      <a:pt x="4644" y="434"/>
                      <a:pt x="4450" y="173"/>
                      <a:pt x="4244" y="173"/>
                    </a:cubicBezTo>
                    <a:cubicBezTo>
                      <a:pt x="4184" y="173"/>
                      <a:pt x="4123" y="195"/>
                      <a:pt x="4070" y="248"/>
                    </a:cubicBezTo>
                    <a:cubicBezTo>
                      <a:pt x="4037" y="181"/>
                      <a:pt x="3970" y="114"/>
                      <a:pt x="3836" y="81"/>
                    </a:cubicBezTo>
                    <a:cubicBezTo>
                      <a:pt x="3836" y="81"/>
                      <a:pt x="3803" y="47"/>
                      <a:pt x="3770" y="47"/>
                    </a:cubicBezTo>
                    <a:lnTo>
                      <a:pt x="3636" y="47"/>
                    </a:lnTo>
                    <a:cubicBezTo>
                      <a:pt x="3589" y="24"/>
                      <a:pt x="3542" y="0"/>
                      <a:pt x="3495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7" name="Google Shape;4667;p17"/>
              <p:cNvSpPr/>
              <p:nvPr/>
            </p:nvSpPr>
            <p:spPr>
              <a:xfrm>
                <a:off x="8135028" y="4026788"/>
                <a:ext cx="63001" cy="125941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4204" extrusionOk="0">
                    <a:moveTo>
                      <a:pt x="941" y="1"/>
                    </a:moveTo>
                    <a:cubicBezTo>
                      <a:pt x="801" y="1"/>
                      <a:pt x="652" y="76"/>
                      <a:pt x="501" y="263"/>
                    </a:cubicBezTo>
                    <a:cubicBezTo>
                      <a:pt x="1" y="863"/>
                      <a:pt x="234" y="1764"/>
                      <a:pt x="401" y="2431"/>
                    </a:cubicBezTo>
                    <a:cubicBezTo>
                      <a:pt x="468" y="2764"/>
                      <a:pt x="701" y="3865"/>
                      <a:pt x="1201" y="3932"/>
                    </a:cubicBezTo>
                    <a:cubicBezTo>
                      <a:pt x="1142" y="4091"/>
                      <a:pt x="1296" y="4203"/>
                      <a:pt x="1452" y="4203"/>
                    </a:cubicBezTo>
                    <a:cubicBezTo>
                      <a:pt x="1557" y="4203"/>
                      <a:pt x="1662" y="4153"/>
                      <a:pt x="1702" y="4032"/>
                    </a:cubicBezTo>
                    <a:cubicBezTo>
                      <a:pt x="2102" y="3098"/>
                      <a:pt x="2069" y="1930"/>
                      <a:pt x="1769" y="963"/>
                    </a:cubicBezTo>
                    <a:cubicBezTo>
                      <a:pt x="1646" y="572"/>
                      <a:pt x="1326" y="1"/>
                      <a:pt x="941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8" name="Google Shape;4668;p17"/>
              <p:cNvSpPr/>
              <p:nvPr/>
            </p:nvSpPr>
            <p:spPr>
              <a:xfrm>
                <a:off x="7979140" y="4081576"/>
                <a:ext cx="117793" cy="84570"/>
              </a:xfrm>
              <a:custGeom>
                <a:avLst/>
                <a:gdLst/>
                <a:ahLst/>
                <a:cxnLst/>
                <a:rect l="l" t="t" r="r" b="b"/>
                <a:pathLst>
                  <a:path w="3932" h="2823" extrusionOk="0">
                    <a:moveTo>
                      <a:pt x="3622" y="1"/>
                    </a:moveTo>
                    <a:cubicBezTo>
                      <a:pt x="3523" y="1"/>
                      <a:pt x="3422" y="52"/>
                      <a:pt x="3370" y="168"/>
                    </a:cubicBezTo>
                    <a:cubicBezTo>
                      <a:pt x="3337" y="101"/>
                      <a:pt x="3270" y="68"/>
                      <a:pt x="3170" y="68"/>
                    </a:cubicBezTo>
                    <a:cubicBezTo>
                      <a:pt x="2336" y="168"/>
                      <a:pt x="1469" y="368"/>
                      <a:pt x="801" y="869"/>
                    </a:cubicBezTo>
                    <a:cubicBezTo>
                      <a:pt x="234" y="1269"/>
                      <a:pt x="1" y="2136"/>
                      <a:pt x="601" y="2637"/>
                    </a:cubicBezTo>
                    <a:cubicBezTo>
                      <a:pt x="743" y="2769"/>
                      <a:pt x="905" y="2822"/>
                      <a:pt x="1076" y="2822"/>
                    </a:cubicBezTo>
                    <a:cubicBezTo>
                      <a:pt x="1549" y="2822"/>
                      <a:pt x="2084" y="2415"/>
                      <a:pt x="2403" y="2170"/>
                    </a:cubicBezTo>
                    <a:cubicBezTo>
                      <a:pt x="2970" y="1703"/>
                      <a:pt x="3637" y="1035"/>
                      <a:pt x="3870" y="335"/>
                    </a:cubicBezTo>
                    <a:cubicBezTo>
                      <a:pt x="3932" y="130"/>
                      <a:pt x="3780" y="1"/>
                      <a:pt x="3622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9" name="Google Shape;4669;p17"/>
              <p:cNvSpPr/>
              <p:nvPr/>
            </p:nvSpPr>
            <p:spPr>
              <a:xfrm>
                <a:off x="7966170" y="3926048"/>
                <a:ext cx="62971" cy="11575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864" extrusionOk="0">
                    <a:moveTo>
                      <a:pt x="811" y="0"/>
                    </a:moveTo>
                    <a:cubicBezTo>
                      <a:pt x="709" y="0"/>
                      <a:pt x="604" y="46"/>
                      <a:pt x="501" y="156"/>
                    </a:cubicBezTo>
                    <a:cubicBezTo>
                      <a:pt x="0" y="690"/>
                      <a:pt x="134" y="1491"/>
                      <a:pt x="334" y="2124"/>
                    </a:cubicBezTo>
                    <a:cubicBezTo>
                      <a:pt x="467" y="2692"/>
                      <a:pt x="767" y="3492"/>
                      <a:pt x="1401" y="3692"/>
                    </a:cubicBezTo>
                    <a:lnTo>
                      <a:pt x="1435" y="3692"/>
                    </a:lnTo>
                    <a:cubicBezTo>
                      <a:pt x="1486" y="3796"/>
                      <a:pt x="1609" y="3863"/>
                      <a:pt x="1721" y="3863"/>
                    </a:cubicBezTo>
                    <a:cubicBezTo>
                      <a:pt x="1825" y="3863"/>
                      <a:pt x="1919" y="3804"/>
                      <a:pt x="1935" y="3659"/>
                    </a:cubicBezTo>
                    <a:cubicBezTo>
                      <a:pt x="2102" y="2692"/>
                      <a:pt x="2002" y="1758"/>
                      <a:pt x="1635" y="824"/>
                    </a:cubicBezTo>
                    <a:cubicBezTo>
                      <a:pt x="1505" y="564"/>
                      <a:pt x="1173" y="0"/>
                      <a:pt x="811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0" name="Google Shape;4670;p17"/>
              <p:cNvSpPr/>
              <p:nvPr/>
            </p:nvSpPr>
            <p:spPr>
              <a:xfrm>
                <a:off x="7862255" y="4013278"/>
                <a:ext cx="88944" cy="73636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2458" extrusionOk="0">
                    <a:moveTo>
                      <a:pt x="2496" y="1"/>
                    </a:moveTo>
                    <a:cubicBezTo>
                      <a:pt x="2466" y="1"/>
                      <a:pt x="2435" y="5"/>
                      <a:pt x="2402" y="13"/>
                    </a:cubicBezTo>
                    <a:cubicBezTo>
                      <a:pt x="1801" y="313"/>
                      <a:pt x="1168" y="380"/>
                      <a:pt x="667" y="814"/>
                    </a:cubicBezTo>
                    <a:cubicBezTo>
                      <a:pt x="267" y="1147"/>
                      <a:pt x="0" y="2048"/>
                      <a:pt x="534" y="2381"/>
                    </a:cubicBezTo>
                    <a:cubicBezTo>
                      <a:pt x="627" y="2434"/>
                      <a:pt x="722" y="2457"/>
                      <a:pt x="818" y="2457"/>
                    </a:cubicBezTo>
                    <a:cubicBezTo>
                      <a:pt x="1205" y="2457"/>
                      <a:pt x="1601" y="2088"/>
                      <a:pt x="1868" y="1848"/>
                    </a:cubicBezTo>
                    <a:cubicBezTo>
                      <a:pt x="2268" y="1481"/>
                      <a:pt x="2735" y="980"/>
                      <a:pt x="2902" y="413"/>
                    </a:cubicBezTo>
                    <a:cubicBezTo>
                      <a:pt x="2969" y="247"/>
                      <a:pt x="2835" y="146"/>
                      <a:pt x="2702" y="113"/>
                    </a:cubicBezTo>
                    <a:cubicBezTo>
                      <a:pt x="2652" y="38"/>
                      <a:pt x="2583" y="1"/>
                      <a:pt x="2496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1" name="Google Shape;4671;p17"/>
              <p:cNvSpPr/>
              <p:nvPr/>
            </p:nvSpPr>
            <p:spPr>
              <a:xfrm>
                <a:off x="7742212" y="3936832"/>
                <a:ext cx="138374" cy="76422"/>
              </a:xfrm>
              <a:custGeom>
                <a:avLst/>
                <a:gdLst/>
                <a:ahLst/>
                <a:cxnLst/>
                <a:rect l="l" t="t" r="r" b="b"/>
                <a:pathLst>
                  <a:path w="4619" h="2551" extrusionOk="0">
                    <a:moveTo>
                      <a:pt x="1182" y="1"/>
                    </a:moveTo>
                    <a:cubicBezTo>
                      <a:pt x="952" y="1"/>
                      <a:pt x="738" y="69"/>
                      <a:pt x="567" y="251"/>
                    </a:cubicBezTo>
                    <a:cubicBezTo>
                      <a:pt x="0" y="851"/>
                      <a:pt x="767" y="1551"/>
                      <a:pt x="1301" y="1785"/>
                    </a:cubicBezTo>
                    <a:cubicBezTo>
                      <a:pt x="2168" y="2185"/>
                      <a:pt x="3136" y="2252"/>
                      <a:pt x="4036" y="2352"/>
                    </a:cubicBezTo>
                    <a:cubicBezTo>
                      <a:pt x="4036" y="2385"/>
                      <a:pt x="4070" y="2385"/>
                      <a:pt x="4070" y="2419"/>
                    </a:cubicBezTo>
                    <a:cubicBezTo>
                      <a:pt x="4121" y="2512"/>
                      <a:pt x="4199" y="2550"/>
                      <a:pt x="4276" y="2550"/>
                    </a:cubicBezTo>
                    <a:cubicBezTo>
                      <a:pt x="4448" y="2550"/>
                      <a:pt x="4618" y="2359"/>
                      <a:pt x="4503" y="2152"/>
                    </a:cubicBezTo>
                    <a:cubicBezTo>
                      <a:pt x="4136" y="1451"/>
                      <a:pt x="3236" y="884"/>
                      <a:pt x="2569" y="517"/>
                    </a:cubicBezTo>
                    <a:cubicBezTo>
                      <a:pt x="2228" y="313"/>
                      <a:pt x="1671" y="1"/>
                      <a:pt x="1182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72" name="Google Shape;4672;p17"/>
            <p:cNvGrpSpPr/>
            <p:nvPr/>
          </p:nvGrpSpPr>
          <p:grpSpPr>
            <a:xfrm rot="10800000">
              <a:off x="-469344" y="194516"/>
              <a:ext cx="1042259" cy="1047013"/>
              <a:chOff x="8276926" y="3750868"/>
              <a:chExt cx="1239162" cy="1244814"/>
            </a:xfrm>
          </p:grpSpPr>
          <p:sp>
            <p:nvSpPr>
              <p:cNvPr id="4673" name="Google Shape;4673;p17"/>
              <p:cNvSpPr/>
              <p:nvPr/>
            </p:nvSpPr>
            <p:spPr>
              <a:xfrm>
                <a:off x="8276926" y="3750868"/>
                <a:ext cx="1239162" cy="1227089"/>
              </a:xfrm>
              <a:custGeom>
                <a:avLst/>
                <a:gdLst/>
                <a:ahLst/>
                <a:cxnLst/>
                <a:rect l="l" t="t" r="r" b="b"/>
                <a:pathLst>
                  <a:path w="41364" h="4096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280" y="4593"/>
                      <a:pt x="11205" y="40961"/>
                      <a:pt x="33709" y="40961"/>
                    </a:cubicBezTo>
                    <a:cubicBezTo>
                      <a:pt x="34088" y="40961"/>
                      <a:pt x="34472" y="40950"/>
                      <a:pt x="34859" y="40929"/>
                    </a:cubicBezTo>
                    <a:cubicBezTo>
                      <a:pt x="41363" y="15645"/>
                      <a:pt x="3703" y="1301"/>
                      <a:pt x="0" y="0"/>
                    </a:cubicBezTo>
                    <a:close/>
                  </a:path>
                </a:pathLst>
              </a:custGeom>
              <a:solidFill>
                <a:srgbClr val="E8B9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4" name="Google Shape;4674;p17"/>
              <p:cNvSpPr/>
              <p:nvPr/>
            </p:nvSpPr>
            <p:spPr>
              <a:xfrm>
                <a:off x="8392314" y="3892198"/>
                <a:ext cx="958460" cy="1103485"/>
              </a:xfrm>
              <a:custGeom>
                <a:avLst/>
                <a:gdLst/>
                <a:ahLst/>
                <a:cxnLst/>
                <a:rect l="l" t="t" r="r" b="b"/>
                <a:pathLst>
                  <a:path w="31994" h="36835" extrusionOk="0">
                    <a:moveTo>
                      <a:pt x="584" y="1"/>
                    </a:moveTo>
                    <a:cubicBezTo>
                      <a:pt x="276" y="1"/>
                      <a:pt x="1" y="410"/>
                      <a:pt x="285" y="719"/>
                    </a:cubicBezTo>
                    <a:cubicBezTo>
                      <a:pt x="4888" y="5523"/>
                      <a:pt x="9224" y="10593"/>
                      <a:pt x="13427" y="15797"/>
                    </a:cubicBezTo>
                    <a:cubicBezTo>
                      <a:pt x="15529" y="18399"/>
                      <a:pt x="17564" y="21034"/>
                      <a:pt x="19632" y="23669"/>
                    </a:cubicBezTo>
                    <a:cubicBezTo>
                      <a:pt x="20566" y="24870"/>
                      <a:pt x="21466" y="26104"/>
                      <a:pt x="22400" y="27305"/>
                    </a:cubicBezTo>
                    <a:cubicBezTo>
                      <a:pt x="23301" y="28539"/>
                      <a:pt x="24202" y="29773"/>
                      <a:pt x="25269" y="30874"/>
                    </a:cubicBezTo>
                    <a:cubicBezTo>
                      <a:pt x="26270" y="31842"/>
                      <a:pt x="27371" y="32642"/>
                      <a:pt x="28438" y="33543"/>
                    </a:cubicBezTo>
                    <a:cubicBezTo>
                      <a:pt x="29439" y="34377"/>
                      <a:pt x="30540" y="35311"/>
                      <a:pt x="31073" y="36545"/>
                    </a:cubicBezTo>
                    <a:cubicBezTo>
                      <a:pt x="31154" y="36747"/>
                      <a:pt x="31333" y="36835"/>
                      <a:pt x="31504" y="36835"/>
                    </a:cubicBezTo>
                    <a:cubicBezTo>
                      <a:pt x="31757" y="36835"/>
                      <a:pt x="31993" y="36643"/>
                      <a:pt x="31874" y="36345"/>
                    </a:cubicBezTo>
                    <a:cubicBezTo>
                      <a:pt x="30907" y="34077"/>
                      <a:pt x="28638" y="32676"/>
                      <a:pt x="26837" y="31174"/>
                    </a:cubicBezTo>
                    <a:cubicBezTo>
                      <a:pt x="24569" y="29240"/>
                      <a:pt x="22901" y="26605"/>
                      <a:pt x="21100" y="24269"/>
                    </a:cubicBezTo>
                    <a:cubicBezTo>
                      <a:pt x="17063" y="18932"/>
                      <a:pt x="12927" y="13695"/>
                      <a:pt x="8557" y="8625"/>
                    </a:cubicBezTo>
                    <a:cubicBezTo>
                      <a:pt x="6055" y="5756"/>
                      <a:pt x="3520" y="2888"/>
                      <a:pt x="852" y="119"/>
                    </a:cubicBezTo>
                    <a:cubicBezTo>
                      <a:pt x="769" y="36"/>
                      <a:pt x="675" y="1"/>
                      <a:pt x="58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5" name="Google Shape;4675;p17"/>
              <p:cNvSpPr/>
              <p:nvPr/>
            </p:nvSpPr>
            <p:spPr>
              <a:xfrm>
                <a:off x="8441201" y="3944710"/>
                <a:ext cx="148529" cy="162939"/>
              </a:xfrm>
              <a:custGeom>
                <a:avLst/>
                <a:gdLst/>
                <a:ahLst/>
                <a:cxnLst/>
                <a:rect l="l" t="t" r="r" b="b"/>
                <a:pathLst>
                  <a:path w="4958" h="5439" extrusionOk="0">
                    <a:moveTo>
                      <a:pt x="4290" y="0"/>
                    </a:moveTo>
                    <a:cubicBezTo>
                      <a:pt x="4056" y="0"/>
                      <a:pt x="3890" y="201"/>
                      <a:pt x="3890" y="434"/>
                    </a:cubicBezTo>
                    <a:cubicBezTo>
                      <a:pt x="3770" y="1778"/>
                      <a:pt x="3865" y="3150"/>
                      <a:pt x="4054" y="4500"/>
                    </a:cubicBezTo>
                    <a:lnTo>
                      <a:pt x="4054" y="4500"/>
                    </a:lnTo>
                    <a:cubicBezTo>
                      <a:pt x="3610" y="4566"/>
                      <a:pt x="3160" y="4601"/>
                      <a:pt x="2711" y="4601"/>
                    </a:cubicBezTo>
                    <a:cubicBezTo>
                      <a:pt x="2025" y="4601"/>
                      <a:pt x="1341" y="4518"/>
                      <a:pt x="687" y="4337"/>
                    </a:cubicBezTo>
                    <a:cubicBezTo>
                      <a:pt x="638" y="4321"/>
                      <a:pt x="591" y="4314"/>
                      <a:pt x="547" y="4314"/>
                    </a:cubicBezTo>
                    <a:cubicBezTo>
                      <a:pt x="122" y="4314"/>
                      <a:pt x="0" y="4986"/>
                      <a:pt x="454" y="5137"/>
                    </a:cubicBezTo>
                    <a:cubicBezTo>
                      <a:pt x="1172" y="5348"/>
                      <a:pt x="1918" y="5438"/>
                      <a:pt x="2663" y="5438"/>
                    </a:cubicBezTo>
                    <a:cubicBezTo>
                      <a:pt x="3336" y="5438"/>
                      <a:pt x="4008" y="5364"/>
                      <a:pt x="4657" y="5237"/>
                    </a:cubicBezTo>
                    <a:cubicBezTo>
                      <a:pt x="4890" y="5204"/>
                      <a:pt x="4957" y="4937"/>
                      <a:pt x="4924" y="4737"/>
                    </a:cubicBezTo>
                    <a:cubicBezTo>
                      <a:pt x="4690" y="3303"/>
                      <a:pt x="4624" y="1868"/>
                      <a:pt x="4724" y="401"/>
                    </a:cubicBezTo>
                    <a:cubicBezTo>
                      <a:pt x="4724" y="201"/>
                      <a:pt x="4523" y="0"/>
                      <a:pt x="4290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6" name="Google Shape;4676;p17"/>
              <p:cNvSpPr/>
              <p:nvPr/>
            </p:nvSpPr>
            <p:spPr>
              <a:xfrm>
                <a:off x="8509679" y="4032569"/>
                <a:ext cx="204370" cy="189331"/>
              </a:xfrm>
              <a:custGeom>
                <a:avLst/>
                <a:gdLst/>
                <a:ahLst/>
                <a:cxnLst/>
                <a:rect l="l" t="t" r="r" b="b"/>
                <a:pathLst>
                  <a:path w="6822" h="6320" extrusionOk="0">
                    <a:moveTo>
                      <a:pt x="6305" y="1"/>
                    </a:moveTo>
                    <a:cubicBezTo>
                      <a:pt x="6138" y="1"/>
                      <a:pt x="5973" y="92"/>
                      <a:pt x="5907" y="303"/>
                    </a:cubicBezTo>
                    <a:cubicBezTo>
                      <a:pt x="5473" y="1976"/>
                      <a:pt x="5529" y="3736"/>
                      <a:pt x="5378" y="5475"/>
                    </a:cubicBezTo>
                    <a:lnTo>
                      <a:pt x="5378" y="5475"/>
                    </a:lnTo>
                    <a:cubicBezTo>
                      <a:pt x="4795" y="5481"/>
                      <a:pt x="4208" y="5497"/>
                      <a:pt x="3623" y="5497"/>
                    </a:cubicBezTo>
                    <a:cubicBezTo>
                      <a:pt x="2651" y="5497"/>
                      <a:pt x="1683" y="5452"/>
                      <a:pt x="736" y="5240"/>
                    </a:cubicBezTo>
                    <a:cubicBezTo>
                      <a:pt x="705" y="5234"/>
                      <a:pt x="675" y="5231"/>
                      <a:pt x="646" y="5231"/>
                    </a:cubicBezTo>
                    <a:cubicBezTo>
                      <a:pt x="178" y="5231"/>
                      <a:pt x="0" y="5946"/>
                      <a:pt x="503" y="6040"/>
                    </a:cubicBezTo>
                    <a:cubicBezTo>
                      <a:pt x="1625" y="6278"/>
                      <a:pt x="2762" y="6320"/>
                      <a:pt x="3894" y="6320"/>
                    </a:cubicBezTo>
                    <a:cubicBezTo>
                      <a:pt x="4511" y="6320"/>
                      <a:pt x="5128" y="6307"/>
                      <a:pt x="5740" y="6307"/>
                    </a:cubicBezTo>
                    <a:cubicBezTo>
                      <a:pt x="5973" y="6307"/>
                      <a:pt x="6140" y="6107"/>
                      <a:pt x="6174" y="5874"/>
                    </a:cubicBezTo>
                    <a:cubicBezTo>
                      <a:pt x="6374" y="4106"/>
                      <a:pt x="6274" y="2271"/>
                      <a:pt x="6741" y="537"/>
                    </a:cubicBezTo>
                    <a:cubicBezTo>
                      <a:pt x="6821" y="214"/>
                      <a:pt x="6561" y="1"/>
                      <a:pt x="6305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7" name="Google Shape;4677;p17"/>
              <p:cNvSpPr/>
              <p:nvPr/>
            </p:nvSpPr>
            <p:spPr>
              <a:xfrm>
                <a:off x="8605656" y="4119560"/>
                <a:ext cx="241877" cy="254848"/>
              </a:xfrm>
              <a:custGeom>
                <a:avLst/>
                <a:gdLst/>
                <a:ahLst/>
                <a:cxnLst/>
                <a:rect l="l" t="t" r="r" b="b"/>
                <a:pathLst>
                  <a:path w="8074" h="8507" extrusionOk="0">
                    <a:moveTo>
                      <a:pt x="7656" y="1"/>
                    </a:moveTo>
                    <a:cubicBezTo>
                      <a:pt x="7448" y="1"/>
                      <a:pt x="7239" y="134"/>
                      <a:pt x="7239" y="401"/>
                    </a:cubicBezTo>
                    <a:cubicBezTo>
                      <a:pt x="7239" y="2748"/>
                      <a:pt x="6636" y="4975"/>
                      <a:pt x="6348" y="7281"/>
                    </a:cubicBezTo>
                    <a:lnTo>
                      <a:pt x="6348" y="7281"/>
                    </a:lnTo>
                    <a:cubicBezTo>
                      <a:pt x="4429" y="7581"/>
                      <a:pt x="2483" y="7673"/>
                      <a:pt x="568" y="7673"/>
                    </a:cubicBezTo>
                    <a:cubicBezTo>
                      <a:pt x="1" y="7673"/>
                      <a:pt x="1" y="8507"/>
                      <a:pt x="568" y="8507"/>
                    </a:cubicBezTo>
                    <a:cubicBezTo>
                      <a:pt x="2669" y="8507"/>
                      <a:pt x="4771" y="8407"/>
                      <a:pt x="6839" y="8040"/>
                    </a:cubicBezTo>
                    <a:cubicBezTo>
                      <a:pt x="7039" y="8007"/>
                      <a:pt x="7139" y="7806"/>
                      <a:pt x="7139" y="7640"/>
                    </a:cubicBezTo>
                    <a:cubicBezTo>
                      <a:pt x="7406" y="5238"/>
                      <a:pt x="8073" y="2870"/>
                      <a:pt x="8073" y="401"/>
                    </a:cubicBezTo>
                    <a:cubicBezTo>
                      <a:pt x="8073" y="134"/>
                      <a:pt x="7865" y="1"/>
                      <a:pt x="7656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8" name="Google Shape;4678;p17"/>
              <p:cNvSpPr/>
              <p:nvPr/>
            </p:nvSpPr>
            <p:spPr>
              <a:xfrm>
                <a:off x="8710590" y="4263465"/>
                <a:ext cx="283817" cy="296819"/>
              </a:xfrm>
              <a:custGeom>
                <a:avLst/>
                <a:gdLst/>
                <a:ahLst/>
                <a:cxnLst/>
                <a:rect l="l" t="t" r="r" b="b"/>
                <a:pathLst>
                  <a:path w="9474" h="9908" extrusionOk="0">
                    <a:moveTo>
                      <a:pt x="8928" y="0"/>
                    </a:moveTo>
                    <a:cubicBezTo>
                      <a:pt x="8723" y="0"/>
                      <a:pt x="8523" y="134"/>
                      <a:pt x="8540" y="401"/>
                    </a:cubicBezTo>
                    <a:cubicBezTo>
                      <a:pt x="8637" y="3207"/>
                      <a:pt x="8109" y="5982"/>
                      <a:pt x="7652" y="8726"/>
                    </a:cubicBezTo>
                    <a:lnTo>
                      <a:pt x="7652" y="8726"/>
                    </a:lnTo>
                    <a:cubicBezTo>
                      <a:pt x="5271" y="8861"/>
                      <a:pt x="2918" y="9073"/>
                      <a:pt x="534" y="9073"/>
                    </a:cubicBezTo>
                    <a:cubicBezTo>
                      <a:pt x="0" y="9073"/>
                      <a:pt x="0" y="9907"/>
                      <a:pt x="534" y="9907"/>
                    </a:cubicBezTo>
                    <a:cubicBezTo>
                      <a:pt x="3036" y="9907"/>
                      <a:pt x="5538" y="9674"/>
                      <a:pt x="8006" y="9540"/>
                    </a:cubicBezTo>
                    <a:cubicBezTo>
                      <a:pt x="8173" y="9540"/>
                      <a:pt x="8373" y="9440"/>
                      <a:pt x="8406" y="9240"/>
                    </a:cubicBezTo>
                    <a:cubicBezTo>
                      <a:pt x="8907" y="6305"/>
                      <a:pt x="9474" y="3369"/>
                      <a:pt x="9340" y="401"/>
                    </a:cubicBezTo>
                    <a:cubicBezTo>
                      <a:pt x="9340" y="134"/>
                      <a:pt x="9132" y="0"/>
                      <a:pt x="892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9" name="Google Shape;4679;p17"/>
              <p:cNvSpPr/>
              <p:nvPr/>
            </p:nvSpPr>
            <p:spPr>
              <a:xfrm>
                <a:off x="8857491" y="4402339"/>
                <a:ext cx="286813" cy="364463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12166" extrusionOk="0">
                    <a:moveTo>
                      <a:pt x="8898" y="1"/>
                    </a:moveTo>
                    <a:cubicBezTo>
                      <a:pt x="8689" y="1"/>
                      <a:pt x="8489" y="134"/>
                      <a:pt x="8506" y="401"/>
                    </a:cubicBezTo>
                    <a:cubicBezTo>
                      <a:pt x="8732" y="4076"/>
                      <a:pt x="8210" y="7689"/>
                      <a:pt x="8054" y="11329"/>
                    </a:cubicBezTo>
                    <a:lnTo>
                      <a:pt x="8054" y="11329"/>
                    </a:lnTo>
                    <a:cubicBezTo>
                      <a:pt x="7990" y="11330"/>
                      <a:pt x="7927" y="11331"/>
                      <a:pt x="7864" y="11331"/>
                    </a:cubicBezTo>
                    <a:cubicBezTo>
                      <a:pt x="5589" y="11331"/>
                      <a:pt x="3417" y="10453"/>
                      <a:pt x="1143" y="10453"/>
                    </a:cubicBezTo>
                    <a:cubicBezTo>
                      <a:pt x="940" y="10453"/>
                      <a:pt x="737" y="10460"/>
                      <a:pt x="534" y="10475"/>
                    </a:cubicBezTo>
                    <a:cubicBezTo>
                      <a:pt x="20" y="10539"/>
                      <a:pt x="1" y="11313"/>
                      <a:pt x="474" y="11313"/>
                    </a:cubicBezTo>
                    <a:cubicBezTo>
                      <a:pt x="493" y="11313"/>
                      <a:pt x="513" y="11312"/>
                      <a:pt x="534" y="11309"/>
                    </a:cubicBezTo>
                    <a:cubicBezTo>
                      <a:pt x="737" y="11294"/>
                      <a:pt x="940" y="11287"/>
                      <a:pt x="1143" y="11287"/>
                    </a:cubicBezTo>
                    <a:cubicBezTo>
                      <a:pt x="3417" y="11287"/>
                      <a:pt x="5589" y="12165"/>
                      <a:pt x="7864" y="12165"/>
                    </a:cubicBezTo>
                    <a:cubicBezTo>
                      <a:pt x="8066" y="12165"/>
                      <a:pt x="8269" y="12158"/>
                      <a:pt x="8473" y="12143"/>
                    </a:cubicBezTo>
                    <a:cubicBezTo>
                      <a:pt x="8706" y="12110"/>
                      <a:pt x="8873" y="11976"/>
                      <a:pt x="8873" y="11709"/>
                    </a:cubicBezTo>
                    <a:cubicBezTo>
                      <a:pt x="9006" y="7940"/>
                      <a:pt x="9573" y="4204"/>
                      <a:pt x="9340" y="401"/>
                    </a:cubicBezTo>
                    <a:cubicBezTo>
                      <a:pt x="9323" y="134"/>
                      <a:pt x="9106" y="1"/>
                      <a:pt x="889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0" name="Google Shape;4680;p17"/>
              <p:cNvSpPr/>
              <p:nvPr/>
            </p:nvSpPr>
            <p:spPr>
              <a:xfrm>
                <a:off x="8748543" y="444232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5" y="0"/>
                    </a:moveTo>
                    <a:cubicBezTo>
                      <a:pt x="1" y="0"/>
                      <a:pt x="1" y="701"/>
                      <a:pt x="435" y="701"/>
                    </a:cubicBezTo>
                    <a:cubicBezTo>
                      <a:pt x="902" y="701"/>
                      <a:pt x="902" y="0"/>
                      <a:pt x="435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1" name="Google Shape;4681;p17"/>
              <p:cNvSpPr/>
              <p:nvPr/>
            </p:nvSpPr>
            <p:spPr>
              <a:xfrm>
                <a:off x="8716581" y="4491277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01" y="701"/>
                      <a:pt x="901" y="1"/>
                      <a:pt x="467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2" name="Google Shape;4682;p17"/>
              <p:cNvSpPr/>
              <p:nvPr/>
            </p:nvSpPr>
            <p:spPr>
              <a:xfrm>
                <a:off x="8689591" y="4449309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34" y="1"/>
                    </a:moveTo>
                    <a:cubicBezTo>
                      <a:pt x="1" y="1"/>
                      <a:pt x="1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3" name="Google Shape;4683;p17"/>
              <p:cNvSpPr/>
              <p:nvPr/>
            </p:nvSpPr>
            <p:spPr>
              <a:xfrm>
                <a:off x="8779517" y="407261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701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4" name="Google Shape;4684;p17"/>
              <p:cNvSpPr/>
              <p:nvPr/>
            </p:nvSpPr>
            <p:spPr>
              <a:xfrm>
                <a:off x="8755553" y="4131572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5" name="Google Shape;4685;p17"/>
              <p:cNvSpPr/>
              <p:nvPr/>
            </p:nvSpPr>
            <p:spPr>
              <a:xfrm>
                <a:off x="8727574" y="407261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6" name="Google Shape;4686;p17"/>
              <p:cNvSpPr/>
              <p:nvPr/>
            </p:nvSpPr>
            <p:spPr>
              <a:xfrm>
                <a:off x="8357866" y="3932728"/>
                <a:ext cx="2699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7" name="Google Shape;4687;p17"/>
              <p:cNvSpPr/>
              <p:nvPr/>
            </p:nvSpPr>
            <p:spPr>
              <a:xfrm>
                <a:off x="8339862" y="3876771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1" y="701"/>
                      <a:pt x="901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8" name="Google Shape;4688;p17"/>
              <p:cNvSpPr/>
              <p:nvPr/>
            </p:nvSpPr>
            <p:spPr>
              <a:xfrm>
                <a:off x="8902424" y="4610200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5" y="0"/>
                    </a:moveTo>
                    <a:cubicBezTo>
                      <a:pt x="1" y="0"/>
                      <a:pt x="1" y="701"/>
                      <a:pt x="435" y="701"/>
                    </a:cubicBezTo>
                    <a:cubicBezTo>
                      <a:pt x="902" y="701"/>
                      <a:pt x="902" y="0"/>
                      <a:pt x="435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9" name="Google Shape;4689;p17"/>
              <p:cNvSpPr/>
              <p:nvPr/>
            </p:nvSpPr>
            <p:spPr>
              <a:xfrm>
                <a:off x="8884450" y="4656151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01" y="701"/>
                      <a:pt x="901" y="1"/>
                      <a:pt x="46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0" name="Google Shape;4690;p17"/>
              <p:cNvSpPr/>
              <p:nvPr/>
            </p:nvSpPr>
            <p:spPr>
              <a:xfrm>
                <a:off x="8849462" y="4621193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701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1" name="Google Shape;4691;p17"/>
              <p:cNvSpPr/>
              <p:nvPr/>
            </p:nvSpPr>
            <p:spPr>
              <a:xfrm>
                <a:off x="9237174" y="462418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1" y="701"/>
                      <a:pt x="901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2" name="Google Shape;4692;p17"/>
              <p:cNvSpPr/>
              <p:nvPr/>
            </p:nvSpPr>
            <p:spPr>
              <a:xfrm>
                <a:off x="9213210" y="4690121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34" y="1"/>
                    </a:moveTo>
                    <a:cubicBezTo>
                      <a:pt x="0" y="1"/>
                      <a:pt x="0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3" name="Google Shape;4693;p17"/>
              <p:cNvSpPr/>
              <p:nvPr/>
            </p:nvSpPr>
            <p:spPr>
              <a:xfrm>
                <a:off x="9171243" y="4638178"/>
                <a:ext cx="2699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4" name="Google Shape;4694;p17"/>
              <p:cNvSpPr/>
              <p:nvPr/>
            </p:nvSpPr>
            <p:spPr>
              <a:xfrm>
                <a:off x="8979379" y="4820037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5" name="Google Shape;4695;p17"/>
              <p:cNvSpPr/>
              <p:nvPr/>
            </p:nvSpPr>
            <p:spPr>
              <a:xfrm>
                <a:off x="8933427" y="4830013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01" y="701"/>
                      <a:pt x="901" y="1"/>
                      <a:pt x="467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6" name="Google Shape;4696;p17"/>
              <p:cNvSpPr/>
              <p:nvPr/>
            </p:nvSpPr>
            <p:spPr>
              <a:xfrm>
                <a:off x="8902419" y="4681074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7" name="Google Shape;4697;p17"/>
              <p:cNvSpPr/>
              <p:nvPr/>
            </p:nvSpPr>
            <p:spPr>
              <a:xfrm>
                <a:off x="8664608" y="4296446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701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8" name="Google Shape;4698;p17"/>
              <p:cNvSpPr/>
              <p:nvPr/>
            </p:nvSpPr>
            <p:spPr>
              <a:xfrm>
                <a:off x="8884450" y="4264454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01" y="701"/>
                      <a:pt x="901" y="1"/>
                      <a:pt x="46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9" name="Google Shape;4699;p17"/>
              <p:cNvSpPr/>
              <p:nvPr/>
            </p:nvSpPr>
            <p:spPr>
              <a:xfrm>
                <a:off x="8461781" y="4145561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7" y="0"/>
                    </a:moveTo>
                    <a:cubicBezTo>
                      <a:pt x="0" y="0"/>
                      <a:pt x="0" y="701"/>
                      <a:pt x="467" y="701"/>
                    </a:cubicBezTo>
                    <a:cubicBezTo>
                      <a:pt x="901" y="701"/>
                      <a:pt x="901" y="0"/>
                      <a:pt x="467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00" name="Google Shape;4700;p17"/>
            <p:cNvGrpSpPr/>
            <p:nvPr/>
          </p:nvGrpSpPr>
          <p:grpSpPr>
            <a:xfrm rot="10800000">
              <a:off x="265864" y="-270371"/>
              <a:ext cx="368416" cy="997931"/>
              <a:chOff x="7607455" y="4238363"/>
              <a:chExt cx="438017" cy="1186459"/>
            </a:xfrm>
          </p:grpSpPr>
          <p:sp>
            <p:nvSpPr>
              <p:cNvPr id="4701" name="Google Shape;4701;p17"/>
              <p:cNvSpPr/>
              <p:nvPr/>
            </p:nvSpPr>
            <p:spPr>
              <a:xfrm>
                <a:off x="7911202" y="4620055"/>
                <a:ext cx="134270" cy="198019"/>
              </a:xfrm>
              <a:custGeom>
                <a:avLst/>
                <a:gdLst/>
                <a:ahLst/>
                <a:cxnLst/>
                <a:rect l="l" t="t" r="r" b="b"/>
                <a:pathLst>
                  <a:path w="4482" h="6610" extrusionOk="0">
                    <a:moveTo>
                      <a:pt x="3267" y="1"/>
                    </a:moveTo>
                    <a:cubicBezTo>
                      <a:pt x="2782" y="1"/>
                      <a:pt x="2218" y="255"/>
                      <a:pt x="1735" y="739"/>
                    </a:cubicBezTo>
                    <a:cubicBezTo>
                      <a:pt x="734" y="1739"/>
                      <a:pt x="501" y="3374"/>
                      <a:pt x="334" y="4642"/>
                    </a:cubicBezTo>
                    <a:cubicBezTo>
                      <a:pt x="234" y="5242"/>
                      <a:pt x="267" y="6142"/>
                      <a:pt x="34" y="6609"/>
                    </a:cubicBezTo>
                    <a:lnTo>
                      <a:pt x="34" y="6609"/>
                    </a:lnTo>
                    <a:cubicBezTo>
                      <a:pt x="2551" y="6553"/>
                      <a:pt x="4304" y="3997"/>
                      <a:pt x="4404" y="1606"/>
                    </a:cubicBezTo>
                    <a:cubicBezTo>
                      <a:pt x="4482" y="511"/>
                      <a:pt x="3953" y="1"/>
                      <a:pt x="3267" y="1"/>
                    </a:cubicBezTo>
                    <a:close/>
                    <a:moveTo>
                      <a:pt x="34" y="6609"/>
                    </a:moveTo>
                    <a:lnTo>
                      <a:pt x="34" y="6609"/>
                    </a:lnTo>
                    <a:cubicBezTo>
                      <a:pt x="23" y="6609"/>
                      <a:pt x="12" y="6609"/>
                      <a:pt x="1" y="6610"/>
                    </a:cubicBezTo>
                    <a:lnTo>
                      <a:pt x="34" y="6610"/>
                    </a:lnTo>
                    <a:cubicBezTo>
                      <a:pt x="34" y="6609"/>
                      <a:pt x="34" y="6609"/>
                      <a:pt x="34" y="660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2" name="Google Shape;4702;p17"/>
              <p:cNvSpPr/>
              <p:nvPr/>
            </p:nvSpPr>
            <p:spPr>
              <a:xfrm>
                <a:off x="7607455" y="4894537"/>
                <a:ext cx="220847" cy="138703"/>
              </a:xfrm>
              <a:custGeom>
                <a:avLst/>
                <a:gdLst/>
                <a:ahLst/>
                <a:cxnLst/>
                <a:rect l="l" t="t" r="r" b="b"/>
                <a:pathLst>
                  <a:path w="7372" h="4630" extrusionOk="0">
                    <a:moveTo>
                      <a:pt x="2707" y="0"/>
                    </a:moveTo>
                    <a:cubicBezTo>
                      <a:pt x="2193" y="0"/>
                      <a:pt x="1713" y="194"/>
                      <a:pt x="1334" y="682"/>
                    </a:cubicBezTo>
                    <a:cubicBezTo>
                      <a:pt x="0" y="2417"/>
                      <a:pt x="2435" y="3918"/>
                      <a:pt x="3836" y="4218"/>
                    </a:cubicBezTo>
                    <a:cubicBezTo>
                      <a:pt x="4807" y="4424"/>
                      <a:pt x="5882" y="4630"/>
                      <a:pt x="6923" y="4630"/>
                    </a:cubicBezTo>
                    <a:cubicBezTo>
                      <a:pt x="7062" y="4630"/>
                      <a:pt x="7201" y="4626"/>
                      <a:pt x="7339" y="4618"/>
                    </a:cubicBezTo>
                    <a:lnTo>
                      <a:pt x="7372" y="4518"/>
                    </a:lnTo>
                    <a:cubicBezTo>
                      <a:pt x="7038" y="3651"/>
                      <a:pt x="6571" y="2584"/>
                      <a:pt x="6004" y="1883"/>
                    </a:cubicBezTo>
                    <a:cubicBezTo>
                      <a:pt x="5303" y="1065"/>
                      <a:pt x="3913" y="0"/>
                      <a:pt x="27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3" name="Google Shape;4703;p17"/>
              <p:cNvSpPr/>
              <p:nvPr/>
            </p:nvSpPr>
            <p:spPr>
              <a:xfrm>
                <a:off x="7905211" y="4892829"/>
                <a:ext cx="118362" cy="243015"/>
              </a:xfrm>
              <a:custGeom>
                <a:avLst/>
                <a:gdLst/>
                <a:ahLst/>
                <a:cxnLst/>
                <a:rect l="l" t="t" r="r" b="b"/>
                <a:pathLst>
                  <a:path w="3951" h="8112" extrusionOk="0">
                    <a:moveTo>
                      <a:pt x="2540" y="0"/>
                    </a:moveTo>
                    <a:cubicBezTo>
                      <a:pt x="2197" y="0"/>
                      <a:pt x="1809" y="179"/>
                      <a:pt x="1401" y="606"/>
                    </a:cubicBezTo>
                    <a:cubicBezTo>
                      <a:pt x="301" y="1707"/>
                      <a:pt x="134" y="3475"/>
                      <a:pt x="67" y="4976"/>
                    </a:cubicBezTo>
                    <a:cubicBezTo>
                      <a:pt x="0" y="6043"/>
                      <a:pt x="134" y="7077"/>
                      <a:pt x="134" y="8111"/>
                    </a:cubicBezTo>
                    <a:cubicBezTo>
                      <a:pt x="2469" y="8111"/>
                      <a:pt x="3903" y="4042"/>
                      <a:pt x="3903" y="2174"/>
                    </a:cubicBezTo>
                    <a:cubicBezTo>
                      <a:pt x="3951" y="1062"/>
                      <a:pt x="3377" y="0"/>
                      <a:pt x="254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4" name="Google Shape;4704;p17"/>
              <p:cNvSpPr/>
              <p:nvPr/>
            </p:nvSpPr>
            <p:spPr>
              <a:xfrm>
                <a:off x="7664130" y="4671009"/>
                <a:ext cx="171177" cy="210032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7011" extrusionOk="0">
                    <a:moveTo>
                      <a:pt x="1775" y="1"/>
                    </a:moveTo>
                    <a:cubicBezTo>
                      <a:pt x="329" y="1"/>
                      <a:pt x="1" y="1969"/>
                      <a:pt x="543" y="3174"/>
                    </a:cubicBezTo>
                    <a:cubicBezTo>
                      <a:pt x="1177" y="4742"/>
                      <a:pt x="2411" y="5442"/>
                      <a:pt x="3879" y="6143"/>
                    </a:cubicBezTo>
                    <a:cubicBezTo>
                      <a:pt x="4379" y="6443"/>
                      <a:pt x="5046" y="6843"/>
                      <a:pt x="5613" y="7010"/>
                    </a:cubicBezTo>
                    <a:lnTo>
                      <a:pt x="5547" y="6910"/>
                    </a:lnTo>
                    <a:cubicBezTo>
                      <a:pt x="5713" y="6076"/>
                      <a:pt x="5246" y="5042"/>
                      <a:pt x="5080" y="4208"/>
                    </a:cubicBezTo>
                    <a:cubicBezTo>
                      <a:pt x="4746" y="2640"/>
                      <a:pt x="4079" y="539"/>
                      <a:pt x="2278" y="72"/>
                    </a:cubicBezTo>
                    <a:cubicBezTo>
                      <a:pt x="2097" y="23"/>
                      <a:pt x="1930" y="1"/>
                      <a:pt x="17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5" name="Google Shape;4705;p17"/>
              <p:cNvSpPr/>
              <p:nvPr/>
            </p:nvSpPr>
            <p:spPr>
              <a:xfrm>
                <a:off x="7844252" y="4313910"/>
                <a:ext cx="142777" cy="314314"/>
              </a:xfrm>
              <a:custGeom>
                <a:avLst/>
                <a:gdLst/>
                <a:ahLst/>
                <a:cxnLst/>
                <a:rect l="l" t="t" r="r" b="b"/>
                <a:pathLst>
                  <a:path w="4766" h="10492" extrusionOk="0">
                    <a:moveTo>
                      <a:pt x="2352" y="1"/>
                    </a:moveTo>
                    <a:cubicBezTo>
                      <a:pt x="2102" y="1"/>
                      <a:pt x="1830" y="67"/>
                      <a:pt x="1535" y="218"/>
                    </a:cubicBezTo>
                    <a:cubicBezTo>
                      <a:pt x="1" y="1052"/>
                      <a:pt x="534" y="3954"/>
                      <a:pt x="768" y="5255"/>
                    </a:cubicBezTo>
                    <a:cubicBezTo>
                      <a:pt x="930" y="6323"/>
                      <a:pt x="1814" y="9433"/>
                      <a:pt x="921" y="10409"/>
                    </a:cubicBezTo>
                    <a:lnTo>
                      <a:pt x="921" y="10409"/>
                    </a:lnTo>
                    <a:cubicBezTo>
                      <a:pt x="3487" y="8976"/>
                      <a:pt x="4766" y="6065"/>
                      <a:pt x="4504" y="3153"/>
                    </a:cubicBezTo>
                    <a:cubicBezTo>
                      <a:pt x="4391" y="1970"/>
                      <a:pt x="3707" y="1"/>
                      <a:pt x="2352" y="1"/>
                    </a:cubicBezTo>
                    <a:close/>
                    <a:moveTo>
                      <a:pt x="921" y="10409"/>
                    </a:moveTo>
                    <a:cubicBezTo>
                      <a:pt x="871" y="10437"/>
                      <a:pt x="819" y="10465"/>
                      <a:pt x="768" y="10492"/>
                    </a:cubicBezTo>
                    <a:lnTo>
                      <a:pt x="835" y="10492"/>
                    </a:lnTo>
                    <a:cubicBezTo>
                      <a:pt x="865" y="10466"/>
                      <a:pt x="894" y="10438"/>
                      <a:pt x="921" y="1040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6" name="Google Shape;4706;p17"/>
              <p:cNvSpPr/>
              <p:nvPr/>
            </p:nvSpPr>
            <p:spPr>
              <a:xfrm>
                <a:off x="7689173" y="4238363"/>
                <a:ext cx="152124" cy="256975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8578" extrusionOk="0">
                    <a:moveTo>
                      <a:pt x="2093" y="1"/>
                    </a:moveTo>
                    <a:cubicBezTo>
                      <a:pt x="743" y="1"/>
                      <a:pt x="1" y="2105"/>
                      <a:pt x="241" y="3440"/>
                    </a:cubicBezTo>
                    <a:cubicBezTo>
                      <a:pt x="508" y="5075"/>
                      <a:pt x="1909" y="7143"/>
                      <a:pt x="3210" y="8110"/>
                    </a:cubicBezTo>
                    <a:cubicBezTo>
                      <a:pt x="3443" y="8277"/>
                      <a:pt x="3710" y="8410"/>
                      <a:pt x="3943" y="8577"/>
                    </a:cubicBezTo>
                    <a:cubicBezTo>
                      <a:pt x="4611" y="6609"/>
                      <a:pt x="5078" y="1772"/>
                      <a:pt x="3210" y="438"/>
                    </a:cubicBezTo>
                    <a:cubicBezTo>
                      <a:pt x="2804" y="132"/>
                      <a:pt x="2429" y="1"/>
                      <a:pt x="20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7" name="Google Shape;4707;p17"/>
              <p:cNvSpPr/>
              <p:nvPr/>
            </p:nvSpPr>
            <p:spPr>
              <a:xfrm>
                <a:off x="7764720" y="4348509"/>
                <a:ext cx="112550" cy="1076313"/>
              </a:xfrm>
              <a:custGeom>
                <a:avLst/>
                <a:gdLst/>
                <a:ahLst/>
                <a:cxnLst/>
                <a:rect l="l" t="t" r="r" b="b"/>
                <a:pathLst>
                  <a:path w="3757" h="35928" extrusionOk="0">
                    <a:moveTo>
                      <a:pt x="386" y="1"/>
                    </a:moveTo>
                    <a:cubicBezTo>
                      <a:pt x="209" y="1"/>
                      <a:pt x="0" y="157"/>
                      <a:pt x="20" y="397"/>
                    </a:cubicBezTo>
                    <a:cubicBezTo>
                      <a:pt x="321" y="2599"/>
                      <a:pt x="1021" y="4767"/>
                      <a:pt x="1588" y="6935"/>
                    </a:cubicBezTo>
                    <a:cubicBezTo>
                      <a:pt x="2189" y="9203"/>
                      <a:pt x="2556" y="11438"/>
                      <a:pt x="2756" y="13773"/>
                    </a:cubicBezTo>
                    <a:cubicBezTo>
                      <a:pt x="3189" y="18377"/>
                      <a:pt x="3189" y="23013"/>
                      <a:pt x="2956" y="27616"/>
                    </a:cubicBezTo>
                    <a:cubicBezTo>
                      <a:pt x="2789" y="30285"/>
                      <a:pt x="2722" y="32920"/>
                      <a:pt x="2122" y="35555"/>
                    </a:cubicBezTo>
                    <a:cubicBezTo>
                      <a:pt x="2061" y="35779"/>
                      <a:pt x="2259" y="35928"/>
                      <a:pt x="2447" y="35928"/>
                    </a:cubicBezTo>
                    <a:cubicBezTo>
                      <a:pt x="2567" y="35928"/>
                      <a:pt x="2683" y="35866"/>
                      <a:pt x="2722" y="35722"/>
                    </a:cubicBezTo>
                    <a:cubicBezTo>
                      <a:pt x="3256" y="33454"/>
                      <a:pt x="3390" y="31119"/>
                      <a:pt x="3523" y="28817"/>
                    </a:cubicBezTo>
                    <a:cubicBezTo>
                      <a:pt x="3623" y="26449"/>
                      <a:pt x="3756" y="24081"/>
                      <a:pt x="3756" y="21712"/>
                    </a:cubicBezTo>
                    <a:cubicBezTo>
                      <a:pt x="3756" y="19344"/>
                      <a:pt x="3656" y="17009"/>
                      <a:pt x="3456" y="14641"/>
                    </a:cubicBezTo>
                    <a:cubicBezTo>
                      <a:pt x="3289" y="12339"/>
                      <a:pt x="3023" y="10071"/>
                      <a:pt x="2456" y="7802"/>
                    </a:cubicBezTo>
                    <a:cubicBezTo>
                      <a:pt x="1822" y="5267"/>
                      <a:pt x="988" y="2799"/>
                      <a:pt x="621" y="230"/>
                    </a:cubicBezTo>
                    <a:cubicBezTo>
                      <a:pt x="608" y="70"/>
                      <a:pt x="503" y="1"/>
                      <a:pt x="386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8" name="Google Shape;4708;p17"/>
              <p:cNvSpPr/>
              <p:nvPr/>
            </p:nvSpPr>
            <p:spPr>
              <a:xfrm>
                <a:off x="7852399" y="4935066"/>
                <a:ext cx="148979" cy="280073"/>
              </a:xfrm>
              <a:custGeom>
                <a:avLst/>
                <a:gdLst/>
                <a:ahLst/>
                <a:cxnLst/>
                <a:rect l="l" t="t" r="r" b="b"/>
                <a:pathLst>
                  <a:path w="4973" h="9349" extrusionOk="0">
                    <a:moveTo>
                      <a:pt x="4591" y="0"/>
                    </a:moveTo>
                    <a:cubicBezTo>
                      <a:pt x="4471" y="0"/>
                      <a:pt x="4359" y="70"/>
                      <a:pt x="4332" y="230"/>
                    </a:cubicBezTo>
                    <a:cubicBezTo>
                      <a:pt x="3698" y="3399"/>
                      <a:pt x="1964" y="6234"/>
                      <a:pt x="162" y="8903"/>
                    </a:cubicBezTo>
                    <a:cubicBezTo>
                      <a:pt x="1" y="9134"/>
                      <a:pt x="206" y="9348"/>
                      <a:pt x="426" y="9348"/>
                    </a:cubicBezTo>
                    <a:cubicBezTo>
                      <a:pt x="524" y="9348"/>
                      <a:pt x="624" y="9306"/>
                      <a:pt x="696" y="9203"/>
                    </a:cubicBezTo>
                    <a:cubicBezTo>
                      <a:pt x="2531" y="6534"/>
                      <a:pt x="4299" y="3632"/>
                      <a:pt x="4932" y="397"/>
                    </a:cubicBezTo>
                    <a:cubicBezTo>
                      <a:pt x="4972" y="156"/>
                      <a:pt x="4772" y="0"/>
                      <a:pt x="4591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9" name="Google Shape;4709;p17"/>
              <p:cNvSpPr/>
              <p:nvPr/>
            </p:nvSpPr>
            <p:spPr>
              <a:xfrm>
                <a:off x="7738300" y="4739937"/>
                <a:ext cx="140081" cy="186096"/>
              </a:xfrm>
              <a:custGeom>
                <a:avLst/>
                <a:gdLst/>
                <a:ahLst/>
                <a:cxnLst/>
                <a:rect l="l" t="t" r="r" b="b"/>
                <a:pathLst>
                  <a:path w="4676" h="6212" extrusionOk="0">
                    <a:moveTo>
                      <a:pt x="393" y="0"/>
                    </a:moveTo>
                    <a:cubicBezTo>
                      <a:pt x="195" y="0"/>
                      <a:pt x="0" y="149"/>
                      <a:pt x="102" y="373"/>
                    </a:cubicBezTo>
                    <a:cubicBezTo>
                      <a:pt x="902" y="2541"/>
                      <a:pt x="2470" y="4442"/>
                      <a:pt x="4005" y="6110"/>
                    </a:cubicBezTo>
                    <a:cubicBezTo>
                      <a:pt x="4076" y="6182"/>
                      <a:pt x="4155" y="6211"/>
                      <a:pt x="4231" y="6211"/>
                    </a:cubicBezTo>
                    <a:cubicBezTo>
                      <a:pt x="4472" y="6211"/>
                      <a:pt x="4675" y="5905"/>
                      <a:pt x="4472" y="5676"/>
                    </a:cubicBezTo>
                    <a:cubicBezTo>
                      <a:pt x="3704" y="4843"/>
                      <a:pt x="2971" y="3975"/>
                      <a:pt x="2337" y="3075"/>
                    </a:cubicBezTo>
                    <a:cubicBezTo>
                      <a:pt x="1703" y="2174"/>
                      <a:pt x="1103" y="1240"/>
                      <a:pt x="702" y="206"/>
                    </a:cubicBezTo>
                    <a:cubicBezTo>
                      <a:pt x="650" y="62"/>
                      <a:pt x="521" y="0"/>
                      <a:pt x="393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0" name="Google Shape;4710;p17"/>
              <p:cNvSpPr/>
              <p:nvPr/>
            </p:nvSpPr>
            <p:spPr>
              <a:xfrm>
                <a:off x="7832240" y="4369508"/>
                <a:ext cx="111981" cy="285195"/>
              </a:xfrm>
              <a:custGeom>
                <a:avLst/>
                <a:gdLst/>
                <a:ahLst/>
                <a:cxnLst/>
                <a:rect l="l" t="t" r="r" b="b"/>
                <a:pathLst>
                  <a:path w="3738" h="9520" extrusionOk="0">
                    <a:moveTo>
                      <a:pt x="2944" y="0"/>
                    </a:moveTo>
                    <a:cubicBezTo>
                      <a:pt x="2763" y="0"/>
                      <a:pt x="2563" y="156"/>
                      <a:pt x="2603" y="396"/>
                    </a:cubicBezTo>
                    <a:cubicBezTo>
                      <a:pt x="3104" y="3265"/>
                      <a:pt x="2603" y="7001"/>
                      <a:pt x="235" y="9003"/>
                    </a:cubicBezTo>
                    <a:cubicBezTo>
                      <a:pt x="1" y="9211"/>
                      <a:pt x="213" y="9520"/>
                      <a:pt x="460" y="9520"/>
                    </a:cubicBezTo>
                    <a:cubicBezTo>
                      <a:pt x="530" y="9520"/>
                      <a:pt x="602" y="9495"/>
                      <a:pt x="669" y="9436"/>
                    </a:cubicBezTo>
                    <a:cubicBezTo>
                      <a:pt x="3237" y="7301"/>
                      <a:pt x="3737" y="3332"/>
                      <a:pt x="3204" y="230"/>
                    </a:cubicBezTo>
                    <a:cubicBezTo>
                      <a:pt x="3177" y="70"/>
                      <a:pt x="3065" y="0"/>
                      <a:pt x="294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1" name="Google Shape;4711;p17"/>
              <p:cNvSpPr/>
              <p:nvPr/>
            </p:nvSpPr>
            <p:spPr>
              <a:xfrm>
                <a:off x="7858570" y="4654144"/>
                <a:ext cx="160093" cy="196761"/>
              </a:xfrm>
              <a:custGeom>
                <a:avLst/>
                <a:gdLst/>
                <a:ahLst/>
                <a:cxnLst/>
                <a:rect l="l" t="t" r="r" b="b"/>
                <a:pathLst>
                  <a:path w="5344" h="6568" extrusionOk="0">
                    <a:moveTo>
                      <a:pt x="5035" y="1"/>
                    </a:moveTo>
                    <a:cubicBezTo>
                      <a:pt x="4877" y="1"/>
                      <a:pt x="4710" y="101"/>
                      <a:pt x="4693" y="301"/>
                    </a:cubicBezTo>
                    <a:cubicBezTo>
                      <a:pt x="4460" y="2770"/>
                      <a:pt x="2558" y="5005"/>
                      <a:pt x="323" y="5939"/>
                    </a:cubicBezTo>
                    <a:cubicBezTo>
                      <a:pt x="0" y="6085"/>
                      <a:pt x="91" y="6568"/>
                      <a:pt x="367" y="6568"/>
                    </a:cubicBezTo>
                    <a:cubicBezTo>
                      <a:pt x="405" y="6568"/>
                      <a:pt x="446" y="6559"/>
                      <a:pt x="490" y="6539"/>
                    </a:cubicBezTo>
                    <a:cubicBezTo>
                      <a:pt x="3025" y="5505"/>
                      <a:pt x="5060" y="3070"/>
                      <a:pt x="5327" y="301"/>
                    </a:cubicBezTo>
                    <a:cubicBezTo>
                      <a:pt x="5344" y="101"/>
                      <a:pt x="5193" y="1"/>
                      <a:pt x="5035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2" name="Google Shape;4712;p17"/>
              <p:cNvSpPr/>
              <p:nvPr/>
            </p:nvSpPr>
            <p:spPr>
              <a:xfrm>
                <a:off x="7692198" y="4929614"/>
                <a:ext cx="181752" cy="123245"/>
              </a:xfrm>
              <a:custGeom>
                <a:avLst/>
                <a:gdLst/>
                <a:ahLst/>
                <a:cxnLst/>
                <a:rect l="l" t="t" r="r" b="b"/>
                <a:pathLst>
                  <a:path w="6067" h="4114" extrusionOk="0">
                    <a:moveTo>
                      <a:pt x="428" y="1"/>
                    </a:moveTo>
                    <a:cubicBezTo>
                      <a:pt x="216" y="1"/>
                      <a:pt x="1" y="223"/>
                      <a:pt x="140" y="479"/>
                    </a:cubicBezTo>
                    <a:cubicBezTo>
                      <a:pt x="707" y="1379"/>
                      <a:pt x="1541" y="2113"/>
                      <a:pt x="2408" y="2747"/>
                    </a:cubicBezTo>
                    <a:cubicBezTo>
                      <a:pt x="3309" y="3414"/>
                      <a:pt x="4476" y="3581"/>
                      <a:pt x="5444" y="4081"/>
                    </a:cubicBezTo>
                    <a:cubicBezTo>
                      <a:pt x="5492" y="4103"/>
                      <a:pt x="5540" y="4113"/>
                      <a:pt x="5585" y="4113"/>
                    </a:cubicBezTo>
                    <a:cubicBezTo>
                      <a:pt x="5879" y="4113"/>
                      <a:pt x="6067" y="3692"/>
                      <a:pt x="5777" y="3547"/>
                    </a:cubicBezTo>
                    <a:cubicBezTo>
                      <a:pt x="4843" y="3047"/>
                      <a:pt x="3742" y="2880"/>
                      <a:pt x="2875" y="2313"/>
                    </a:cubicBezTo>
                    <a:cubicBezTo>
                      <a:pt x="2041" y="1746"/>
                      <a:pt x="1207" y="1012"/>
                      <a:pt x="674" y="145"/>
                    </a:cubicBezTo>
                    <a:cubicBezTo>
                      <a:pt x="613" y="43"/>
                      <a:pt x="521" y="1"/>
                      <a:pt x="428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3" name="Google Shape;4713;p17"/>
              <p:cNvSpPr/>
              <p:nvPr/>
            </p:nvSpPr>
            <p:spPr>
              <a:xfrm>
                <a:off x="7935196" y="4960918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701" y="534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4" name="Google Shape;4714;p17"/>
              <p:cNvSpPr/>
              <p:nvPr/>
            </p:nvSpPr>
            <p:spPr>
              <a:xfrm>
                <a:off x="7928186" y="4990903"/>
                <a:ext cx="2103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01" extrusionOk="0">
                    <a:moveTo>
                      <a:pt x="334" y="0"/>
                    </a:moveTo>
                    <a:cubicBezTo>
                      <a:pt x="1" y="0"/>
                      <a:pt x="1" y="501"/>
                      <a:pt x="334" y="501"/>
                    </a:cubicBezTo>
                    <a:cubicBezTo>
                      <a:pt x="701" y="501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5" name="Google Shape;4715;p17"/>
              <p:cNvSpPr/>
              <p:nvPr/>
            </p:nvSpPr>
            <p:spPr>
              <a:xfrm>
                <a:off x="7956165" y="4688144"/>
                <a:ext cx="21030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701" y="534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6" name="Google Shape;4716;p17"/>
              <p:cNvSpPr/>
              <p:nvPr/>
            </p:nvSpPr>
            <p:spPr>
              <a:xfrm>
                <a:off x="7949185" y="4714115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701" y="534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7" name="Google Shape;4717;p17"/>
              <p:cNvSpPr/>
              <p:nvPr/>
            </p:nvSpPr>
            <p:spPr>
              <a:xfrm>
                <a:off x="7719368" y="4704110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667" y="535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8" name="Google Shape;4718;p17"/>
              <p:cNvSpPr/>
              <p:nvPr/>
            </p:nvSpPr>
            <p:spPr>
              <a:xfrm>
                <a:off x="7706367" y="4734095"/>
                <a:ext cx="2100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01" extrusionOk="0">
                    <a:moveTo>
                      <a:pt x="367" y="1"/>
                    </a:moveTo>
                    <a:cubicBezTo>
                      <a:pt x="0" y="1"/>
                      <a:pt x="0" y="501"/>
                      <a:pt x="367" y="501"/>
                    </a:cubicBezTo>
                    <a:cubicBezTo>
                      <a:pt x="701" y="501"/>
                      <a:pt x="701" y="1"/>
                      <a:pt x="367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9" name="Google Shape;4719;p17"/>
              <p:cNvSpPr/>
              <p:nvPr/>
            </p:nvSpPr>
            <p:spPr>
              <a:xfrm>
                <a:off x="7689383" y="4707105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667" y="535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0" name="Google Shape;4720;p17"/>
              <p:cNvSpPr/>
              <p:nvPr/>
            </p:nvSpPr>
            <p:spPr>
              <a:xfrm>
                <a:off x="7907218" y="4335418"/>
                <a:ext cx="21000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4" extrusionOk="0">
                    <a:moveTo>
                      <a:pt x="367" y="0"/>
                    </a:moveTo>
                    <a:cubicBezTo>
                      <a:pt x="0" y="0"/>
                      <a:pt x="0" y="534"/>
                      <a:pt x="367" y="534"/>
                    </a:cubicBezTo>
                    <a:cubicBezTo>
                      <a:pt x="701" y="534"/>
                      <a:pt x="701" y="0"/>
                      <a:pt x="367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1" name="Google Shape;4721;p17"/>
              <p:cNvSpPr/>
              <p:nvPr/>
            </p:nvSpPr>
            <p:spPr>
              <a:xfrm>
                <a:off x="7883223" y="4349408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2" name="Google Shape;4722;p17"/>
              <p:cNvSpPr/>
              <p:nvPr/>
            </p:nvSpPr>
            <p:spPr>
              <a:xfrm>
                <a:off x="7755314" y="4299442"/>
                <a:ext cx="2103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01" extrusionOk="0">
                    <a:moveTo>
                      <a:pt x="368" y="0"/>
                    </a:moveTo>
                    <a:cubicBezTo>
                      <a:pt x="1" y="0"/>
                      <a:pt x="1" y="501"/>
                      <a:pt x="368" y="501"/>
                    </a:cubicBezTo>
                    <a:cubicBezTo>
                      <a:pt x="701" y="501"/>
                      <a:pt x="701" y="0"/>
                      <a:pt x="368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3" name="Google Shape;4723;p17"/>
              <p:cNvSpPr/>
              <p:nvPr/>
            </p:nvSpPr>
            <p:spPr>
              <a:xfrm>
                <a:off x="7738330" y="4328409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4" name="Google Shape;4724;p17"/>
              <p:cNvSpPr/>
              <p:nvPr/>
            </p:nvSpPr>
            <p:spPr>
              <a:xfrm>
                <a:off x="7722363" y="4299442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0" y="0"/>
                      <a:pt x="0" y="501"/>
                      <a:pt x="334" y="501"/>
                    </a:cubicBezTo>
                    <a:cubicBezTo>
                      <a:pt x="667" y="501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25" name="Google Shape;4725;p17"/>
            <p:cNvGrpSpPr/>
            <p:nvPr/>
          </p:nvGrpSpPr>
          <p:grpSpPr>
            <a:xfrm rot="4992369" flipH="1">
              <a:off x="1522987" y="-258355"/>
              <a:ext cx="364310" cy="944495"/>
              <a:chOff x="7916001" y="4222802"/>
              <a:chExt cx="364302" cy="944474"/>
            </a:xfrm>
          </p:grpSpPr>
          <p:sp>
            <p:nvSpPr>
              <p:cNvPr id="4726" name="Google Shape;4726;p17"/>
              <p:cNvSpPr/>
              <p:nvPr/>
            </p:nvSpPr>
            <p:spPr>
              <a:xfrm>
                <a:off x="7954650" y="4270825"/>
                <a:ext cx="325652" cy="896451"/>
              </a:xfrm>
              <a:custGeom>
                <a:avLst/>
                <a:gdLst/>
                <a:ahLst/>
                <a:cxnLst/>
                <a:rect l="l" t="t" r="r" b="b"/>
                <a:pathLst>
                  <a:path w="12924" h="35577" extrusionOk="0">
                    <a:moveTo>
                      <a:pt x="489" y="0"/>
                    </a:moveTo>
                    <a:cubicBezTo>
                      <a:pt x="233" y="0"/>
                      <a:pt x="1" y="309"/>
                      <a:pt x="235" y="517"/>
                    </a:cubicBezTo>
                    <a:cubicBezTo>
                      <a:pt x="3537" y="3386"/>
                      <a:pt x="6506" y="6622"/>
                      <a:pt x="7940" y="10858"/>
                    </a:cubicBezTo>
                    <a:cubicBezTo>
                      <a:pt x="8741" y="13193"/>
                      <a:pt x="9007" y="15628"/>
                      <a:pt x="9241" y="18097"/>
                    </a:cubicBezTo>
                    <a:cubicBezTo>
                      <a:pt x="9474" y="20832"/>
                      <a:pt x="9575" y="23567"/>
                      <a:pt x="9908" y="26303"/>
                    </a:cubicBezTo>
                    <a:cubicBezTo>
                      <a:pt x="10275" y="29472"/>
                      <a:pt x="10976" y="32507"/>
                      <a:pt x="12243" y="35409"/>
                    </a:cubicBezTo>
                    <a:cubicBezTo>
                      <a:pt x="12297" y="35527"/>
                      <a:pt x="12392" y="35576"/>
                      <a:pt x="12490" y="35576"/>
                    </a:cubicBezTo>
                    <a:cubicBezTo>
                      <a:pt x="12699" y="35576"/>
                      <a:pt x="12923" y="35358"/>
                      <a:pt x="12810" y="35109"/>
                    </a:cubicBezTo>
                    <a:cubicBezTo>
                      <a:pt x="10442" y="29705"/>
                      <a:pt x="10342" y="23868"/>
                      <a:pt x="9841" y="18097"/>
                    </a:cubicBezTo>
                    <a:cubicBezTo>
                      <a:pt x="9641" y="15662"/>
                      <a:pt x="9374" y="13260"/>
                      <a:pt x="8641" y="10958"/>
                    </a:cubicBezTo>
                    <a:cubicBezTo>
                      <a:pt x="8007" y="8990"/>
                      <a:pt x="7073" y="7189"/>
                      <a:pt x="5872" y="5521"/>
                    </a:cubicBezTo>
                    <a:cubicBezTo>
                      <a:pt x="4404" y="3486"/>
                      <a:pt x="2570" y="1718"/>
                      <a:pt x="702" y="84"/>
                    </a:cubicBezTo>
                    <a:cubicBezTo>
                      <a:pt x="635" y="25"/>
                      <a:pt x="561" y="0"/>
                      <a:pt x="4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7" name="Google Shape;4727;p17"/>
              <p:cNvSpPr/>
              <p:nvPr/>
            </p:nvSpPr>
            <p:spPr>
              <a:xfrm>
                <a:off x="8159489" y="4463672"/>
                <a:ext cx="54905" cy="89149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3538" extrusionOk="0">
                    <a:moveTo>
                      <a:pt x="1288" y="0"/>
                    </a:moveTo>
                    <a:cubicBezTo>
                      <a:pt x="15" y="0"/>
                      <a:pt x="176" y="2216"/>
                      <a:pt x="77" y="3037"/>
                    </a:cubicBezTo>
                    <a:cubicBezTo>
                      <a:pt x="44" y="3104"/>
                      <a:pt x="77" y="3137"/>
                      <a:pt x="77" y="3171"/>
                    </a:cubicBezTo>
                    <a:cubicBezTo>
                      <a:pt x="0" y="3324"/>
                      <a:pt x="159" y="3537"/>
                      <a:pt x="343" y="3537"/>
                    </a:cubicBezTo>
                    <a:cubicBezTo>
                      <a:pt x="398" y="3537"/>
                      <a:pt x="456" y="3518"/>
                      <a:pt x="511" y="3471"/>
                    </a:cubicBezTo>
                    <a:cubicBezTo>
                      <a:pt x="1244" y="2837"/>
                      <a:pt x="1845" y="2370"/>
                      <a:pt x="2078" y="1403"/>
                    </a:cubicBezTo>
                    <a:cubicBezTo>
                      <a:pt x="2178" y="836"/>
                      <a:pt x="2078" y="2"/>
                      <a:pt x="1344" y="2"/>
                    </a:cubicBezTo>
                    <a:cubicBezTo>
                      <a:pt x="1325" y="1"/>
                      <a:pt x="1306" y="0"/>
                      <a:pt x="12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8" name="Google Shape;4728;p17"/>
              <p:cNvSpPr/>
              <p:nvPr/>
            </p:nvSpPr>
            <p:spPr>
              <a:xfrm>
                <a:off x="8053845" y="4468005"/>
                <a:ext cx="86579" cy="46918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1862" extrusionOk="0">
                    <a:moveTo>
                      <a:pt x="1421" y="1"/>
                    </a:moveTo>
                    <a:cubicBezTo>
                      <a:pt x="946" y="1"/>
                      <a:pt x="519" y="153"/>
                      <a:pt x="300" y="564"/>
                    </a:cubicBezTo>
                    <a:cubicBezTo>
                      <a:pt x="0" y="1097"/>
                      <a:pt x="601" y="1598"/>
                      <a:pt x="1034" y="1765"/>
                    </a:cubicBezTo>
                    <a:cubicBezTo>
                      <a:pt x="1230" y="1833"/>
                      <a:pt x="1427" y="1862"/>
                      <a:pt x="1624" y="1862"/>
                    </a:cubicBezTo>
                    <a:cubicBezTo>
                      <a:pt x="2201" y="1862"/>
                      <a:pt x="2772" y="1613"/>
                      <a:pt x="3269" y="1364"/>
                    </a:cubicBezTo>
                    <a:cubicBezTo>
                      <a:pt x="3436" y="1264"/>
                      <a:pt x="3436" y="1131"/>
                      <a:pt x="3369" y="997"/>
                    </a:cubicBezTo>
                    <a:cubicBezTo>
                      <a:pt x="3436" y="897"/>
                      <a:pt x="3436" y="731"/>
                      <a:pt x="3303" y="630"/>
                    </a:cubicBezTo>
                    <a:cubicBezTo>
                      <a:pt x="2889" y="316"/>
                      <a:pt x="2105" y="1"/>
                      <a:pt x="14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9" name="Google Shape;4729;p17"/>
              <p:cNvSpPr/>
              <p:nvPr/>
            </p:nvSpPr>
            <p:spPr>
              <a:xfrm>
                <a:off x="8092495" y="4353366"/>
                <a:ext cx="52134" cy="8680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3445" extrusionOk="0">
                    <a:moveTo>
                      <a:pt x="1049" y="0"/>
                    </a:moveTo>
                    <a:cubicBezTo>
                      <a:pt x="500" y="0"/>
                      <a:pt x="261" y="641"/>
                      <a:pt x="167" y="1078"/>
                    </a:cubicBezTo>
                    <a:cubicBezTo>
                      <a:pt x="1" y="1878"/>
                      <a:pt x="134" y="2479"/>
                      <a:pt x="468" y="3179"/>
                    </a:cubicBezTo>
                    <a:cubicBezTo>
                      <a:pt x="534" y="3279"/>
                      <a:pt x="601" y="3312"/>
                      <a:pt x="701" y="3312"/>
                    </a:cubicBezTo>
                    <a:cubicBezTo>
                      <a:pt x="740" y="3390"/>
                      <a:pt x="812" y="3445"/>
                      <a:pt x="892" y="3445"/>
                    </a:cubicBezTo>
                    <a:cubicBezTo>
                      <a:pt x="950" y="3445"/>
                      <a:pt x="1012" y="3416"/>
                      <a:pt x="1068" y="3346"/>
                    </a:cubicBezTo>
                    <a:cubicBezTo>
                      <a:pt x="1535" y="2779"/>
                      <a:pt x="2069" y="2045"/>
                      <a:pt x="2002" y="1278"/>
                    </a:cubicBezTo>
                    <a:cubicBezTo>
                      <a:pt x="1969" y="777"/>
                      <a:pt x="1735" y="110"/>
                      <a:pt x="1168" y="10"/>
                    </a:cubicBezTo>
                    <a:cubicBezTo>
                      <a:pt x="1127" y="4"/>
                      <a:pt x="1087" y="0"/>
                      <a:pt x="1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0" name="Google Shape;4730;p17"/>
              <p:cNvSpPr/>
              <p:nvPr/>
            </p:nvSpPr>
            <p:spPr>
              <a:xfrm>
                <a:off x="7991637" y="4373446"/>
                <a:ext cx="80733" cy="48404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1921" extrusionOk="0">
                    <a:moveTo>
                      <a:pt x="2084" y="0"/>
                    </a:moveTo>
                    <a:cubicBezTo>
                      <a:pt x="1874" y="0"/>
                      <a:pt x="1664" y="21"/>
                      <a:pt x="1468" y="47"/>
                    </a:cubicBezTo>
                    <a:cubicBezTo>
                      <a:pt x="935" y="114"/>
                      <a:pt x="368" y="314"/>
                      <a:pt x="201" y="881"/>
                    </a:cubicBezTo>
                    <a:cubicBezTo>
                      <a:pt x="1" y="1481"/>
                      <a:pt x="735" y="1848"/>
                      <a:pt x="1235" y="1915"/>
                    </a:cubicBezTo>
                    <a:cubicBezTo>
                      <a:pt x="1273" y="1919"/>
                      <a:pt x="1311" y="1920"/>
                      <a:pt x="1349" y="1920"/>
                    </a:cubicBezTo>
                    <a:cubicBezTo>
                      <a:pt x="2011" y="1920"/>
                      <a:pt x="2661" y="1389"/>
                      <a:pt x="3103" y="948"/>
                    </a:cubicBezTo>
                    <a:cubicBezTo>
                      <a:pt x="3203" y="814"/>
                      <a:pt x="3170" y="681"/>
                      <a:pt x="3103" y="581"/>
                    </a:cubicBezTo>
                    <a:cubicBezTo>
                      <a:pt x="3170" y="481"/>
                      <a:pt x="3170" y="314"/>
                      <a:pt x="3003" y="214"/>
                    </a:cubicBezTo>
                    <a:cubicBezTo>
                      <a:pt x="2739" y="51"/>
                      <a:pt x="2412" y="0"/>
                      <a:pt x="20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1" name="Google Shape;4731;p17"/>
              <p:cNvSpPr/>
              <p:nvPr/>
            </p:nvSpPr>
            <p:spPr>
              <a:xfrm>
                <a:off x="8010231" y="4260999"/>
                <a:ext cx="36914" cy="74131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2942" extrusionOk="0">
                    <a:moveTo>
                      <a:pt x="669" y="1"/>
                    </a:moveTo>
                    <a:cubicBezTo>
                      <a:pt x="206" y="1"/>
                      <a:pt x="0" y="724"/>
                      <a:pt x="30" y="1108"/>
                    </a:cubicBezTo>
                    <a:cubicBezTo>
                      <a:pt x="63" y="1608"/>
                      <a:pt x="330" y="1975"/>
                      <a:pt x="497" y="2442"/>
                    </a:cubicBezTo>
                    <a:cubicBezTo>
                      <a:pt x="497" y="2475"/>
                      <a:pt x="497" y="2509"/>
                      <a:pt x="530" y="2575"/>
                    </a:cubicBezTo>
                    <a:cubicBezTo>
                      <a:pt x="428" y="2729"/>
                      <a:pt x="601" y="2942"/>
                      <a:pt x="792" y="2942"/>
                    </a:cubicBezTo>
                    <a:cubicBezTo>
                      <a:pt x="850" y="2942"/>
                      <a:pt x="910" y="2922"/>
                      <a:pt x="964" y="2876"/>
                    </a:cubicBezTo>
                    <a:cubicBezTo>
                      <a:pt x="1398" y="2509"/>
                      <a:pt x="1431" y="1841"/>
                      <a:pt x="1464" y="1308"/>
                    </a:cubicBezTo>
                    <a:cubicBezTo>
                      <a:pt x="1464" y="874"/>
                      <a:pt x="1331" y="207"/>
                      <a:pt x="864" y="40"/>
                    </a:cubicBezTo>
                    <a:cubicBezTo>
                      <a:pt x="795" y="13"/>
                      <a:pt x="730" y="1"/>
                      <a:pt x="6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2" name="Google Shape;4732;p17"/>
              <p:cNvSpPr/>
              <p:nvPr/>
            </p:nvSpPr>
            <p:spPr>
              <a:xfrm>
                <a:off x="7937845" y="4303554"/>
                <a:ext cx="68966" cy="47119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1870" extrusionOk="0">
                    <a:moveTo>
                      <a:pt x="1780" y="1"/>
                    </a:moveTo>
                    <a:cubicBezTo>
                      <a:pt x="960" y="1"/>
                      <a:pt x="26" y="432"/>
                      <a:pt x="1" y="1253"/>
                    </a:cubicBezTo>
                    <a:cubicBezTo>
                      <a:pt x="1" y="1704"/>
                      <a:pt x="430" y="1870"/>
                      <a:pt x="804" y="1870"/>
                    </a:cubicBezTo>
                    <a:cubicBezTo>
                      <a:pt x="873" y="1870"/>
                      <a:pt x="940" y="1864"/>
                      <a:pt x="1002" y="1854"/>
                    </a:cubicBezTo>
                    <a:cubicBezTo>
                      <a:pt x="1702" y="1787"/>
                      <a:pt x="2269" y="1187"/>
                      <a:pt x="2536" y="553"/>
                    </a:cubicBezTo>
                    <a:cubicBezTo>
                      <a:pt x="2703" y="453"/>
                      <a:pt x="2736" y="219"/>
                      <a:pt x="2536" y="152"/>
                    </a:cubicBezTo>
                    <a:cubicBezTo>
                      <a:pt x="2324" y="51"/>
                      <a:pt x="2059" y="1"/>
                      <a:pt x="17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3" name="Google Shape;4733;p17"/>
              <p:cNvSpPr/>
              <p:nvPr/>
            </p:nvSpPr>
            <p:spPr>
              <a:xfrm>
                <a:off x="7916001" y="4222802"/>
                <a:ext cx="62238" cy="61910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2457" extrusionOk="0">
                    <a:moveTo>
                      <a:pt x="798" y="0"/>
                    </a:moveTo>
                    <a:cubicBezTo>
                      <a:pt x="721" y="0"/>
                      <a:pt x="644" y="17"/>
                      <a:pt x="568" y="55"/>
                    </a:cubicBezTo>
                    <a:cubicBezTo>
                      <a:pt x="1" y="355"/>
                      <a:pt x="201" y="1123"/>
                      <a:pt x="534" y="1489"/>
                    </a:cubicBezTo>
                    <a:cubicBezTo>
                      <a:pt x="868" y="1923"/>
                      <a:pt x="1468" y="2390"/>
                      <a:pt x="2035" y="2390"/>
                    </a:cubicBezTo>
                    <a:cubicBezTo>
                      <a:pt x="2091" y="2435"/>
                      <a:pt x="2158" y="2457"/>
                      <a:pt x="2222" y="2457"/>
                    </a:cubicBezTo>
                    <a:cubicBezTo>
                      <a:pt x="2350" y="2457"/>
                      <a:pt x="2469" y="2368"/>
                      <a:pt x="2469" y="2190"/>
                    </a:cubicBezTo>
                    <a:cubicBezTo>
                      <a:pt x="2469" y="1690"/>
                      <a:pt x="2102" y="1123"/>
                      <a:pt x="1802" y="722"/>
                    </a:cubicBezTo>
                    <a:cubicBezTo>
                      <a:pt x="1579" y="443"/>
                      <a:pt x="1192" y="0"/>
                      <a:pt x="7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34" name="Google Shape;4734;p17"/>
            <p:cNvSpPr/>
            <p:nvPr/>
          </p:nvSpPr>
          <p:spPr>
            <a:xfrm rot="10800000">
              <a:off x="579592" y="-124958"/>
              <a:ext cx="548046" cy="880098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17"/>
            <p:cNvSpPr/>
            <p:nvPr/>
          </p:nvSpPr>
          <p:spPr>
            <a:xfrm rot="10800000">
              <a:off x="648708" y="-199739"/>
              <a:ext cx="486035" cy="891563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17"/>
            <p:cNvSpPr/>
            <p:nvPr/>
          </p:nvSpPr>
          <p:spPr>
            <a:xfrm rot="10800000">
              <a:off x="636262" y="476643"/>
              <a:ext cx="170033" cy="140577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17"/>
            <p:cNvSpPr/>
            <p:nvPr/>
          </p:nvSpPr>
          <p:spPr>
            <a:xfrm rot="10800000">
              <a:off x="635173" y="355298"/>
              <a:ext cx="236126" cy="18268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17"/>
            <p:cNvSpPr/>
            <p:nvPr/>
          </p:nvSpPr>
          <p:spPr>
            <a:xfrm rot="10800000">
              <a:off x="627456" y="227075"/>
              <a:ext cx="326207" cy="223502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17"/>
            <p:cNvSpPr/>
            <p:nvPr/>
          </p:nvSpPr>
          <p:spPr>
            <a:xfrm rot="10800000">
              <a:off x="643426" y="73660"/>
              <a:ext cx="376299" cy="209668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17"/>
            <p:cNvSpPr/>
            <p:nvPr/>
          </p:nvSpPr>
          <p:spPr>
            <a:xfrm rot="10800000">
              <a:off x="801211" y="-49642"/>
              <a:ext cx="235219" cy="149421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17"/>
            <p:cNvSpPr/>
            <p:nvPr/>
          </p:nvSpPr>
          <p:spPr>
            <a:xfrm rot="10800000">
              <a:off x="968778" y="344955"/>
              <a:ext cx="26911" cy="2104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17"/>
            <p:cNvSpPr/>
            <p:nvPr/>
          </p:nvSpPr>
          <p:spPr>
            <a:xfrm rot="10800000">
              <a:off x="999012" y="317240"/>
              <a:ext cx="26079" cy="21040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17"/>
            <p:cNvSpPr/>
            <p:nvPr/>
          </p:nvSpPr>
          <p:spPr>
            <a:xfrm rot="10800000">
              <a:off x="1009947" y="366825"/>
              <a:ext cx="26911" cy="2104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17"/>
            <p:cNvSpPr/>
            <p:nvPr/>
          </p:nvSpPr>
          <p:spPr>
            <a:xfrm rot="10800000">
              <a:off x="689739" y="218902"/>
              <a:ext cx="26079" cy="21040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17"/>
            <p:cNvSpPr/>
            <p:nvPr/>
          </p:nvSpPr>
          <p:spPr>
            <a:xfrm rot="10800000">
              <a:off x="722518" y="194513"/>
              <a:ext cx="26079" cy="20208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17"/>
            <p:cNvSpPr/>
            <p:nvPr/>
          </p:nvSpPr>
          <p:spPr>
            <a:xfrm rot="10800000">
              <a:off x="856986" y="386150"/>
              <a:ext cx="26079" cy="20183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17"/>
            <p:cNvSpPr/>
            <p:nvPr/>
          </p:nvSpPr>
          <p:spPr>
            <a:xfrm rot="10800000">
              <a:off x="875479" y="435735"/>
              <a:ext cx="26911" cy="20208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17"/>
            <p:cNvSpPr/>
            <p:nvPr/>
          </p:nvSpPr>
          <p:spPr>
            <a:xfrm rot="10800000">
              <a:off x="637634" y="473553"/>
              <a:ext cx="26079" cy="21040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17"/>
            <p:cNvSpPr/>
            <p:nvPr/>
          </p:nvSpPr>
          <p:spPr>
            <a:xfrm rot="10800000">
              <a:off x="678804" y="443294"/>
              <a:ext cx="26079" cy="21040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17"/>
            <p:cNvSpPr/>
            <p:nvPr/>
          </p:nvSpPr>
          <p:spPr>
            <a:xfrm rot="10800000">
              <a:off x="727557" y="621476"/>
              <a:ext cx="26911" cy="2104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17"/>
            <p:cNvSpPr/>
            <p:nvPr/>
          </p:nvSpPr>
          <p:spPr>
            <a:xfrm rot="10800000">
              <a:off x="700673" y="665190"/>
              <a:ext cx="26079" cy="2101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17"/>
            <p:cNvSpPr/>
            <p:nvPr/>
          </p:nvSpPr>
          <p:spPr>
            <a:xfrm rot="10392468">
              <a:off x="1077340" y="-106134"/>
              <a:ext cx="686110" cy="861001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17"/>
            <p:cNvSpPr/>
            <p:nvPr/>
          </p:nvSpPr>
          <p:spPr>
            <a:xfrm rot="10392468">
              <a:off x="1206649" y="-207988"/>
              <a:ext cx="483351" cy="881965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17"/>
            <p:cNvSpPr/>
            <p:nvPr/>
          </p:nvSpPr>
          <p:spPr>
            <a:xfrm rot="10392468">
              <a:off x="1220736" y="-59328"/>
              <a:ext cx="139767" cy="133367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17"/>
            <p:cNvSpPr/>
            <p:nvPr/>
          </p:nvSpPr>
          <p:spPr>
            <a:xfrm rot="10392468">
              <a:off x="1296116" y="73853"/>
              <a:ext cx="192731" cy="191824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17"/>
            <p:cNvSpPr/>
            <p:nvPr/>
          </p:nvSpPr>
          <p:spPr>
            <a:xfrm rot="10392468">
              <a:off x="1368660" y="164979"/>
              <a:ext cx="216290" cy="274016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17"/>
            <p:cNvSpPr/>
            <p:nvPr/>
          </p:nvSpPr>
          <p:spPr>
            <a:xfrm rot="10392468">
              <a:off x="1467531" y="295330"/>
              <a:ext cx="111420" cy="144529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17"/>
            <p:cNvSpPr/>
            <p:nvPr/>
          </p:nvSpPr>
          <p:spPr>
            <a:xfrm rot="10392468">
              <a:off x="1561848" y="412152"/>
              <a:ext cx="142841" cy="171087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17"/>
            <p:cNvSpPr/>
            <p:nvPr/>
          </p:nvSpPr>
          <p:spPr>
            <a:xfrm rot="10392468">
              <a:off x="1633960" y="512051"/>
              <a:ext cx="101997" cy="118526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17"/>
            <p:cNvSpPr/>
            <p:nvPr/>
          </p:nvSpPr>
          <p:spPr>
            <a:xfrm rot="10800000">
              <a:off x="1104909" y="397085"/>
              <a:ext cx="28624" cy="2187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17"/>
            <p:cNvSpPr/>
            <p:nvPr/>
          </p:nvSpPr>
          <p:spPr>
            <a:xfrm rot="10392468">
              <a:off x="1279241" y="469486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17"/>
            <p:cNvSpPr/>
            <p:nvPr/>
          </p:nvSpPr>
          <p:spPr>
            <a:xfrm rot="10392468">
              <a:off x="1285058" y="418832"/>
              <a:ext cx="28598" cy="21896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17"/>
            <p:cNvSpPr/>
            <p:nvPr/>
          </p:nvSpPr>
          <p:spPr>
            <a:xfrm rot="10392468">
              <a:off x="1656821" y="164654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17"/>
            <p:cNvSpPr/>
            <p:nvPr/>
          </p:nvSpPr>
          <p:spPr>
            <a:xfrm rot="10392468">
              <a:off x="1654032" y="212384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17"/>
            <p:cNvSpPr/>
            <p:nvPr/>
          </p:nvSpPr>
          <p:spPr>
            <a:xfrm rot="10392468">
              <a:off x="1603122" y="182900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17"/>
            <p:cNvSpPr/>
            <p:nvPr/>
          </p:nvSpPr>
          <p:spPr>
            <a:xfrm rot="10392468">
              <a:off x="1588596" y="657773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17"/>
            <p:cNvSpPr/>
            <p:nvPr/>
          </p:nvSpPr>
          <p:spPr>
            <a:xfrm rot="10392468">
              <a:off x="1622838" y="668131"/>
              <a:ext cx="27767" cy="21871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17"/>
            <p:cNvSpPr/>
            <p:nvPr/>
          </p:nvSpPr>
          <p:spPr>
            <a:xfrm rot="10392468">
              <a:off x="1723499" y="475810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17"/>
            <p:cNvSpPr/>
            <p:nvPr/>
          </p:nvSpPr>
          <p:spPr>
            <a:xfrm rot="10392468">
              <a:off x="1720018" y="446588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17"/>
            <p:cNvSpPr/>
            <p:nvPr/>
          </p:nvSpPr>
          <p:spPr>
            <a:xfrm rot="10392468">
              <a:off x="1242455" y="160681"/>
              <a:ext cx="28598" cy="21896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17"/>
            <p:cNvSpPr/>
            <p:nvPr/>
          </p:nvSpPr>
          <p:spPr>
            <a:xfrm rot="10392468">
              <a:off x="1522739" y="254259"/>
              <a:ext cx="28624" cy="2187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17"/>
            <p:cNvSpPr/>
            <p:nvPr/>
          </p:nvSpPr>
          <p:spPr>
            <a:xfrm rot="10392468">
              <a:off x="1306539" y="300344"/>
              <a:ext cx="28598" cy="2270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73" name="Google Shape;4773;p17"/>
          <p:cNvGrpSpPr/>
          <p:nvPr/>
        </p:nvGrpSpPr>
        <p:grpSpPr>
          <a:xfrm rot="10800000">
            <a:off x="919596" y="4720675"/>
            <a:ext cx="272377" cy="355208"/>
            <a:chOff x="3289399" y="3455662"/>
            <a:chExt cx="436502" cy="569243"/>
          </a:xfrm>
        </p:grpSpPr>
        <p:sp>
          <p:nvSpPr>
            <p:cNvPr id="4774" name="Google Shape;4774;p1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1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1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1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1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1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1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1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1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1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1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1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1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1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1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1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1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1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1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1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1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1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96" name="Google Shape;4796;p17"/>
          <p:cNvGrpSpPr/>
          <p:nvPr/>
        </p:nvGrpSpPr>
        <p:grpSpPr>
          <a:xfrm rot="10800000">
            <a:off x="7839762" y="-186589"/>
            <a:ext cx="1500235" cy="1460527"/>
            <a:chOff x="-181020" y="4253777"/>
            <a:chExt cx="1117161" cy="1087511"/>
          </a:xfrm>
        </p:grpSpPr>
        <p:sp>
          <p:nvSpPr>
            <p:cNvPr id="4797" name="Google Shape;4797;p17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17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17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17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17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17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17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17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17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17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17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17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17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17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1" name="Google Shape;4811;p17"/>
          <p:cNvGrpSpPr/>
          <p:nvPr/>
        </p:nvGrpSpPr>
        <p:grpSpPr>
          <a:xfrm rot="10800000">
            <a:off x="8188140" y="184140"/>
            <a:ext cx="1187279" cy="1592727"/>
            <a:chOff x="-168050" y="4195214"/>
            <a:chExt cx="719519" cy="965231"/>
          </a:xfrm>
        </p:grpSpPr>
        <p:sp>
          <p:nvSpPr>
            <p:cNvPr id="4812" name="Google Shape;4812;p17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17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17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17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17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17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17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17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17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17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17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17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17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17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17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17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17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17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17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17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17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17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17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17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17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17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17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17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17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17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17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17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17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17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17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17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17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17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17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17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17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17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17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17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17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17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17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9" name="Google Shape;4859;p17"/>
          <p:cNvGrpSpPr/>
          <p:nvPr/>
        </p:nvGrpSpPr>
        <p:grpSpPr>
          <a:xfrm rot="10800000">
            <a:off x="25988" y="4641403"/>
            <a:ext cx="696852" cy="714644"/>
            <a:chOff x="7973149" y="-201092"/>
            <a:chExt cx="1116750" cy="1145263"/>
          </a:xfrm>
        </p:grpSpPr>
        <p:sp>
          <p:nvSpPr>
            <p:cNvPr id="4860" name="Google Shape;4860;p1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1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1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1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1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1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1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1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1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1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1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1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1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1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1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1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1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1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1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1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1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1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1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1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1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1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1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1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1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1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1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1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1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1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1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1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1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1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1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1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1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1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1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1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1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1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1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1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1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1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1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1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1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1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1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1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1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1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1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1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1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1" name="Google Shape;4921;p17"/>
          <p:cNvGrpSpPr/>
          <p:nvPr/>
        </p:nvGrpSpPr>
        <p:grpSpPr>
          <a:xfrm rot="-620">
            <a:off x="1528029" y="4838039"/>
            <a:ext cx="558180" cy="422304"/>
            <a:chOff x="3579657" y="4246288"/>
            <a:chExt cx="1007000" cy="841746"/>
          </a:xfrm>
        </p:grpSpPr>
        <p:sp>
          <p:nvSpPr>
            <p:cNvPr id="4922" name="Google Shape;4922;p17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17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17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17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17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17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17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17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17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17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17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17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17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17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17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17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17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17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17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17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17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17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17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17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17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17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17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17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17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17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17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 ">
  <p:cSld name="Two Content_1_1">
    <p:spTree>
      <p:nvGrpSpPr>
        <p:cNvPr id="1" name="Shape 4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4" name="Google Shape;4954;p18"/>
          <p:cNvSpPr txBox="1">
            <a:spLocks noGrp="1"/>
          </p:cNvSpPr>
          <p:nvPr>
            <p:ph type="title"/>
          </p:nvPr>
        </p:nvSpPr>
        <p:spPr>
          <a:xfrm>
            <a:off x="985719" y="1936000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000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4955" name="Google Shape;4955;p18"/>
          <p:cNvSpPr txBox="1">
            <a:spLocks noGrp="1"/>
          </p:cNvSpPr>
          <p:nvPr>
            <p:ph type="subTitle" idx="1"/>
          </p:nvPr>
        </p:nvSpPr>
        <p:spPr>
          <a:xfrm>
            <a:off x="956469" y="2443250"/>
            <a:ext cx="1899900" cy="3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56" name="Google Shape;4956;p18"/>
          <p:cNvSpPr txBox="1">
            <a:spLocks noGrp="1"/>
          </p:cNvSpPr>
          <p:nvPr>
            <p:ph type="title" idx="2"/>
          </p:nvPr>
        </p:nvSpPr>
        <p:spPr>
          <a:xfrm>
            <a:off x="6327675" y="1941548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000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4957" name="Google Shape;4957;p18"/>
          <p:cNvSpPr txBox="1">
            <a:spLocks noGrp="1"/>
          </p:cNvSpPr>
          <p:nvPr>
            <p:ph type="subTitle" idx="3"/>
          </p:nvPr>
        </p:nvSpPr>
        <p:spPr>
          <a:xfrm>
            <a:off x="6327675" y="2448800"/>
            <a:ext cx="1841400" cy="3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58" name="Google Shape;4958;p18"/>
          <p:cNvSpPr txBox="1">
            <a:spLocks noGrp="1"/>
          </p:cNvSpPr>
          <p:nvPr>
            <p:ph type="title" idx="4"/>
          </p:nvPr>
        </p:nvSpPr>
        <p:spPr>
          <a:xfrm>
            <a:off x="3656688" y="3557898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000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4959" name="Google Shape;4959;p18"/>
          <p:cNvSpPr txBox="1">
            <a:spLocks noGrp="1"/>
          </p:cNvSpPr>
          <p:nvPr>
            <p:ph type="subTitle" idx="5"/>
          </p:nvPr>
        </p:nvSpPr>
        <p:spPr>
          <a:xfrm>
            <a:off x="3656688" y="4061713"/>
            <a:ext cx="1841400" cy="3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0" name="Google Shape;4960;p18"/>
          <p:cNvSpPr txBox="1">
            <a:spLocks noGrp="1"/>
          </p:cNvSpPr>
          <p:nvPr>
            <p:ph type="title" idx="6"/>
          </p:nvPr>
        </p:nvSpPr>
        <p:spPr>
          <a:xfrm>
            <a:off x="3656688" y="1936010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000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4961" name="Google Shape;4961;p18"/>
          <p:cNvSpPr txBox="1">
            <a:spLocks noGrp="1"/>
          </p:cNvSpPr>
          <p:nvPr>
            <p:ph type="subTitle" idx="7"/>
          </p:nvPr>
        </p:nvSpPr>
        <p:spPr>
          <a:xfrm>
            <a:off x="3656688" y="2443250"/>
            <a:ext cx="1841400" cy="3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2" name="Google Shape;4962;p18"/>
          <p:cNvSpPr txBox="1">
            <a:spLocks noGrp="1"/>
          </p:cNvSpPr>
          <p:nvPr>
            <p:ph type="title" idx="8"/>
          </p:nvPr>
        </p:nvSpPr>
        <p:spPr>
          <a:xfrm>
            <a:off x="985719" y="3557898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000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4963" name="Google Shape;4963;p18"/>
          <p:cNvSpPr txBox="1">
            <a:spLocks noGrp="1"/>
          </p:cNvSpPr>
          <p:nvPr>
            <p:ph type="subTitle" idx="9"/>
          </p:nvPr>
        </p:nvSpPr>
        <p:spPr>
          <a:xfrm>
            <a:off x="985719" y="4061713"/>
            <a:ext cx="1841400" cy="3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4" name="Google Shape;4964;p18"/>
          <p:cNvSpPr txBox="1">
            <a:spLocks noGrp="1"/>
          </p:cNvSpPr>
          <p:nvPr>
            <p:ph type="title" idx="13"/>
          </p:nvPr>
        </p:nvSpPr>
        <p:spPr>
          <a:xfrm>
            <a:off x="6327675" y="3563448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000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4965" name="Google Shape;4965;p18"/>
          <p:cNvSpPr txBox="1">
            <a:spLocks noGrp="1"/>
          </p:cNvSpPr>
          <p:nvPr>
            <p:ph type="subTitle" idx="14"/>
          </p:nvPr>
        </p:nvSpPr>
        <p:spPr>
          <a:xfrm>
            <a:off x="6327675" y="4067263"/>
            <a:ext cx="1841400" cy="3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6" name="Google Shape;4966;p18"/>
          <p:cNvSpPr txBox="1">
            <a:spLocks noGrp="1"/>
          </p:cNvSpPr>
          <p:nvPr>
            <p:ph type="title" idx="15"/>
          </p:nvPr>
        </p:nvSpPr>
        <p:spPr>
          <a:xfrm>
            <a:off x="927975" y="521625"/>
            <a:ext cx="68679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7" name="Google Shape;4967;p18"/>
          <p:cNvSpPr/>
          <p:nvPr/>
        </p:nvSpPr>
        <p:spPr>
          <a:xfrm flipH="1">
            <a:off x="730188" y="4685853"/>
            <a:ext cx="236942" cy="239507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68" name="Google Shape;4968;p18"/>
          <p:cNvGrpSpPr/>
          <p:nvPr/>
        </p:nvGrpSpPr>
        <p:grpSpPr>
          <a:xfrm rot="-1081952">
            <a:off x="282937" y="641922"/>
            <a:ext cx="140700" cy="126799"/>
            <a:chOff x="7737341" y="1046941"/>
            <a:chExt cx="161913" cy="145916"/>
          </a:xfrm>
        </p:grpSpPr>
        <p:sp>
          <p:nvSpPr>
            <p:cNvPr id="4969" name="Google Shape;4969;p1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1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1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72" name="Google Shape;4972;p18"/>
          <p:cNvSpPr/>
          <p:nvPr/>
        </p:nvSpPr>
        <p:spPr>
          <a:xfrm flipH="1">
            <a:off x="-254100" y="4827328"/>
            <a:ext cx="2957955" cy="33320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3" name="Google Shape;4973;p18"/>
          <p:cNvSpPr/>
          <p:nvPr/>
        </p:nvSpPr>
        <p:spPr>
          <a:xfrm>
            <a:off x="6870409" y="-31000"/>
            <a:ext cx="2533901" cy="39567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74" name="Google Shape;4974;p18"/>
          <p:cNvGrpSpPr/>
          <p:nvPr/>
        </p:nvGrpSpPr>
        <p:grpSpPr>
          <a:xfrm rot="-4252119">
            <a:off x="155578" y="-356246"/>
            <a:ext cx="376413" cy="975833"/>
            <a:chOff x="1823086" y="-208516"/>
            <a:chExt cx="433159" cy="1122944"/>
          </a:xfrm>
        </p:grpSpPr>
        <p:sp>
          <p:nvSpPr>
            <p:cNvPr id="4975" name="Google Shape;4975;p1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1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1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1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1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1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1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1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83" name="Google Shape;4983;p18"/>
          <p:cNvGrpSpPr/>
          <p:nvPr/>
        </p:nvGrpSpPr>
        <p:grpSpPr>
          <a:xfrm rot="-4252119">
            <a:off x="227986" y="-175989"/>
            <a:ext cx="381030" cy="1031264"/>
            <a:chOff x="904476" y="-243594"/>
            <a:chExt cx="438472" cy="1186732"/>
          </a:xfrm>
        </p:grpSpPr>
        <p:sp>
          <p:nvSpPr>
            <p:cNvPr id="4984" name="Google Shape;4984;p1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1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1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1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1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1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1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1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1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1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1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1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6" name="Google Shape;4996;p1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1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8" name="Google Shape;4998;p1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1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1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1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1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1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1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1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1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1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1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1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1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11" name="Google Shape;5011;p18"/>
          <p:cNvGrpSpPr/>
          <p:nvPr/>
        </p:nvGrpSpPr>
        <p:grpSpPr>
          <a:xfrm rot="-2429099" flipH="1">
            <a:off x="-434499" y="4085222"/>
            <a:ext cx="1157436" cy="740599"/>
            <a:chOff x="7750342" y="3926048"/>
            <a:chExt cx="1406709" cy="900099"/>
          </a:xfrm>
        </p:grpSpPr>
        <p:sp>
          <p:nvSpPr>
            <p:cNvPr id="5012" name="Google Shape;5012;p1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1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1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1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1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1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1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18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20" name="Google Shape;5020;p18"/>
          <p:cNvGrpSpPr/>
          <p:nvPr/>
        </p:nvGrpSpPr>
        <p:grpSpPr>
          <a:xfrm rot="5400000">
            <a:off x="430889" y="4458291"/>
            <a:ext cx="360400" cy="976219"/>
            <a:chOff x="7607455" y="4238363"/>
            <a:chExt cx="438017" cy="1186459"/>
          </a:xfrm>
        </p:grpSpPr>
        <p:sp>
          <p:nvSpPr>
            <p:cNvPr id="5021" name="Google Shape;5021;p1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1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1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1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1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1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1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1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1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1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1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1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1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1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1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1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1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1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1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1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1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1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1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1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5" name="Google Shape;5045;p18"/>
          <p:cNvGrpSpPr/>
          <p:nvPr/>
        </p:nvGrpSpPr>
        <p:grpSpPr>
          <a:xfrm rot="-5400000" flipH="1">
            <a:off x="-206276" y="4544135"/>
            <a:ext cx="933472" cy="547264"/>
            <a:chOff x="8365864" y="2993835"/>
            <a:chExt cx="933472" cy="547264"/>
          </a:xfrm>
        </p:grpSpPr>
        <p:sp>
          <p:nvSpPr>
            <p:cNvPr id="5046" name="Google Shape;5046;p18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18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18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18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18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18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18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53" name="Google Shape;5053;p18"/>
          <p:cNvGrpSpPr/>
          <p:nvPr/>
        </p:nvGrpSpPr>
        <p:grpSpPr>
          <a:xfrm rot="-1172199">
            <a:off x="8513966" y="600257"/>
            <a:ext cx="875304" cy="663464"/>
            <a:chOff x="8118223" y="2202382"/>
            <a:chExt cx="1151949" cy="873156"/>
          </a:xfrm>
        </p:grpSpPr>
        <p:sp>
          <p:nvSpPr>
            <p:cNvPr id="5054" name="Google Shape;5054;p18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18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18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18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18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18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18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18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18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18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18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18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18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18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18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18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18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18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18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18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74" name="Google Shape;5074;p18"/>
          <p:cNvGrpSpPr/>
          <p:nvPr/>
        </p:nvGrpSpPr>
        <p:grpSpPr>
          <a:xfrm rot="1768382" flipH="1">
            <a:off x="8427040" y="4255753"/>
            <a:ext cx="849881" cy="827325"/>
            <a:chOff x="-181020" y="4253777"/>
            <a:chExt cx="1117161" cy="1087511"/>
          </a:xfrm>
        </p:grpSpPr>
        <p:sp>
          <p:nvSpPr>
            <p:cNvPr id="5075" name="Google Shape;5075;p1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1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1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1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1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1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1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1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1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1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1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1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1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1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89" name="Google Shape;5089;p18"/>
          <p:cNvGrpSpPr/>
          <p:nvPr/>
        </p:nvGrpSpPr>
        <p:grpSpPr>
          <a:xfrm>
            <a:off x="8163198" y="-30991"/>
            <a:ext cx="848507" cy="870171"/>
            <a:chOff x="7973149" y="-201092"/>
            <a:chExt cx="1116750" cy="1145263"/>
          </a:xfrm>
        </p:grpSpPr>
        <p:sp>
          <p:nvSpPr>
            <p:cNvPr id="5090" name="Google Shape;5090;p1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1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1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1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1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1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1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1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1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1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1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1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1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1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1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1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1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1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1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1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1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1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1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1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1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1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1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1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1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1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1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1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1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1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1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1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1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1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1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1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1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1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1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1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1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1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1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1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1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1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1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1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1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1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1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1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1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1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1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1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1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51" name="Google Shape;5151;p18"/>
          <p:cNvGrpSpPr/>
          <p:nvPr/>
        </p:nvGrpSpPr>
        <p:grpSpPr>
          <a:xfrm rot="-3631618" flipH="1">
            <a:off x="8467150" y="4379025"/>
            <a:ext cx="333221" cy="902600"/>
            <a:chOff x="7607455" y="4238363"/>
            <a:chExt cx="438017" cy="1186459"/>
          </a:xfrm>
        </p:grpSpPr>
        <p:sp>
          <p:nvSpPr>
            <p:cNvPr id="5152" name="Google Shape;5152;p1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1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1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1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1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1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1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1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1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1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1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1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1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1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1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1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1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1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1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1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1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1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1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1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76" name="Google Shape;5176;p18"/>
          <p:cNvGrpSpPr/>
          <p:nvPr/>
        </p:nvGrpSpPr>
        <p:grpSpPr>
          <a:xfrm rot="-5400000">
            <a:off x="8009287" y="319096"/>
            <a:ext cx="161913" cy="145916"/>
            <a:chOff x="7737341" y="1046941"/>
            <a:chExt cx="161913" cy="145916"/>
          </a:xfrm>
        </p:grpSpPr>
        <p:sp>
          <p:nvSpPr>
            <p:cNvPr id="5177" name="Google Shape;5177;p1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1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1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80" name="Google Shape;5180;p18"/>
          <p:cNvGrpSpPr/>
          <p:nvPr/>
        </p:nvGrpSpPr>
        <p:grpSpPr>
          <a:xfrm rot="1768319">
            <a:off x="8919317" y="4451497"/>
            <a:ext cx="161914" cy="145917"/>
            <a:chOff x="7737341" y="1046941"/>
            <a:chExt cx="161913" cy="145916"/>
          </a:xfrm>
        </p:grpSpPr>
        <p:sp>
          <p:nvSpPr>
            <p:cNvPr id="5181" name="Google Shape;5181;p1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1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1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84" name="Google Shape;5184;p18"/>
          <p:cNvGrpSpPr/>
          <p:nvPr/>
        </p:nvGrpSpPr>
        <p:grpSpPr>
          <a:xfrm rot="1768319">
            <a:off x="8394462" y="4234959"/>
            <a:ext cx="161914" cy="145917"/>
            <a:chOff x="7737341" y="1046941"/>
            <a:chExt cx="161913" cy="145916"/>
          </a:xfrm>
        </p:grpSpPr>
        <p:sp>
          <p:nvSpPr>
            <p:cNvPr id="5185" name="Google Shape;5185;p1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1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1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37413" y="-64384"/>
            <a:ext cx="1452375" cy="145237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6" r:id="rId4"/>
    <p:sldLayoutId id="2147483657" r:id="rId5"/>
    <p:sldLayoutId id="2147483658" r:id="rId6"/>
    <p:sldLayoutId id="2147483661" r:id="rId7"/>
    <p:sldLayoutId id="2147483662" r:id="rId8"/>
    <p:sldLayoutId id="2147483663" r:id="rId9"/>
    <p:sldLayoutId id="2147483665" r:id="rId10"/>
    <p:sldLayoutId id="2147483667" r:id="rId11"/>
    <p:sldLayoutId id="2147483668" r:id="rId12"/>
    <p:sldLayoutId id="2147483669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637413" y="-64384"/>
            <a:ext cx="1452375" cy="14523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221974" y="-156534"/>
            <a:ext cx="1452375" cy="14523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637413" y="-64384"/>
            <a:ext cx="1452375" cy="14523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/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767B2-B6D2-4F00-A8EA-E81651706A09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8500" y="812006"/>
            <a:ext cx="2753916" cy="27539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475" y="554831"/>
            <a:ext cx="2753916" cy="275391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wmf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3.pn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7" name="Picture 10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545" y="6824"/>
            <a:ext cx="1434720" cy="872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3200400" y="3763370"/>
            <a:ext cx="228600" cy="249072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050"/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auto">
          <a:xfrm>
            <a:off x="1657350" y="3161688"/>
            <a:ext cx="228600" cy="22860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050"/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>
            <a:off x="4749421" y="3275988"/>
            <a:ext cx="228600" cy="22860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050"/>
          </a:p>
        </p:txBody>
      </p:sp>
      <p:sp>
        <p:nvSpPr>
          <p:cNvPr id="15" name="AutoShape 15"/>
          <p:cNvSpPr>
            <a:spLocks noChangeArrowheads="1"/>
          </p:cNvSpPr>
          <p:nvPr/>
        </p:nvSpPr>
        <p:spPr bwMode="auto">
          <a:xfrm>
            <a:off x="6800850" y="1164325"/>
            <a:ext cx="228600" cy="22860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050"/>
          </a:p>
        </p:txBody>
      </p:sp>
      <p:sp>
        <p:nvSpPr>
          <p:cNvPr id="16" name="AutoShape 16"/>
          <p:cNvSpPr>
            <a:spLocks noChangeArrowheads="1"/>
          </p:cNvSpPr>
          <p:nvPr/>
        </p:nvSpPr>
        <p:spPr bwMode="auto">
          <a:xfrm>
            <a:off x="6686550" y="4171950"/>
            <a:ext cx="228600" cy="22860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050"/>
          </a:p>
        </p:txBody>
      </p:sp>
      <p:sp>
        <p:nvSpPr>
          <p:cNvPr id="17" name="AutoShape 17"/>
          <p:cNvSpPr>
            <a:spLocks noChangeArrowheads="1"/>
          </p:cNvSpPr>
          <p:nvPr/>
        </p:nvSpPr>
        <p:spPr bwMode="auto">
          <a:xfrm>
            <a:off x="3429000" y="1050025"/>
            <a:ext cx="228600" cy="22860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050"/>
          </a:p>
        </p:txBody>
      </p:sp>
      <p:sp>
        <p:nvSpPr>
          <p:cNvPr id="18" name="AutoShape 18"/>
          <p:cNvSpPr>
            <a:spLocks noChangeArrowheads="1"/>
          </p:cNvSpPr>
          <p:nvPr/>
        </p:nvSpPr>
        <p:spPr bwMode="auto">
          <a:xfrm>
            <a:off x="4978021" y="1387673"/>
            <a:ext cx="228600" cy="22860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050"/>
          </a:p>
        </p:txBody>
      </p:sp>
      <p:sp>
        <p:nvSpPr>
          <p:cNvPr id="19" name="AutoShape 11"/>
          <p:cNvSpPr>
            <a:spLocks noChangeArrowheads="1"/>
          </p:cNvSpPr>
          <p:nvPr/>
        </p:nvSpPr>
        <p:spPr bwMode="auto">
          <a:xfrm>
            <a:off x="1977788" y="1312042"/>
            <a:ext cx="228600" cy="19050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050"/>
          </a:p>
        </p:txBody>
      </p:sp>
      <p:pic>
        <p:nvPicPr>
          <p:cNvPr id="1105" name="Picture 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" y="3705367"/>
            <a:ext cx="2495550" cy="144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6" name="Picture 8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642" y="3212982"/>
            <a:ext cx="1828800" cy="1937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" y="5245"/>
            <a:ext cx="1314450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15382" y="15557"/>
            <a:ext cx="1314450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724" y="3836126"/>
            <a:ext cx="1314450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7817658" y="3846962"/>
            <a:ext cx="1314450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075107" y="1773396"/>
            <a:ext cx="6987618" cy="3979948"/>
          </a:xfrm>
          <a:prstGeom prst="rect">
            <a:avLst/>
          </a:prstGeom>
          <a:noFill/>
        </p:spPr>
        <p:txBody>
          <a:bodyPr wrap="square" rtlCol="0">
            <a:prstTxWarp prst="textButton">
              <a:avLst/>
            </a:prstTxWarp>
            <a:spAutoFit/>
          </a:bodyPr>
          <a:lstStyle/>
          <a:p>
            <a:pPr algn="ctr"/>
            <a:r>
              <a:rPr lang="vi-VN" sz="10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ulevard" pitchFamily="2" charset="0"/>
                <a:ea typeface="Boulevard" pitchFamily="2" charset="0"/>
                <a:cs typeface="Boulevard" pitchFamily="2" charset="0"/>
              </a:rPr>
              <a:t>Chào mừng quý thầy cô về dự giờ!</a:t>
            </a:r>
            <a:endParaRPr lang="en-US" sz="10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ulevard" pitchFamily="2" charset="0"/>
              <a:ea typeface="Boulevard" pitchFamily="2" charset="0"/>
              <a:cs typeface="Boulevard" pitchFamily="2" charset="0"/>
            </a:endParaRPr>
          </a:p>
        </p:txBody>
      </p:sp>
      <p:sp>
        <p:nvSpPr>
          <p:cNvPr id="29" name="WordArt 41">
            <a:extLst>
              <a:ext uri="{FF2B5EF4-FFF2-40B4-BE49-F238E27FC236}">
                <a16:creationId xmlns="" xmlns:a16="http://schemas.microsoft.com/office/drawing/2014/main" id="{F8AAFA66-DA1C-40B8-BE35-D13F1EA1EAB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24750" y="2930564"/>
            <a:ext cx="1166688" cy="3505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vi-VN" sz="1575" b="1" kern="10" dirty="0">
                <a:ln>
                  <a:solidFill>
                    <a:srgbClr val="00B050"/>
                  </a:solidFill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575" b="1" kern="10">
                <a:ln>
                  <a:solidFill>
                    <a:srgbClr val="00B050"/>
                  </a:solidFill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ỚP</a:t>
            </a:r>
            <a:r>
              <a:rPr lang="vi-VN" sz="1575" b="1" kern="10">
                <a:ln>
                  <a:solidFill>
                    <a:srgbClr val="00B050"/>
                  </a:solidFill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75" b="1" kern="10" smtClean="0">
                <a:ln>
                  <a:solidFill>
                    <a:srgbClr val="00B050"/>
                  </a:solidFill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575" b="1" kern="10" dirty="0">
                <a:ln>
                  <a:solidFill>
                    <a:srgbClr val="00B050"/>
                  </a:solidFill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1575" b="1" kern="10" dirty="0">
              <a:ln>
                <a:solidFill>
                  <a:srgbClr val="00B050"/>
                </a:solidFill>
              </a:ln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WordArt 41">
            <a:extLst>
              <a:ext uri="{FF2B5EF4-FFF2-40B4-BE49-F238E27FC236}">
                <a16:creationId xmlns="" xmlns:a16="http://schemas.microsoft.com/office/drawing/2014/main" id="{F8AAFA66-DA1C-40B8-BE35-D13F1EA1EAB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76747" y="3468614"/>
            <a:ext cx="4621242" cy="3505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vi-VN" sz="1575" b="1" kern="10" dirty="0">
                <a:ln>
                  <a:solidFill>
                    <a:srgbClr val="00B050"/>
                  </a:solidFill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 viên</a:t>
            </a:r>
            <a:r>
              <a:rPr lang="vi-VN" sz="1575" b="1" kern="10">
                <a:ln>
                  <a:solidFill>
                    <a:srgbClr val="00B050"/>
                  </a:solidFill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575" b="1" kern="10">
                <a:ln>
                  <a:solidFill>
                    <a:srgbClr val="00B050"/>
                  </a:solidFill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75" b="1" kern="10" smtClean="0">
                <a:ln>
                  <a:solidFill>
                    <a:srgbClr val="00B050"/>
                  </a:solidFill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 THỊ ÁI NHI</a:t>
            </a:r>
            <a:endParaRPr lang="vi-VN" sz="1575" b="1" kern="10" dirty="0">
              <a:ln>
                <a:solidFill>
                  <a:srgbClr val="00B050"/>
                </a:solidFill>
              </a:ln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81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29" dur="5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A241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 group of people in clothing&#10;&#10;Description automatically generated with low confidenc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b="7521"/>
          <a:stretch>
            <a:fillRect/>
          </a:stretch>
        </p:blipFill>
        <p:spPr>
          <a:xfrm>
            <a:off x="1352390" y="2766754"/>
            <a:ext cx="6031871" cy="15670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420" y="289643"/>
            <a:ext cx="5547841" cy="14753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20797" y="2417862"/>
            <a:ext cx="41024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https://www.youtube.com/watch?v=3zdIDBkmv1c</a:t>
            </a:r>
          </a:p>
        </p:txBody>
      </p:sp>
    </p:spTree>
    <p:extLst>
      <p:ext uri="{BB962C8B-B14F-4D97-AF65-F5344CB8AC3E}">
        <p14:creationId xmlns:p14="http://schemas.microsoft.com/office/powerpoint/2010/main" val="389756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" y="5245"/>
            <a:ext cx="1053815" cy="1049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37391" y="15557"/>
            <a:ext cx="992439" cy="98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724" y="4094164"/>
            <a:ext cx="1055473" cy="105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8137390" y="4094165"/>
            <a:ext cx="992439" cy="98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: Diagonal Corners Rounded 9"/>
          <p:cNvSpPr/>
          <p:nvPr/>
        </p:nvSpPr>
        <p:spPr>
          <a:xfrm>
            <a:off x="760719" y="238204"/>
            <a:ext cx="8191180" cy="699247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1.Tìm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hiểu một số biểu hiện xâm hại trẻ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Diagonal Corners Rounded 9"/>
          <p:cNvSpPr/>
          <p:nvPr/>
        </p:nvSpPr>
        <p:spPr>
          <a:xfrm>
            <a:off x="176733" y="937451"/>
            <a:ext cx="8775166" cy="1613651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 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4 bức tranh trong sách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đôi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+Nêu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biểu hiện xâm hại trẻ em trong các bức tranh1,2,3, 4</a:t>
            </a: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23" y="2643308"/>
            <a:ext cx="3573075" cy="2067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316" y="2643308"/>
            <a:ext cx="4087906" cy="19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8412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" y="5245"/>
            <a:ext cx="1053815" cy="1049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37391" y="15557"/>
            <a:ext cx="992439" cy="98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724" y="4094164"/>
            <a:ext cx="1055473" cy="105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8137390" y="4094165"/>
            <a:ext cx="992439" cy="98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87" y="439064"/>
            <a:ext cx="3573075" cy="188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380" y="439064"/>
            <a:ext cx="4087906" cy="188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11"/>
          <p:cNvSpPr>
            <a:spLocks noChangeShapeType="1"/>
          </p:cNvSpPr>
          <p:nvPr/>
        </p:nvSpPr>
        <p:spPr bwMode="auto">
          <a:xfrm flipV="1">
            <a:off x="3638990" y="2886145"/>
            <a:ext cx="1138092" cy="75644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1" name="Google Shape;276;p7"/>
          <p:cNvSpPr/>
          <p:nvPr/>
        </p:nvSpPr>
        <p:spPr>
          <a:xfrm>
            <a:off x="1041784" y="3121066"/>
            <a:ext cx="2597206" cy="991241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 defTabSz="685800">
              <a:buClrTx/>
            </a:pPr>
            <a:r>
              <a:rPr lang="en-US" sz="2800" b="1" kern="1200" smtClean="0">
                <a:solidFill>
                  <a:srgbClr val="0099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 hiện của sự xâm hại</a:t>
            </a:r>
            <a:r>
              <a:rPr lang="en-US" sz="2800" b="1" kern="1200" smtClean="0">
                <a:solidFill>
                  <a:srgbClr val="0099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sz="2800" b="1" kern="1200" dirty="0">
              <a:solidFill>
                <a:srgbClr val="0099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6"/>
          <p:cNvSpPr/>
          <p:nvPr/>
        </p:nvSpPr>
        <p:spPr>
          <a:xfrm>
            <a:off x="4598830" y="2583613"/>
            <a:ext cx="4449720" cy="4801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 Xâm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hại thể chất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6"/>
          <p:cNvSpPr/>
          <p:nvPr/>
        </p:nvSpPr>
        <p:spPr>
          <a:xfrm>
            <a:off x="4649373" y="3121066"/>
            <a:ext cx="4449720" cy="4801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 hại tình dục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6"/>
          <p:cNvSpPr/>
          <p:nvPr/>
        </p:nvSpPr>
        <p:spPr>
          <a:xfrm>
            <a:off x="4649373" y="3588797"/>
            <a:ext cx="4449720" cy="4801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Bỏ mặc, xao nhãng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6"/>
          <p:cNvSpPr/>
          <p:nvPr/>
        </p:nvSpPr>
        <p:spPr>
          <a:xfrm>
            <a:off x="4680109" y="4007456"/>
            <a:ext cx="4449720" cy="4801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 hại tinh thần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ine 11"/>
          <p:cNvSpPr>
            <a:spLocks noChangeShapeType="1"/>
          </p:cNvSpPr>
          <p:nvPr/>
        </p:nvSpPr>
        <p:spPr bwMode="auto">
          <a:xfrm flipV="1">
            <a:off x="3638991" y="3459163"/>
            <a:ext cx="1138092" cy="18342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9" name="Line 11"/>
          <p:cNvSpPr>
            <a:spLocks noChangeShapeType="1"/>
          </p:cNvSpPr>
          <p:nvPr/>
        </p:nvSpPr>
        <p:spPr bwMode="auto">
          <a:xfrm>
            <a:off x="3638989" y="3669980"/>
            <a:ext cx="1138093" cy="16613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30" name="Line 11"/>
          <p:cNvSpPr>
            <a:spLocks noChangeShapeType="1"/>
          </p:cNvSpPr>
          <p:nvPr/>
        </p:nvSpPr>
        <p:spPr bwMode="auto">
          <a:xfrm>
            <a:off x="3638988" y="3669980"/>
            <a:ext cx="1138094" cy="545621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663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/>
      <p:bldP spid="24" grpId="0"/>
      <p:bldP spid="25" grpId="0"/>
      <p:bldP spid="26" grpId="0"/>
      <p:bldP spid="27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" y="5245"/>
            <a:ext cx="1053815" cy="1049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37391" y="15557"/>
            <a:ext cx="992439" cy="98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724" y="4094164"/>
            <a:ext cx="1055473" cy="105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8137390" y="4094165"/>
            <a:ext cx="992439" cy="98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Google Shape;276;p7"/>
          <p:cNvSpPr/>
          <p:nvPr/>
        </p:nvSpPr>
        <p:spPr>
          <a:xfrm>
            <a:off x="922084" y="428517"/>
            <a:ext cx="7215306" cy="117700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 defTabSz="685800">
              <a:buClrTx/>
            </a:pPr>
            <a:endParaRPr lang="en-US" sz="2800" smtClean="0"/>
          </a:p>
          <a:p>
            <a:pPr defTabSz="685800">
              <a:buClrTx/>
            </a:pPr>
            <a:r>
              <a:rPr lang="en-US" sz="2800" smtClean="0"/>
              <a:t>     Kể </a:t>
            </a:r>
            <a:r>
              <a:rPr lang="en-US" sz="2800"/>
              <a:t>thêm các biểu hiện khác của xâm hại trẻ em mà em biết? </a:t>
            </a:r>
          </a:p>
          <a:p>
            <a:pPr algn="ctr" defTabSz="685800">
              <a:buClrTx/>
            </a:pPr>
            <a:r>
              <a:rPr lang="en-US" sz="2800" b="1" kern="1200" smtClean="0">
                <a:solidFill>
                  <a:srgbClr val="0099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sz="2800" b="1" kern="1200" dirty="0">
              <a:solidFill>
                <a:srgbClr val="0099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6"/>
          <p:cNvSpPr/>
          <p:nvPr/>
        </p:nvSpPr>
        <p:spPr>
          <a:xfrm>
            <a:off x="1133331" y="1867463"/>
            <a:ext cx="4449720" cy="4801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Xâm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hại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thể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chất: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6"/>
          <p:cNvSpPr/>
          <p:nvPr/>
        </p:nvSpPr>
        <p:spPr>
          <a:xfrm>
            <a:off x="1133331" y="2351613"/>
            <a:ext cx="4449720" cy="4801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 hại tình dục: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6"/>
          <p:cNvSpPr/>
          <p:nvPr/>
        </p:nvSpPr>
        <p:spPr>
          <a:xfrm>
            <a:off x="1133331" y="2831744"/>
            <a:ext cx="4449720" cy="4801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Bỏ mặc, xao nhãng: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6"/>
          <p:cNvSpPr/>
          <p:nvPr/>
        </p:nvSpPr>
        <p:spPr>
          <a:xfrm>
            <a:off x="1133331" y="3311875"/>
            <a:ext cx="4449720" cy="4801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Xâm hại tinh thần: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Google Shape;276;p7"/>
          <p:cNvSpPr/>
          <p:nvPr/>
        </p:nvSpPr>
        <p:spPr>
          <a:xfrm>
            <a:off x="4495160" y="2712464"/>
            <a:ext cx="4560230" cy="1079542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 defTabSz="685800">
              <a:buClrTx/>
            </a:pPr>
            <a:r>
              <a:rPr lang="en-US" sz="3600" b="1" kern="120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 luận nhóm 4</a:t>
            </a:r>
          </a:p>
          <a:p>
            <a:pPr algn="ctr" defTabSz="685800">
              <a:buClrTx/>
            </a:pPr>
            <a:r>
              <a:rPr lang="en-US" sz="3600" b="1" kern="120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5’</a:t>
            </a:r>
            <a:r>
              <a:rPr lang="en-US" sz="3600" b="1" kern="120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endParaRPr sz="3600" b="1" kern="1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693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" y="5245"/>
            <a:ext cx="1053815" cy="1049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37391" y="15557"/>
            <a:ext cx="992439" cy="98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724" y="4094164"/>
            <a:ext cx="1055473" cy="105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8137390" y="4094165"/>
            <a:ext cx="992439" cy="98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Google Shape;276;p7"/>
          <p:cNvSpPr/>
          <p:nvPr/>
        </p:nvSpPr>
        <p:spPr>
          <a:xfrm>
            <a:off x="491778" y="199784"/>
            <a:ext cx="8306440" cy="1365519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 defTabSz="685800">
              <a:buClrTx/>
            </a:pPr>
            <a:endParaRPr lang="en-US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1: Bày tỏ ý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kiến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+ Em đồng tình hay không đồng tình với ý kiến nào dưới đây? Vì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buClrTx/>
            </a:pPr>
            <a:r>
              <a:rPr lang="en-US" sz="2800" b="1" kern="1200" smtClean="0">
                <a:solidFill>
                  <a:srgbClr val="0099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sz="2800" b="1" kern="1200" dirty="0">
              <a:solidFill>
                <a:srgbClr val="0099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3" descr="A group of colorful bubbles with text&#10;&#10;Description automatically genera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944" y="1749530"/>
            <a:ext cx="6772555" cy="278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2144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" y="5245"/>
            <a:ext cx="1053815" cy="1049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37391" y="15557"/>
            <a:ext cx="992439" cy="98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724" y="4094164"/>
            <a:ext cx="1055473" cy="105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8137390" y="4094165"/>
            <a:ext cx="992439" cy="98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Google Shape;276;p7"/>
          <p:cNvSpPr/>
          <p:nvPr/>
        </p:nvSpPr>
        <p:spPr>
          <a:xfrm>
            <a:off x="491778" y="130628"/>
            <a:ext cx="8237284" cy="1365519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 defTabSz="685800">
              <a:buClrTx/>
            </a:pPr>
            <a:endParaRPr lang="en-US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1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 diện hành vi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+ Những hành vi nào dưới đây là biểu hiện của xâm hại? Vì sao?</a:t>
            </a:r>
          </a:p>
          <a:p>
            <a:pPr algn="ctr" defTabSz="685800">
              <a:buClrTx/>
            </a:pPr>
            <a:r>
              <a:rPr lang="en-US" sz="2800" b="1" kern="1200" smtClean="0">
                <a:solidFill>
                  <a:srgbClr val="0099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sz="2800" b="1" kern="1200" dirty="0">
              <a:solidFill>
                <a:srgbClr val="0099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4" descr="A close-up of several colorful rectangular objects&#10;&#10;Description automatically genera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12" y="1759644"/>
            <a:ext cx="5701553" cy="262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276;p7"/>
          <p:cNvSpPr/>
          <p:nvPr/>
        </p:nvSpPr>
        <p:spPr>
          <a:xfrm>
            <a:off x="6277855" y="2435847"/>
            <a:ext cx="2697096" cy="1079542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 defTabSz="685800">
              <a:buClrTx/>
            </a:pPr>
            <a:r>
              <a:rPr lang="en-US" sz="3600" b="1" kern="120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 4</a:t>
            </a:r>
          </a:p>
          <a:p>
            <a:pPr algn="ctr" defTabSz="685800">
              <a:buClrTx/>
            </a:pPr>
            <a:r>
              <a:rPr lang="en-US" sz="3600" b="1" kern="120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(5’)</a:t>
            </a:r>
            <a:r>
              <a:rPr lang="en-US" sz="3600" b="1" kern="120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endParaRPr sz="3600" b="1" kern="1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105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4816984" h="8229600">
                <a:moveTo>
                  <a:pt x="0" y="0"/>
                </a:moveTo>
                <a:lnTo>
                  <a:pt x="14816984" y="0"/>
                </a:lnTo>
                <a:lnTo>
                  <a:pt x="148169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1065" y="2207838"/>
            <a:ext cx="2794805" cy="28518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15440" y="377191"/>
            <a:ext cx="1312165" cy="1366838"/>
          </a:xfrm>
          <a:prstGeom prst="rect">
            <a:avLst/>
          </a:prstGeom>
        </p:spPr>
      </p:pic>
      <p:pic>
        <p:nvPicPr>
          <p:cNvPr id="8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972300" y="0"/>
            <a:ext cx="1773555" cy="21024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1920" y="3775698"/>
            <a:ext cx="1416408" cy="132912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0" name="Google Shape;3193;p47"/>
          <p:cNvSpPr/>
          <p:nvPr/>
        </p:nvSpPr>
        <p:spPr>
          <a:xfrm>
            <a:off x="3375660" y="168910"/>
            <a:ext cx="3448050" cy="1408429"/>
          </a:xfrm>
          <a:custGeom>
            <a:avLst/>
            <a:gdLst/>
            <a:ahLst/>
            <a:cxnLst/>
            <a:rect l="l" t="t" r="r" b="b"/>
            <a:pathLst>
              <a:path w="48469" h="41838" extrusionOk="0">
                <a:moveTo>
                  <a:pt x="20413" y="1"/>
                </a:moveTo>
                <a:cubicBezTo>
                  <a:pt x="18987" y="1"/>
                  <a:pt x="17569" y="147"/>
                  <a:pt x="16179" y="464"/>
                </a:cubicBezTo>
                <a:cubicBezTo>
                  <a:pt x="9107" y="2065"/>
                  <a:pt x="3736" y="8070"/>
                  <a:pt x="1968" y="14975"/>
                </a:cubicBezTo>
                <a:cubicBezTo>
                  <a:pt x="0" y="22547"/>
                  <a:pt x="2002" y="31253"/>
                  <a:pt x="6272" y="37758"/>
                </a:cubicBezTo>
                <a:cubicBezTo>
                  <a:pt x="7072" y="38925"/>
                  <a:pt x="7939" y="40093"/>
                  <a:pt x="9107" y="40893"/>
                </a:cubicBezTo>
                <a:cubicBezTo>
                  <a:pt x="9947" y="41469"/>
                  <a:pt x="10994" y="41838"/>
                  <a:pt x="12013" y="41838"/>
                </a:cubicBezTo>
                <a:cubicBezTo>
                  <a:pt x="12410" y="41838"/>
                  <a:pt x="12802" y="41782"/>
                  <a:pt x="13176" y="41660"/>
                </a:cubicBezTo>
                <a:cubicBezTo>
                  <a:pt x="15511" y="40860"/>
                  <a:pt x="16345" y="38058"/>
                  <a:pt x="18013" y="36223"/>
                </a:cubicBezTo>
                <a:cubicBezTo>
                  <a:pt x="19838" y="34232"/>
                  <a:pt x="22557" y="33572"/>
                  <a:pt x="25341" y="33572"/>
                </a:cubicBezTo>
                <a:cubicBezTo>
                  <a:pt x="26475" y="33572"/>
                  <a:pt x="27620" y="33681"/>
                  <a:pt x="28721" y="33855"/>
                </a:cubicBezTo>
                <a:cubicBezTo>
                  <a:pt x="31320" y="34220"/>
                  <a:pt x="33950" y="34849"/>
                  <a:pt x="36526" y="34849"/>
                </a:cubicBezTo>
                <a:cubicBezTo>
                  <a:pt x="37719" y="34849"/>
                  <a:pt x="38901" y="34714"/>
                  <a:pt x="40062" y="34355"/>
                </a:cubicBezTo>
                <a:cubicBezTo>
                  <a:pt x="45399" y="32721"/>
                  <a:pt x="48468" y="26550"/>
                  <a:pt x="47801" y="21012"/>
                </a:cubicBezTo>
                <a:cubicBezTo>
                  <a:pt x="47167" y="15475"/>
                  <a:pt x="43465" y="10638"/>
                  <a:pt x="39062" y="7202"/>
                </a:cubicBezTo>
                <a:cubicBezTo>
                  <a:pt x="33949" y="3216"/>
                  <a:pt x="27091" y="1"/>
                  <a:pt x="2041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71956" y="111516"/>
            <a:ext cx="56834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0972.115.126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Reforestation Project Proposal  by Slidesgo">
  <a:themeElements>
    <a:clrScheme name="Simple Light">
      <a:dk1>
        <a:srgbClr val="841F00"/>
      </a:dk1>
      <a:lt1>
        <a:srgbClr val="FFFBEE"/>
      </a:lt1>
      <a:dk2>
        <a:srgbClr val="D6EDE4"/>
      </a:dk2>
      <a:lt2>
        <a:srgbClr val="83C4AD"/>
      </a:lt2>
      <a:accent1>
        <a:srgbClr val="1F684C"/>
      </a:accent1>
      <a:accent2>
        <a:srgbClr val="000000"/>
      </a:accent2>
      <a:accent3>
        <a:srgbClr val="FBDEAC"/>
      </a:accent3>
      <a:accent4>
        <a:srgbClr val="EBC177"/>
      </a:accent4>
      <a:accent5>
        <a:srgbClr val="C67A00"/>
      </a:accent5>
      <a:accent6>
        <a:srgbClr val="C43300"/>
      </a:accent6>
      <a:hlink>
        <a:srgbClr val="9F51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212</Words>
  <Application>Microsoft Office PowerPoint</Application>
  <PresentationFormat>On-screen Show (16:9)</PresentationFormat>
  <Paragraphs>32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</vt:i4>
      </vt:variant>
    </vt:vector>
  </HeadingPairs>
  <TitlesOfParts>
    <vt:vector size="25" baseType="lpstr">
      <vt:lpstr>Arial</vt:lpstr>
      <vt:lpstr>Boulevard</vt:lpstr>
      <vt:lpstr>Calibri</vt:lpstr>
      <vt:lpstr>Calibri Light</vt:lpstr>
      <vt:lpstr>Cambria</vt:lpstr>
      <vt:lpstr>Catamaran</vt:lpstr>
      <vt:lpstr>Chau Philomene One</vt:lpstr>
      <vt:lpstr>Inconsolata</vt:lpstr>
      <vt:lpstr>Montserrat</vt:lpstr>
      <vt:lpstr>Nunito</vt:lpstr>
      <vt:lpstr>Nunito SemiBold</vt:lpstr>
      <vt:lpstr>Times New Roman</vt:lpstr>
      <vt:lpstr>Reforestation Project Proposal  by Slidesgo</vt:lpstr>
      <vt:lpstr>Office Theme</vt:lpstr>
      <vt:lpstr>1_Custom Design</vt:lpstr>
      <vt:lpstr>2_Custom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Reforestation Project Proposal</dc:title>
  <dc:creator>thao</dc:creator>
  <cp:lastModifiedBy>Windows User</cp:lastModifiedBy>
  <cp:revision>96</cp:revision>
  <dcterms:created xsi:type="dcterms:W3CDTF">2021-10-12T05:19:00Z</dcterms:created>
  <dcterms:modified xsi:type="dcterms:W3CDTF">2025-02-26T03:42:17Z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A00E53C96F574A57ABF7B86828C272E7</vt:lpwstr>
  </property>
  <property fmtid="{D5CDD505-2E9C-101B-9397-08002B2CF9AE}" pid="3" name="KSOProductBuildVer">
    <vt:lpwstr>1033-12.2.0.18165</vt:lpwstr>
  </property>
</Properties>
</file>