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  <p:sldMasterId id="2147483860" r:id="rId2"/>
    <p:sldMasterId id="2147483874" r:id="rId3"/>
    <p:sldMasterId id="2147483886" r:id="rId4"/>
    <p:sldMasterId id="2147483899" r:id="rId5"/>
    <p:sldMasterId id="2147483912" r:id="rId6"/>
    <p:sldMasterId id="2147483925" r:id="rId7"/>
  </p:sldMasterIdLst>
  <p:notesMasterIdLst>
    <p:notesMasterId r:id="rId24"/>
  </p:notesMasterIdLst>
  <p:sldIdLst>
    <p:sldId id="342" r:id="rId8"/>
    <p:sldId id="341" r:id="rId9"/>
    <p:sldId id="343" r:id="rId10"/>
    <p:sldId id="332" r:id="rId11"/>
    <p:sldId id="333" r:id="rId12"/>
    <p:sldId id="337" r:id="rId13"/>
    <p:sldId id="335" r:id="rId14"/>
    <p:sldId id="260" r:id="rId15"/>
    <p:sldId id="338" r:id="rId16"/>
    <p:sldId id="305" r:id="rId17"/>
    <p:sldId id="344" r:id="rId18"/>
    <p:sldId id="316" r:id="rId19"/>
    <p:sldId id="345" r:id="rId20"/>
    <p:sldId id="328" r:id="rId21"/>
    <p:sldId id="346" r:id="rId22"/>
    <p:sldId id="347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E79B"/>
    <a:srgbClr val="FFFFCC"/>
    <a:srgbClr val="FFF2C9"/>
    <a:srgbClr val="FFF9E5"/>
    <a:srgbClr val="FFF3CD"/>
    <a:srgbClr val="00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40" y="72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2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4E8931-17E6-A802-ACD5-605A5ABB17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D2F50-3AD1-D9EC-EBB5-0B2FD62D345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9EBFEC-E8F1-4A1F-BBFD-4BEBD7FD0F24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25F2D0C-A416-A8A9-FBA0-45F22D5A39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0F04824-CE33-5C51-0362-4F898AA9C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A3D7F-D2AE-EFF4-8B44-12AA72940C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456E4-421B-CA41-AFBC-6B987CF08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4699FD-6A4F-4473-8D77-2ECBA081D2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543259-368D-4BC8-A7E1-1FE6FD5746B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50917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543259-368D-4BC8-A7E1-1FE6FD5746B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41900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D4D7C-9258-41DB-BCA3-E10477F2CE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53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E861D-80C8-AD62-E7AC-3119FF27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C29ED-62FC-4274-97BC-BA8368237ADF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24A81-B013-0C1D-099E-9B999468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8B47E-CC93-7CED-0B30-57ECAF80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2266-7005-4F25-A47A-7DBD7BC437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36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B9183-F339-BB35-5B2D-4F3DFC013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418CF-176F-4081-9007-8A8F590749CF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21C92-B16B-CE68-59FF-89EFBF94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7A5B1-6815-18FB-1688-3DEA14D2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79D04-6818-4A62-8102-0ACF9BC0963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689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9DFA8-7843-8351-3F4B-A9181F93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AABF2-2400-4FDB-A06C-5CE48C9CA399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612C7-5FDC-E8BA-91C9-884557E51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E825-4D6F-627B-32F9-EE94233E2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CB4CB-6460-4AD2-B8EB-44F80E1649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447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00ABE41-70EB-488A-B68A-D63D7D45C150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950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0FE2AB3-07A5-416A-9BD6-0610A8461547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135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2BF86D3-2383-4B4D-AF3A-2042758B2E25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60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755C08A-3207-43D6-BA77-B45B4B4D1CFF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861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08E7B86-355E-4F98-9CB8-6280DBB3DCAF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36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44D42D7-9818-4EBB-842B-90D7FA4F3A60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50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B9CAFF4-AD7C-49E1-9F2D-07DDCBD37D6D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3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6979B54-06EB-43DD-BE4A-6C492CA40F75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49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B30AE-4DE8-3766-8EB5-EB5509ED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0C9FA-48ED-436F-AB5C-296CD7A58726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5C348-6154-EBA1-98DD-E5D0C2FE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3FA91-2FD3-39B6-DF6D-4A3D401C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7B530-3E6A-4F00-AB63-7E7DD2E38A0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6408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D7BA31D-0C53-4CF6-A1D3-939363FB7718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09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CB9ADE6-516B-4498-906E-A41191251B38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547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C711C52-A337-40AD-BDEC-6495FF07A984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459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2DD29B2-925F-41F8-9F18-64CDB757CC5C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81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979A908-B4B5-411F-9170-9E033FF75E9B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81761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46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243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37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359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37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AE0ED-A2F4-D43B-E646-EF1EDCF5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84499-E250-40B4-A60B-A2E88D7C811D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B10F6-5E8F-1DAB-6CBA-C562B40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5169D-E525-2DBB-0C68-342B3B491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9B98E-9611-47BA-A62D-CE653A246B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0010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886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149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85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21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60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F6D647FB-04C9-4E33-B06C-99109AD60D7E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8834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F9D9536C-F99C-4D8C-9646-3EC2BAD1DAE3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861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6A804C18-54EA-43E2-A35A-6DBC6EFBB20B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219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790AAAE7-DA8E-400F-ACB9-C73667610819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2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1FE99C-A00C-3C19-60BA-125DCD4E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C4D27-A375-4A1A-AA47-BD03610BC527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8BD00E-2C98-2B3B-41CB-FF7894768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47D904-F285-75EB-52AC-CBA108BE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6ED2F-7F02-4002-B741-54A4C631560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9630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25EE8E2E-F661-465B-BB62-3A712213B38A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103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36B0D598-4673-40BD-B230-095C8CBBA346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300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FF226353-33E9-4F56-BD23-F07969F9A79E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29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79B5BD57-EB4F-4ED9-BC92-250BCF9EC6FA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119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4F4285E8-9554-4E35-B46F-5064B57B2CF8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238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48C280C3-33E2-463C-B120-9867AF7355A6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7836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CCE7797F-1421-4C30-8163-1D71F7ECA5E8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420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3979FA20-0A97-413A-A25C-D5872B58706C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721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498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75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45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87E186-208E-7279-19FB-B8581B3F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C2E6F-048B-4AB7-BDBD-CA6AF829E472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DBF3021-77B1-4559-D647-86AA12007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454E54-D578-DA16-7FAF-CCD9B696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88DC6-F5B4-4DB6-82B9-0DCADCEF68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4103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75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9496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75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199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75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9120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263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75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526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75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165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75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737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75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3091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75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1890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75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2702160" y="1604520"/>
            <a:ext cx="3738690" cy="3977280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2702160" y="1604520"/>
            <a:ext cx="373869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73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9B603A4-50D8-1DA2-E4D9-5870D76CA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98391-D965-45CC-B818-83C8C4BE1222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5093FE-F21A-0152-6882-599D3F49C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B06937-CF20-A861-B41A-ECA1D4A9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8D906-2FA8-4290-B306-18A177C924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10225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F6D647FB-04C9-4E33-B06C-99109AD60D7E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9942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F9D9536C-F99C-4D8C-9646-3EC2BAD1DAE3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30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6A804C18-54EA-43E2-A35A-6DBC6EFBB20B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6415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790AAAE7-DA8E-400F-ACB9-C73667610819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040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25EE8E2E-F661-465B-BB62-3A712213B38A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5208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36B0D598-4673-40BD-B230-095C8CBBA346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3236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FF226353-33E9-4F56-BD23-F07969F9A79E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1203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79B5BD57-EB4F-4ED9-BC92-250BCF9EC6FA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0138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4F4285E8-9554-4E35-B46F-5064B57B2CF8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7913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48C280C3-33E2-463C-B120-9867AF7355A6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76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495FE8-F170-70E3-D201-A2C7659F4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A2E99-E2C2-44F5-B0F5-E7A5BCC470A4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770544-4403-E7AB-FD7A-C895F6E2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0326D7-C071-C814-71D1-DB8AE790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6BF42-E079-4599-8526-C1F367095C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07884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CCE7797F-1421-4C30-8163-1D71F7ECA5E8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9085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3979FA20-0A97-413A-A25C-D5872B58706C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573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699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458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423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0303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2706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4291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1234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88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8B30D1-196D-750D-5D61-C73A3787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FA77C-70C1-49D5-B10B-FC288A291040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37561D-53EE-5DFC-46BF-F6952932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CD3E45-1074-54D5-69A7-C1279A52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A8B0E-AC95-4C8C-9853-29BFD1BDBB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0652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7198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03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0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0C48DA-3604-ED2F-8DC4-B511CCB91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6E4-D41B-4B30-9BF8-F7843358CE12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FC3FEB-4D6E-E549-D83F-2C53E0F8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8BC568-E4FC-3C12-2D63-D297E419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C7ADE-F5B7-41D9-A608-E945B99121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351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E079648-918A-DC7C-6857-EE6507CF13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668216F-2286-0A19-A0E4-1389F4AC00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80DC3-6241-84EB-5D9E-0DEC35FA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4C384078-07A3-42F6-85B0-8667B2F98BB6}" type="datetimeFigureOut">
              <a:rPr lang="en-GB"/>
              <a:pPr>
                <a:defRPr/>
              </a:pPr>
              <a:t>15/10/2024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4BC07-6E03-D3E4-7459-D000A2967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00F3-595E-D481-F791-ECECCF20F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8AC088D-CCCF-49C9-B935-04EDE86AF3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685800">
              <a:defRPr/>
            </a:pPr>
            <a:fld id="{AF4F2BFB-2564-4070-88F9-8B89C512B364}" type="slidenum">
              <a:rPr lang="en-US" altLang="en-US" smtClean="0">
                <a:latin typeface="Arial" panose="020B0604020202020204" pitchFamily="34" charset="0"/>
                <a:cs typeface="+mn-cs"/>
              </a:rPr>
              <a:pPr defTabSz="685800">
                <a:defRPr/>
              </a:pPr>
              <a:t>‹#›</a:t>
            </a:fld>
            <a:endParaRPr lang="en-US" altLang="en-US" smtClean="0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51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498">
              <a:srgbClr val="C4DBF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7C5505B-7951-4119-B522-B76B7480C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F04F5E64-805D-43B5-ABFE-C93AF02366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/>
            <a:fld id="{0C8571F4-93C1-418F-A8F9-EC0229372B0D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7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2475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486000" lvl="1" indent="-18225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75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729000" lvl="2" indent="-162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972000" lvl="3" indent="-1215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25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215000" lvl="4" indent="-1215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25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1458000" lvl="5" indent="-1215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25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1701000" lvl="6" indent="-1215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25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9568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514350" rtl="0" eaLnBrk="1" latinLnBrk="0" hangingPunct="1">
        <a:lnSpc>
          <a:spcPct val="90000"/>
        </a:lnSpc>
        <a:spcBef>
          <a:spcPts val="563"/>
        </a:spcBef>
        <a:buClr>
          <a:srgbClr val="000000"/>
        </a:buClr>
        <a:buSzPct val="45000"/>
        <a:buFont typeface="Wingdings" charset="2"/>
        <a:buChar char="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/>
            <a:fld id="{0C8571F4-93C1-418F-A8F9-EC0229372B0D}" type="slidenum">
              <a:rPr lang="en-US" altLang="en-US" smtClean="0">
                <a:solidFill>
                  <a:srgbClr val="000000"/>
                </a:solidFill>
                <a:latin typeface="Arial"/>
                <a:cs typeface="+mn-cs"/>
              </a:rPr>
              <a:pPr defTabSz="685800"/>
              <a:t>‹#›</a:t>
            </a:fld>
            <a:endParaRPr lang="en-US" alt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49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667B9CC-DB7A-458B-9C8E-65F32C622AC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10/15/2024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2235F41-E28C-4D61-B0A7-C6513C8B2B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63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2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20039272017285499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71127"/>
            <a:ext cx="6858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2" name="Picture 4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86" y="2266950"/>
            <a:ext cx="678656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3" name="Picture 5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1257300"/>
            <a:ext cx="678656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4" name="Picture 6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2628900"/>
            <a:ext cx="678656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5" name="Picture 7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06" y="3059907"/>
            <a:ext cx="678656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6" name="Picture 8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1" y="1200150"/>
            <a:ext cx="678656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80035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20040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91465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54305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14300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67" y="1107281"/>
            <a:ext cx="810815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5725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WordArt 140"/>
          <p:cNvSpPr>
            <a:spLocks noChangeArrowheads="1" noChangeShapeType="1" noTextEdit="1"/>
          </p:cNvSpPr>
          <p:nvPr/>
        </p:nvSpPr>
        <p:spPr bwMode="auto">
          <a:xfrm>
            <a:off x="1418036" y="977504"/>
            <a:ext cx="6307931" cy="9715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>
                <a:ln w="66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chào quý thầy cô về dự giờ thăm lớp</a:t>
            </a:r>
          </a:p>
        </p:txBody>
      </p:sp>
      <p:sp>
        <p:nvSpPr>
          <p:cNvPr id="21" name="WordArt 138"/>
          <p:cNvSpPr>
            <a:spLocks noChangeArrowheads="1" noChangeShapeType="1" noTextEdit="1"/>
          </p:cNvSpPr>
          <p:nvPr/>
        </p:nvSpPr>
        <p:spPr bwMode="auto">
          <a:xfrm>
            <a:off x="2519958" y="2573238"/>
            <a:ext cx="40005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700" b="1" i="0" u="none" strike="noStrike" kern="10" cap="none" spc="0" normalizeH="0" baseline="0" noProof="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1" i="0" u="none" strike="noStrike" kern="10" cap="none" spc="0" normalizeH="0" baseline="0" noProof="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2700" b="1" i="0" u="none" strike="noStrike" kern="10" cap="none" spc="0" normalizeH="0" baseline="0" noProof="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700" b="1" i="0" u="none" strike="noStrike" kern="10" cap="none" spc="0" normalizeH="0" baseline="0" noProof="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0" cap="none" spc="0" normalizeH="0" baseline="0" noProof="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700" b="1" i="0" u="none" strike="noStrike" kern="10" cap="none" spc="0" normalizeH="0" baseline="0" noProof="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0" cap="none" spc="0" normalizeH="0" baseline="0" noProof="0" dirty="0" smtClean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2B</a:t>
            </a:r>
            <a:endParaRPr kumimoji="0" lang="en-US" sz="2700" b="1" i="0" u="none" strike="noStrike" kern="10" cap="none" spc="0" normalizeH="0" baseline="0" noProof="0" dirty="0">
              <a:ln w="12700">
                <a:solidFill>
                  <a:srgbClr val="4F81BD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8100" dir="2639959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WordArt 122"/>
          <p:cNvSpPr>
            <a:spLocks noChangeArrowheads="1" noChangeShapeType="1" noTextEdit="1"/>
          </p:cNvSpPr>
          <p:nvPr/>
        </p:nvSpPr>
        <p:spPr bwMode="auto">
          <a:xfrm>
            <a:off x="2177058" y="4141291"/>
            <a:ext cx="46863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700" b="0" i="0" u="none" strike="noStrike" kern="10" cap="none" spc="0" normalizeH="0" baseline="0" noProof="0" dirty="0">
                <a:ln w="9525">
                  <a:solidFill>
                    <a:srgbClr val="0000EA"/>
                  </a:solidFill>
                  <a:round/>
                  <a:headEnd/>
                  <a:tailEnd/>
                </a:ln>
                <a:solidFill>
                  <a:srgbClr val="0000E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0" cap="none" spc="0" normalizeH="0" baseline="0" noProof="0" dirty="0">
                <a:ln w="9525">
                  <a:solidFill>
                    <a:srgbClr val="0000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: </a:t>
            </a:r>
            <a:r>
              <a:rPr kumimoji="0" lang="vi-VN" sz="1800" b="0" i="0" u="none" strike="noStrike" kern="10" cap="none" spc="0" normalizeH="0" baseline="0" noProof="0" dirty="0">
                <a:ln w="9525">
                  <a:solidFill>
                    <a:srgbClr val="0000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Trịnh Thị Điệp</a:t>
            </a:r>
            <a:endParaRPr kumimoji="0" lang="en-US" sz="1800" b="0" i="0" u="none" strike="noStrike" kern="10" cap="none" spc="0" normalizeH="0" baseline="0" noProof="0" dirty="0">
              <a:ln w="9525">
                <a:solidFill>
                  <a:srgbClr val="0000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WordArt 135"/>
          <p:cNvSpPr>
            <a:spLocks noChangeArrowheads="1" noChangeShapeType="1" noTextEdit="1"/>
          </p:cNvSpPr>
          <p:nvPr/>
        </p:nvSpPr>
        <p:spPr bwMode="auto">
          <a:xfrm>
            <a:off x="1659731" y="3200401"/>
            <a:ext cx="5938838" cy="64055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4306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901" y="3198317"/>
            <a:ext cx="2286198" cy="11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2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 picture containing indoor, floor, toy, chain&#10;&#10;Description automatically generated">
            <a:extLst>
              <a:ext uri="{FF2B5EF4-FFF2-40B4-BE49-F238E27FC236}">
                <a16:creationId xmlns:a16="http://schemas.microsoft.com/office/drawing/2014/main" id="{3EEAEC99-2988-73E4-CF55-5213606B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8150"/>
            <a:ext cx="3040062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-up of a taco&#10;&#10;Description automatically generated with low confidence">
            <a:extLst>
              <a:ext uri="{FF2B5EF4-FFF2-40B4-BE49-F238E27FC236}">
                <a16:creationId xmlns:a16="http://schemas.microsoft.com/office/drawing/2014/main" id="{6C710FB0-8FF6-76DE-5E97-6D78CA8AC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765550"/>
            <a:ext cx="1998662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C72E0B-B47D-E5E8-CABE-20249528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3900488"/>
            <a:ext cx="35210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tableware&#10;&#10;Description automatically generated">
            <a:extLst>
              <a:ext uri="{FF2B5EF4-FFF2-40B4-BE49-F238E27FC236}">
                <a16:creationId xmlns:a16="http://schemas.microsoft.com/office/drawing/2014/main" id="{78898AF1-0F08-2E29-88E0-5DF281EE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4006850"/>
            <a:ext cx="272415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F8563485-71FE-D678-4D89-838AB98B6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385763"/>
            <a:ext cx="3040063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700213"/>
            <a:ext cx="68008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/>
          <p:cNvSpPr/>
          <p:nvPr/>
        </p:nvSpPr>
        <p:spPr>
          <a:xfrm>
            <a:off x="3200400" y="3086101"/>
            <a:ext cx="2971800" cy="1450181"/>
          </a:xfrm>
          <a:prstGeom prst="roundRect">
            <a:avLst/>
          </a:prstGeom>
          <a:solidFill>
            <a:srgbClr val="FFFF66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685800">
              <a:defRPr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2301478" y="990600"/>
            <a:ext cx="4156472" cy="577454"/>
          </a:xfrm>
          <a:prstGeom prst="roundRect">
            <a:avLst/>
          </a:prstGeom>
          <a:solidFill>
            <a:srgbClr val="FFCC6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984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C085762B-60EC-9C82-0181-60A8DBD9F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074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DD971A-1437-79A9-A498-643978CE6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2565400"/>
            <a:ext cx="3649663" cy="554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B7B42092-385E-1CAC-81AE-BDEBDE518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119438"/>
            <a:ext cx="52578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vi-VN" sz="2900">
                <a:solidFill>
                  <a:srgbClr val="000099"/>
                </a:solidFill>
                <a:latin typeface="Times New Roman" panose="02020603050405020304" pitchFamily="18" charset="0"/>
              </a:rPr>
              <a:t>- Sử dụng giấy màu (hoặc giấy báo, giấy bìa…) để </a:t>
            </a:r>
            <a:r>
              <a:rPr lang="en-US" altLang="vi-VN" sz="2900">
                <a:solidFill>
                  <a:srgbClr val="FF0000"/>
                </a:solidFill>
                <a:latin typeface="Times New Roman" panose="02020603050405020304" pitchFamily="18" charset="0"/>
              </a:rPr>
              <a:t>cắt, gấp, dán, trang trí </a:t>
            </a:r>
            <a:r>
              <a:rPr lang="en-US" altLang="vi-VN" sz="2900">
                <a:solidFill>
                  <a:srgbClr val="000099"/>
                </a:solidFill>
                <a:latin typeface="Times New Roman" panose="02020603050405020304" pitchFamily="18" charset="0"/>
              </a:rPr>
              <a:t>tạo </a:t>
            </a:r>
            <a:r>
              <a:rPr lang="en-US" altLang="vi-VN" sz="2900">
                <a:solidFill>
                  <a:srgbClr val="FF0000"/>
                </a:solidFill>
                <a:latin typeface="Times New Roman" panose="02020603050405020304" pitchFamily="18" charset="0"/>
              </a:rPr>
              <a:t>chiếc vòng</a:t>
            </a:r>
            <a:r>
              <a:rPr lang="en-US" altLang="vi-VN" sz="2900">
                <a:solidFill>
                  <a:srgbClr val="000099"/>
                </a:solidFill>
                <a:latin typeface="Times New Roman" panose="02020603050405020304" pitchFamily="18" charset="0"/>
              </a:rPr>
              <a:t> (tay, cổ…) theo cách em thích.</a:t>
            </a:r>
          </a:p>
          <a:p>
            <a:pPr algn="just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vi-VN" sz="2900">
                <a:solidFill>
                  <a:srgbClr val="000099"/>
                </a:solidFill>
                <a:latin typeface="Times New Roman" panose="02020603050405020304" pitchFamily="18" charset="0"/>
              </a:rPr>
              <a:t> - Quan sát bạn thực hành và chia sẻ, trao đổi với bạn.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7" descr="D:\nguyet\ocungcu\Nguyet\thuvienGADT\ANH-DONG\ongba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604" y="4741666"/>
            <a:ext cx="616148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Tocc21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740" y="5014913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23"/>
          <p:cNvSpPr>
            <a:spLocks noChangeArrowheads="1" noChangeShapeType="1" noTextEdit="1"/>
          </p:cNvSpPr>
          <p:nvPr/>
        </p:nvSpPr>
        <p:spPr bwMode="auto">
          <a:xfrm>
            <a:off x="3328987" y="2528887"/>
            <a:ext cx="2528888" cy="4822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25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RevueH"/>
                <a:cs typeface="Arial" charset="0"/>
              </a:rPr>
              <a:t> </a:t>
            </a:r>
            <a:r>
              <a:rPr lang="en-US" sz="2025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2025" b="1" kern="10" dirty="0">
              <a:ln w="12700">
                <a:solidFill>
                  <a:srgbClr val="8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RevueH"/>
              <a:cs typeface="Arial" charset="0"/>
            </a:endParaRPr>
          </a:p>
        </p:txBody>
      </p:sp>
      <p:pic>
        <p:nvPicPr>
          <p:cNvPr id="20485" name="Picture 16" descr="D:\nguyet\ocungcu\Nguyet\thuvienGADT\ANH-DONG\vie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56" y="4065687"/>
            <a:ext cx="1460004" cy="129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7" descr="D:\nguyet\ocungcu\Nguyet\thuvienGADT\ANH-DONG\ongba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2" y="4741666"/>
            <a:ext cx="616148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7" descr="D:\nguyet\ocungcu\Nguyet\thuvienGADT\ANH-DONG\ongba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7" y="4741666"/>
            <a:ext cx="616148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7" descr="D:\nguyet\ocungcu\Nguyet\thuvienGADT\ANH-DONG\ongba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56" y="4741666"/>
            <a:ext cx="616148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 Box 2"/>
          <p:cNvSpPr txBox="1">
            <a:spLocks noChangeArrowheads="1"/>
          </p:cNvSpPr>
          <p:nvPr/>
        </p:nvSpPr>
        <p:spPr bwMode="auto">
          <a:xfrm>
            <a:off x="2428875" y="1500188"/>
            <a:ext cx="4114800" cy="69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 eaLnBrk="0" hangingPunct="0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 eaLnBrk="0" hangingPunct="0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 eaLnBrk="0" hangingPunct="0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defTabSz="514350" eaLnBrk="1" fontAlgn="auto" hangingPunct="1">
              <a:spcBef>
                <a:spcPct val="50000"/>
              </a:spcBef>
              <a:spcAft>
                <a:spcPts val="0"/>
              </a:spcAft>
              <a:buClrTx/>
              <a:defRPr/>
            </a:pPr>
            <a:endParaRPr lang="en-GB" altLang="en-US" sz="1575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14350" eaLnBrk="1" fontAlgn="auto" hangingPunct="1">
              <a:spcBef>
                <a:spcPct val="50000"/>
              </a:spcBef>
              <a:spcAft>
                <a:spcPts val="0"/>
              </a:spcAft>
              <a:buClrTx/>
              <a:defRPr/>
            </a:pPr>
            <a:r>
              <a:rPr lang="en-US" altLang="en-US" sz="1575" b="1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35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Mĩ</a:t>
            </a:r>
            <a:r>
              <a:rPr lang="en-US" altLang="en-US" sz="135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35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thuật</a:t>
            </a:r>
            <a:endParaRPr lang="en-US" altLang="en-US" sz="1350" b="1" i="1" u="sng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2263305" y="852042"/>
            <a:ext cx="4464858" cy="695682"/>
          </a:xfrm>
          <a:prstGeom prst="roundRect">
            <a:avLst>
              <a:gd name="adj" fmla="val 10889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anchor="ctr"/>
          <a:lstStyle/>
          <a:p>
            <a:pPr algn="ctr" defTabSz="685800" eaLnBrk="1" hangingPunct="1">
              <a:defRPr/>
            </a:pPr>
            <a:r>
              <a:rPr lang="en-US" b="1" kern="0" dirty="0" err="1">
                <a:solidFill>
                  <a:srgbClr val="2B166E"/>
                </a:solidFill>
                <a:latin typeface="Times New Roman" pitchFamily="18" charset="0"/>
              </a:rPr>
              <a:t>Thứ</a:t>
            </a:r>
            <a:r>
              <a:rPr lang="en-US" b="1" kern="0" dirty="0">
                <a:solidFill>
                  <a:srgbClr val="2B166E"/>
                </a:solidFill>
                <a:latin typeface="Times New Roman" pitchFamily="18" charset="0"/>
              </a:rPr>
              <a:t> </a:t>
            </a:r>
            <a:r>
              <a:rPr lang="en-US" b="1" kern="0" dirty="0" err="1">
                <a:solidFill>
                  <a:srgbClr val="2B166E"/>
                </a:solidFill>
                <a:latin typeface="Times New Roman" pitchFamily="18" charset="0"/>
              </a:rPr>
              <a:t>năm</a:t>
            </a:r>
            <a:r>
              <a:rPr lang="en-US" b="1" kern="0" dirty="0">
                <a:solidFill>
                  <a:srgbClr val="2B166E"/>
                </a:solidFill>
                <a:latin typeface="Times New Roman" pitchFamily="18" charset="0"/>
              </a:rPr>
              <a:t>, </a:t>
            </a:r>
            <a:r>
              <a:rPr lang="en-US" b="1" kern="0" dirty="0" err="1">
                <a:solidFill>
                  <a:srgbClr val="2B166E"/>
                </a:solidFill>
                <a:latin typeface="Times New Roman" pitchFamily="18" charset="0"/>
              </a:rPr>
              <a:t>ngày</a:t>
            </a:r>
            <a:r>
              <a:rPr lang="en-US" b="1" kern="0" dirty="0">
                <a:solidFill>
                  <a:srgbClr val="2B166E"/>
                </a:solidFill>
                <a:latin typeface="Times New Roman" pitchFamily="18" charset="0"/>
              </a:rPr>
              <a:t> </a:t>
            </a:r>
            <a:r>
              <a:rPr lang="en-US" b="1" kern="0" dirty="0" smtClean="0">
                <a:solidFill>
                  <a:srgbClr val="2B166E"/>
                </a:solidFill>
                <a:latin typeface="Times New Roman" pitchFamily="18" charset="0"/>
              </a:rPr>
              <a:t>18 </a:t>
            </a:r>
            <a:r>
              <a:rPr lang="en-US" b="1" kern="0" dirty="0" err="1" smtClean="0">
                <a:solidFill>
                  <a:srgbClr val="2B166E"/>
                </a:solidFill>
                <a:latin typeface="Times New Roman" pitchFamily="18" charset="0"/>
              </a:rPr>
              <a:t>tháng</a:t>
            </a:r>
            <a:r>
              <a:rPr lang="en-US" b="1" kern="0" dirty="0" smtClean="0">
                <a:solidFill>
                  <a:srgbClr val="2B166E"/>
                </a:solidFill>
                <a:latin typeface="Times New Roman" pitchFamily="18" charset="0"/>
              </a:rPr>
              <a:t> 10 </a:t>
            </a:r>
            <a:r>
              <a:rPr lang="en-US" b="1" kern="0" dirty="0" err="1">
                <a:solidFill>
                  <a:srgbClr val="2B166E"/>
                </a:solidFill>
                <a:latin typeface="Times New Roman" pitchFamily="18" charset="0"/>
              </a:rPr>
              <a:t>năm</a:t>
            </a:r>
            <a:r>
              <a:rPr lang="en-US" b="1" kern="0" dirty="0">
                <a:solidFill>
                  <a:srgbClr val="2B166E"/>
                </a:solidFill>
                <a:latin typeface="Times New Roman" pitchFamily="18" charset="0"/>
              </a:rPr>
              <a:t> </a:t>
            </a:r>
            <a:r>
              <a:rPr lang="en-US" b="1" kern="0" dirty="0" smtClean="0">
                <a:solidFill>
                  <a:srgbClr val="2B166E"/>
                </a:solidFill>
                <a:latin typeface="Times New Roman" pitchFamily="18" charset="0"/>
              </a:rPr>
              <a:t>2024</a:t>
            </a:r>
            <a:endParaRPr lang="en-US" b="1" kern="0" dirty="0">
              <a:solidFill>
                <a:srgbClr val="2B166E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37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Bộ hình nền PowerPoint đẹp">
            <a:extLst>
              <a:ext uri="{FF2B5EF4-FFF2-40B4-BE49-F238E27FC236}">
                <a16:creationId xmlns:a16="http://schemas.microsoft.com/office/drawing/2014/main" id="{0D39E00A-F0E1-4395-7575-0D7664B0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92100"/>
            <a:ext cx="82804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3">
            <a:extLst>
              <a:ext uri="{FF2B5EF4-FFF2-40B4-BE49-F238E27FC236}">
                <a16:creationId xmlns:a16="http://schemas.microsoft.com/office/drawing/2014/main" id="{FB826CB9-8D3D-3FB0-909B-E2E6B5C5D0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8771">
            <a:off x="1073150" y="701675"/>
            <a:ext cx="1069975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7">
            <a:extLst>
              <a:ext uri="{FF2B5EF4-FFF2-40B4-BE49-F238E27FC236}">
                <a16:creationId xmlns:a16="http://schemas.microsoft.com/office/drawing/2014/main" id="{827C6E90-580B-8A40-E9F0-55193078F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1625600"/>
            <a:ext cx="4967288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C00000"/>
                </a:solidFill>
                <a:latin typeface="Times New Roman" panose="02020603050405020304" pitchFamily="18" charset="0"/>
              </a:rPr>
              <a:t>3. Cảm nhận, chia sẻ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795162-5C35-7EE6-C166-8FF1EB283344}"/>
              </a:ext>
            </a:extLst>
          </p:cNvPr>
          <p:cNvSpPr/>
          <p:nvPr/>
        </p:nvSpPr>
        <p:spPr>
          <a:xfrm>
            <a:off x="1366838" y="2565400"/>
            <a:ext cx="6410325" cy="3397250"/>
          </a:xfrm>
          <a:prstGeom prst="roundRect">
            <a:avLst/>
          </a:prstGeom>
          <a:solidFill>
            <a:srgbClr val="FFE79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252000" algn="just">
              <a:buFont typeface="Wingdings" panose="05000000000000000000" pitchFamily="2" charset="2"/>
              <a:buChar char="§"/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252000" algn="just">
              <a:buFont typeface="Wingdings" panose="05000000000000000000" pitchFamily="2" charset="2"/>
              <a:buChar char="§"/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252000" algn="just">
              <a:buFont typeface="Wingdings" panose="05000000000000000000" pitchFamily="2" charset="2"/>
              <a:buChar char="§"/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Bài tập ôn tập diện tích hình bình hành-hình thoi - Quiziz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36" y="971550"/>
            <a:ext cx="6460331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2026228" y="1402773"/>
            <a:ext cx="5429250" cy="2286000"/>
          </a:xfrm>
          <a:prstGeom prst="roundRect">
            <a:avLst/>
          </a:prstGeom>
          <a:solidFill>
            <a:srgbClr val="FFFF99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defRPr/>
            </a:pP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just"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1350" dirty="0">
                <a:solidFill>
                  <a:srgbClr val="FFFFFF"/>
                </a:solidFill>
                <a:latin typeface="Arial"/>
              </a:rPr>
              <a:t> </a:t>
            </a:r>
            <a:endParaRPr lang="en-US" sz="135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4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Anh d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9032">
            <a:off x="1169378" y="683419"/>
            <a:ext cx="3149844" cy="548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WordArt 154"/>
          <p:cNvSpPr>
            <a:spLocks noChangeArrowheads="1" noChangeShapeType="1" noTextEdit="1"/>
          </p:cNvSpPr>
          <p:nvPr/>
        </p:nvSpPr>
        <p:spPr bwMode="auto">
          <a:xfrm>
            <a:off x="3143250" y="1485900"/>
            <a:ext cx="474345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5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 học đến đây kết thúc.</a:t>
            </a:r>
            <a:endParaRPr lang="en-US" sz="405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7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3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 Chúc các thầy cô giáo mạnh khỏe.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3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Chúc các em chăm ngoan, học giỏi.</a:t>
            </a:r>
            <a:endParaRPr lang="en-US" sz="33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/>
              <a:cs typeface="Times New Roman"/>
            </a:endParaRPr>
          </a:p>
        </p:txBody>
      </p:sp>
      <p:pic>
        <p:nvPicPr>
          <p:cNvPr id="150" name="Picture 5" descr="cheerleader_rah_rah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4552407"/>
            <a:ext cx="1193307" cy="107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5" descr="cheerleader_rah_rah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093" y="4552407"/>
            <a:ext cx="1193307" cy="107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390242"/>
      </p:ext>
    </p:extLst>
  </p:cSld>
  <p:clrMapOvr>
    <a:masterClrMapping/>
  </p:clrMapOvr>
  <p:transition advTm="122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20039272017285499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71127"/>
            <a:ext cx="6858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2" name="Picture 4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86" y="2266950"/>
            <a:ext cx="678656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3" name="Picture 5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1257300"/>
            <a:ext cx="678656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4" name="Picture 6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2628900"/>
            <a:ext cx="678656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5" name="Picture 7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06" y="3059907"/>
            <a:ext cx="678656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6" name="Picture 8" descr="Firewrk5"/>
          <p:cNvPicPr>
            <a:picLocks noChangeAspect="1" noChangeArrowheads="1"/>
          </p:cNvPicPr>
          <p:nvPr/>
        </p:nvPicPr>
        <p:blipFill>
          <a:blip r:embed="rId5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1" y="1200150"/>
            <a:ext cx="678656" cy="6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80035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20040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91465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54305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14300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67" y="1107281"/>
            <a:ext cx="810815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8" descr="Fireworks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57250"/>
            <a:ext cx="810816" cy="9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WordArt 140"/>
          <p:cNvSpPr>
            <a:spLocks noChangeArrowheads="1" noChangeShapeType="1" noTextEdit="1"/>
          </p:cNvSpPr>
          <p:nvPr/>
        </p:nvSpPr>
        <p:spPr bwMode="auto">
          <a:xfrm>
            <a:off x="1418036" y="977504"/>
            <a:ext cx="6307931" cy="9715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defTabSz="685800">
              <a:defRPr/>
            </a:pPr>
            <a:r>
              <a:rPr lang="en-US" sz="2700" b="1" kern="10">
                <a:ln w="66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về dự giờ thăm lớp</a:t>
            </a:r>
          </a:p>
        </p:txBody>
      </p:sp>
      <p:sp>
        <p:nvSpPr>
          <p:cNvPr id="21" name="WordArt 138"/>
          <p:cNvSpPr>
            <a:spLocks noChangeArrowheads="1" noChangeShapeType="1" noTextEdit="1"/>
          </p:cNvSpPr>
          <p:nvPr/>
        </p:nvSpPr>
        <p:spPr bwMode="auto">
          <a:xfrm>
            <a:off x="2519958" y="2573238"/>
            <a:ext cx="40005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>
              <a:defRPr/>
            </a:pPr>
            <a:r>
              <a:rPr lang="en-US" sz="2700" b="1" kern="1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kern="1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700" b="1" kern="1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700" b="1" kern="1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b="1" kern="1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>
                <a:ln w="12700">
                  <a:solidFill>
                    <a:srgbClr val="4F81BD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639959" algn="bl" rotWithShape="0">
                    <a:srgbClr val="4F81B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endParaRPr lang="en-US" sz="2700" b="1" kern="10" dirty="0">
              <a:ln w="12700">
                <a:solidFill>
                  <a:srgbClr val="4F81BD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8100" dir="2639959" algn="bl" rotWithShape="0">
                  <a:srgbClr val="4F81B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WordArt 122"/>
          <p:cNvSpPr>
            <a:spLocks noChangeArrowheads="1" noChangeShapeType="1" noTextEdit="1"/>
          </p:cNvSpPr>
          <p:nvPr/>
        </p:nvSpPr>
        <p:spPr bwMode="auto">
          <a:xfrm>
            <a:off x="2177058" y="4141291"/>
            <a:ext cx="46863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1" hangingPunct="1">
              <a:defRPr/>
            </a:pPr>
            <a:r>
              <a:rPr lang="pt-BR" sz="2700" kern="10" dirty="0">
                <a:ln w="9525">
                  <a:solidFill>
                    <a:srgbClr val="0000EA"/>
                  </a:solidFill>
                  <a:round/>
                  <a:headEnd/>
                  <a:tailEnd/>
                </a:ln>
                <a:solidFill>
                  <a:srgbClr val="0000EA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Time" panose="020B7200000000000000" pitchFamily="34" charset="0"/>
                <a:cs typeface="+mn-cs"/>
              </a:rPr>
              <a:t> </a:t>
            </a:r>
          </a:p>
          <a:p>
            <a:pPr algn="ctr" defTabSz="685800" eaLnBrk="1" hangingPunct="1">
              <a:defRPr/>
            </a:pPr>
            <a:r>
              <a:rPr lang="pt-BR" kern="10" dirty="0">
                <a:ln w="9525">
                  <a:solidFill>
                    <a:srgbClr val="0000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</a:t>
            </a:r>
            <a:r>
              <a:rPr lang="vi-VN" kern="10" dirty="0">
                <a:ln w="9525">
                  <a:solidFill>
                    <a:srgbClr val="0000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Trịnh Thị Điệp</a:t>
            </a:r>
            <a:endParaRPr lang="en-US" kern="10" dirty="0">
              <a:ln w="9525">
                <a:solidFill>
                  <a:srgbClr val="0000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WordArt 135"/>
          <p:cNvSpPr>
            <a:spLocks noChangeArrowheads="1" noChangeShapeType="1" noTextEdit="1"/>
          </p:cNvSpPr>
          <p:nvPr/>
        </p:nvSpPr>
        <p:spPr bwMode="auto">
          <a:xfrm>
            <a:off x="1659731" y="3200401"/>
            <a:ext cx="5938838" cy="64055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4306"/>
              </a:avLst>
            </a:prstTxWarp>
          </a:bodyPr>
          <a:lstStyle/>
          <a:p>
            <a:pPr algn="ctr" defTabSz="685800">
              <a:defRPr/>
            </a:pPr>
            <a:endParaRPr lang="en-US" sz="27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901" y="3198317"/>
            <a:ext cx="2286198" cy="11905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574" y="1714260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ền Phong Cách Trung Quốc Nền Thanh Lịch Phong Cách Trung Quốc Nền Sứ, Trà,  Văn Hóa Trà, Taobao Hình nền Vector để tải xuống miễn phí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2" r="32498"/>
          <a:stretch/>
        </p:blipFill>
        <p:spPr bwMode="auto">
          <a:xfrm>
            <a:off x="0" y="86813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49482" y="1324297"/>
            <a:ext cx="7045037" cy="338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VÕ VĂN DŨNG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LỚP 2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SÁNG TẠO VỚI NÉT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CÙNG SẢN PHẨM THỦ CÔNG”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35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</a:t>
            </a:r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vi-VN" sz="21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 point - wallpaper powerpoint - hinhanhsieudep.net">
            <a:extLst>
              <a:ext uri="{FF2B5EF4-FFF2-40B4-BE49-F238E27FC236}">
                <a16:creationId xmlns:a16="http://schemas.microsoft.com/office/drawing/2014/main" id="{52C0DDEF-74C5-4098-360D-E9BCD2C51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48F3E-79AA-D8E6-7331-3D0B0EC4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5913"/>
            <a:ext cx="85502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3566FC-43F3-3F0F-1D2C-5B837C3AD304}"/>
              </a:ext>
            </a:extLst>
          </p:cNvPr>
          <p:cNvSpPr/>
          <p:nvPr/>
        </p:nvSpPr>
        <p:spPr>
          <a:xfrm>
            <a:off x="3419475" y="5805488"/>
            <a:ext cx="1944688" cy="6492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ền Ppt đơn Giản đẹp">
            <a:extLst>
              <a:ext uri="{FF2B5EF4-FFF2-40B4-BE49-F238E27FC236}">
                <a16:creationId xmlns:a16="http://schemas.microsoft.com/office/drawing/2014/main" id="{A426A840-C05A-4805-348E-3E74A8E6F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0638"/>
            <a:ext cx="9121775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A9B59254-1208-C8C7-9FE6-54254927E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16" y="2132856"/>
            <a:ext cx="3199430" cy="29773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54B697-0B5E-CFA3-F828-FE6C4869B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593" y="1426502"/>
            <a:ext cx="3206980" cy="27039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A close-up of a bracelet&#10;&#10;Description automatically generated with medium confidence">
            <a:extLst>
              <a:ext uri="{FF2B5EF4-FFF2-40B4-BE49-F238E27FC236}">
                <a16:creationId xmlns:a16="http://schemas.microsoft.com/office/drawing/2014/main" id="{CE013E41-D309-08AB-40A8-B9EBD6588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757" y="4188843"/>
            <a:ext cx="3816424" cy="26157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AB2DFC-1AFC-8EB6-25E6-9981DD720833}"/>
              </a:ext>
            </a:extLst>
          </p:cNvPr>
          <p:cNvSpPr/>
          <p:nvPr/>
        </p:nvSpPr>
        <p:spPr>
          <a:xfrm>
            <a:off x="1476375" y="404813"/>
            <a:ext cx="5759450" cy="863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1E0ED1-5470-D7DF-A1CC-6B282F34307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3" name="Picture 7">
            <a:extLst>
              <a:ext uri="{FF2B5EF4-FFF2-40B4-BE49-F238E27FC236}">
                <a16:creationId xmlns:a16="http://schemas.microsoft.com/office/drawing/2014/main" id="{8B9F8374-07C9-892E-677E-A7E2FA55A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58368">
            <a:off x="560388" y="3581400"/>
            <a:ext cx="2166937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A close-up of some toys&#10;&#10;Description automatically generated with low confidence">
            <a:extLst>
              <a:ext uri="{FF2B5EF4-FFF2-40B4-BE49-F238E27FC236}">
                <a16:creationId xmlns:a16="http://schemas.microsoft.com/office/drawing/2014/main" id="{F20C47F4-2A40-A942-F7D0-E44A5D7D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3687763"/>
            <a:ext cx="5580062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dessert&#10;&#10;Description automatically generated">
            <a:extLst>
              <a:ext uri="{FF2B5EF4-FFF2-40B4-BE49-F238E27FC236}">
                <a16:creationId xmlns:a16="http://schemas.microsoft.com/office/drawing/2014/main" id="{439F224C-6362-4E89-2C93-27CFFC668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83743"/>
            <a:ext cx="4017186" cy="29573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2" descr="Nơi bán Vòng Tay Gỗ Thông giá rẻ, uy tín, chất lượng nhất">
            <a:extLst>
              <a:ext uri="{FF2B5EF4-FFF2-40B4-BE49-F238E27FC236}">
                <a16:creationId xmlns:a16="http://schemas.microsoft.com/office/drawing/2014/main" id="{9910B4F5-5159-34DF-79CA-3C7C6712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832" y="383650"/>
            <a:ext cx="2952328" cy="2952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Độc đáo trang phục truyền thống các dân tộc thiểu số Cao Bằng">
            <a:extLst>
              <a:ext uri="{FF2B5EF4-FFF2-40B4-BE49-F238E27FC236}">
                <a16:creationId xmlns:a16="http://schemas.microsoft.com/office/drawing/2014/main" id="{E45B511B-1F98-EFA3-88A5-3A9926F6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938"/>
            <a:ext cx="3935413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Bí mật trang sức bạc người Mông">
            <a:extLst>
              <a:ext uri="{FF2B5EF4-FFF2-40B4-BE49-F238E27FC236}">
                <a16:creationId xmlns:a16="http://schemas.microsoft.com/office/drawing/2014/main" id="{EB40D5FC-33DD-B060-9620-DED706C20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3860800"/>
            <a:ext cx="3802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Những đồ trang sức độc đáo của đồng bào người Mông dhkj.vn">
            <a:extLst>
              <a:ext uri="{FF2B5EF4-FFF2-40B4-BE49-F238E27FC236}">
                <a16:creationId xmlns:a16="http://schemas.microsoft.com/office/drawing/2014/main" id="{B25DE6C0-56F2-D5DA-2EC7-363F81E2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7500"/>
            <a:ext cx="349408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 descr="Lắc chân, vòng chân dây đen nhiều hình dễ thương GIÁ SỈ | Shopee Việt Nam">
            <a:extLst>
              <a:ext uri="{FF2B5EF4-FFF2-40B4-BE49-F238E27FC236}">
                <a16:creationId xmlns:a16="http://schemas.microsoft.com/office/drawing/2014/main" id="{00B87390-A187-A7E0-1B54-FEB335EA1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1113" y="3716338"/>
            <a:ext cx="3419475" cy="292417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19B85C-48AE-8DF1-3D22-4A45AF3A5949}"/>
              </a:ext>
            </a:extLst>
          </p:cNvPr>
          <p:cNvSpPr/>
          <p:nvPr/>
        </p:nvSpPr>
        <p:spPr>
          <a:xfrm>
            <a:off x="1541463" y="188913"/>
            <a:ext cx="5759450" cy="863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D394DF60-9660-799E-CF7C-554A58F0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130300"/>
            <a:ext cx="24812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56860AB8-3938-E3F3-A54C-DC213ECA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1182688"/>
            <a:ext cx="2436812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052BFA7-30E4-E146-1210-8B1B718A6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223963"/>
            <a:ext cx="229711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085EEB7-5D81-C792-E805-F278F7C1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056063"/>
            <a:ext cx="24542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9D0711B-2415-7A76-699D-AEC7D9535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194175"/>
            <a:ext cx="248126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18AE7F70-7A7C-2FAE-FF61-BE9C0BD1E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856038"/>
            <a:ext cx="291782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3402856-101E-DC4A-622F-A65121325165}"/>
              </a:ext>
            </a:extLst>
          </p:cNvPr>
          <p:cNvSpPr/>
          <p:nvPr/>
        </p:nvSpPr>
        <p:spPr>
          <a:xfrm>
            <a:off x="2679700" y="3359150"/>
            <a:ext cx="4183063" cy="863600"/>
          </a:xfrm>
          <a:prstGeom prst="roundRect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FB5EF643-D14C-8F1B-987C-C20DB6732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76250"/>
            <a:ext cx="8937625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24448&quot;&gt;&lt;/object&gt;&lt;object type=&quot;2&quot; unique_id=&quot;24449&quot;&gt;&lt;object type=&quot;3&quot; unique_id=&quot;24450&quot;&gt;&lt;property id=&quot;20148&quot; value=&quot;5&quot;/&gt;&lt;property id=&quot;20300&quot; value=&quot;Slide 1&quot;/&gt;&lt;property id=&quot;20307&quot; value=&quot;257&quot;/&gt;&lt;/object&gt;&lt;object type=&quot;3&quot; unique_id=&quot;24451&quot;&gt;&lt;property id=&quot;20148&quot; value=&quot;5&quot;/&gt;&lt;property id=&quot;20300&quot; value=&quot;Slide 2&quot;/&gt;&lt;property id=&quot;20307&quot; value=&quot;258&quot;/&gt;&lt;/object&gt;&lt;object type=&quot;3&quot; unique_id=&quot;24452&quot;&gt;&lt;property id=&quot;20148&quot; value=&quot;5&quot;/&gt;&lt;property id=&quot;20300&quot; value=&quot;Slide 3&quot;/&gt;&lt;property id=&quot;20307&quot; value=&quot;260&quot;/&gt;&lt;/object&gt;&lt;object type=&quot;3&quot; unique_id=&quot;24453&quot;&gt;&lt;property id=&quot;20148&quot; value=&quot;5&quot;/&gt;&lt;property id=&quot;20300&quot; value=&quot;Slide 5&quot;/&gt;&lt;property id=&quot;20307&quot; value=&quot;261&quot;/&gt;&lt;/object&gt;&lt;object type=&quot;3&quot; unique_id=&quot;24538&quot;&gt;&lt;property id=&quot;20148&quot; value=&quot;5&quot;/&gt;&lt;property id=&quot;20300&quot; value=&quot;Slide 4&quot;/&gt;&lt;property id=&quot;20307&quot; value=&quot;264&quot;/&gt;&lt;/object&gt;&lt;object type=&quot;3&quot; unique_id=&quot;24539&quot;&gt;&lt;property id=&quot;20148&quot; value=&quot;5&quot;/&gt;&lt;property id=&quot;20300&quot; value=&quot;Slide 6&quot;/&gt;&lt;property id=&quot;20307&quot; value=&quot;263&quot;/&gt;&lt;/object&gt;&lt;object type=&quot;3&quot; unique_id=&quot;24540&quot;&gt;&lt;property id=&quot;20148&quot; value=&quot;5&quot;/&gt;&lt;property id=&quot;20300&quot; value=&quot;Slide 7&quot;/&gt;&lt;property id=&quot;20307&quot; value=&quot;262&quot;/&gt;&lt;/object&gt;&lt;object type=&quot;3&quot; unique_id=&quot;24595&quot;&gt;&lt;property id=&quot;20148&quot; value=&quot;5&quot;/&gt;&lt;property id=&quot;20300&quot; value=&quot;Slide 8&quot;/&gt;&lt;property id=&quot;20307&quot; value=&quot;265&quot;/&gt;&lt;/object&gt;&lt;object type=&quot;3&quot; unique_id=&quot;24646&quot;&gt;&lt;property id=&quot;20148&quot; value=&quot;5&quot;/&gt;&lt;property id=&quot;20300&quot; value=&quot;Slide 9&quot;/&gt;&lt;property id=&quot;20307&quot; value=&quot;266&quot;/&gt;&lt;/object&gt;&lt;object type=&quot;3&quot; unique_id=&quot;24680&quot;&gt;&lt;property id=&quot;20148&quot; value=&quot;5&quot;/&gt;&lt;property id=&quot;20300&quot; value=&quot;Slide 10&quot;/&gt;&lt;property id=&quot;20307&quot; value=&quot;267&quot;/&gt;&lt;/object&gt;&lt;object type=&quot;3&quot; unique_id=&quot;24801&quot;&gt;&lt;property id=&quot;20148&quot; value=&quot;5&quot;/&gt;&lt;property id=&quot;20300&quot; value=&quot;Slide 11&quot;/&gt;&lt;property id=&quot;20307&quot; value=&quot;269&quot;/&gt;&lt;/object&gt;&lt;object type=&quot;3&quot; unique_id=&quot;24802&quot;&gt;&lt;property id=&quot;20148&quot; value=&quot;5&quot;/&gt;&lt;property id=&quot;20300&quot; value=&quot;Slide 13&quot;/&gt;&lt;property id=&quot;20307&quot; value=&quot;268&quot;/&gt;&lt;/object&gt;&lt;object type=&quot;3&quot; unique_id=&quot;24845&quot;&gt;&lt;property id=&quot;20148&quot; value=&quot;5&quot;/&gt;&lt;property id=&quot;20300&quot; value=&quot;Slide 12&quot;/&gt;&lt;property id=&quot;20307&quot; value=&quot;270&quot;/&gt;&lt;/object&gt;&lt;object type=&quot;3&quot; unique_id=&quot;25026&quot;&gt;&lt;property id=&quot;20148&quot; value=&quot;5&quot;/&gt;&lt;property id=&quot;20300&quot; value=&quot;Slide 14&quot;/&gt;&lt;property id=&quot;20307&quot; value=&quot;271&quot;/&gt;&lt;/object&gt;&lt;object type=&quot;3&quot; unique_id=&quot;25155&quot;&gt;&lt;property id=&quot;20148&quot; value=&quot;5&quot;/&gt;&lt;property id=&quot;20300&quot; value=&quot;Slide 15&quot;/&gt;&lt;property id=&quot;20307&quot; value=&quot;273&quot;/&gt;&lt;/object&gt;&lt;object type=&quot;3&quot; unique_id=&quot;25156&quot;&gt;&lt;property id=&quot;20148&quot; value=&quot;5&quot;/&gt;&lt;property id=&quot;20300&quot; value=&quot;Slide 16&quot;/&gt;&lt;property id=&quot;20307&quot; value=&quot;272&quot;/&gt;&lt;/object&gt;&lt;object type=&quot;3&quot; unique_id=&quot;25319&quot;&gt;&lt;property id=&quot;20148&quot; value=&quot;5&quot;/&gt;&lt;property id=&quot;20300&quot; value=&quot;Slide 17&quot;/&gt;&lt;property id=&quot;20307&quot; value=&quot;274&quot;/&gt;&lt;/object&gt;&lt;object type=&quot;3&quot; unique_id=&quot;25415&quot;&gt;&lt;property id=&quot;20148&quot; value=&quot;5&quot;/&gt;&lt;property id=&quot;20300&quot; value=&quot;Slide 18&quot;/&gt;&lt;property id=&quot;20307&quot; value=&quot;275&quot;/&gt;&lt;/object&gt;&lt;object type=&quot;3&quot; unique_id=&quot;25416&quot;&gt;&lt;property id=&quot;20148&quot; value=&quot;5&quot;/&gt;&lt;property id=&quot;20300&quot; value=&quot;Slide 19&quot;/&gt;&lt;property id=&quot;20307&quot; value=&quot;276&quot;/&gt;&lt;/object&gt;&lt;object type=&quot;3&quot; unique_id=&quot;25417&quot;&gt;&lt;property id=&quot;20148&quot; value=&quot;5&quot;/&gt;&lt;property id=&quot;20300&quot; value=&quot;Slide 20&quot;/&gt;&lt;property id=&quot;20307&quot; value=&quot;277&quot;/&gt;&lt;/object&gt;&lt;object type=&quot;3&quot; unique_id=&quot;25888&quot;&gt;&lt;property id=&quot;20148&quot; value=&quot;5&quot;/&gt;&lt;property id=&quot;20300&quot; value=&quot;Slide 21&quot;/&gt;&lt;property id=&quot;20307&quot; value=&quot;279&quot;/&gt;&lt;/object&gt;&lt;object type=&quot;3&quot; unique_id=&quot;25889&quot;&gt;&lt;property id=&quot;20148&quot; value=&quot;5&quot;/&gt;&lt;property id=&quot;20300&quot; value=&quot;Slide 22&quot;/&gt;&lt;property id=&quot;20307&quot; value=&quot;280&quot;/&gt;&lt;/object&gt;&lt;object type=&quot;3&quot; unique_id=&quot;25890&quot;&gt;&lt;property id=&quot;20148&quot; value=&quot;5&quot;/&gt;&lt;property id=&quot;20300&quot; value=&quot;Slide 23&quot;/&gt;&lt;property id=&quot;20307&quot; value=&quot;281&quot;/&gt;&lt;/object&gt;&lt;object type=&quot;3&quot; unique_id=&quot;25891&quot;&gt;&lt;property id=&quot;20148&quot; value=&quot;5&quot;/&gt;&lt;property id=&quot;20300&quot; value=&quot;Slide 24&quot;/&gt;&lt;property id=&quot;20307&quot; value=&quot;283&quot;/&gt;&lt;/object&gt;&lt;object type=&quot;3&quot; unique_id=&quot;25892&quot;&gt;&lt;property id=&quot;20148&quot; value=&quot;5&quot;/&gt;&lt;property id=&quot;20300&quot; value=&quot;Slide 25&quot;/&gt;&lt;property id=&quot;20307&quot; value=&quot;28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|2.1|2|17.3|6.6|2.1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2757</TotalTime>
  <Words>309</Words>
  <Application>Microsoft Office PowerPoint</Application>
  <PresentationFormat>On-screen Show (4:3)</PresentationFormat>
  <Paragraphs>45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.VnRevueH</vt:lpstr>
      <vt:lpstr>.VnTime</vt:lpstr>
      <vt:lpstr>Arial</vt:lpstr>
      <vt:lpstr>Calibri</vt:lpstr>
      <vt:lpstr>Calibri Light</vt:lpstr>
      <vt:lpstr>Century Gothic</vt:lpstr>
      <vt:lpstr>DejaVu Sans</vt:lpstr>
      <vt:lpstr>Symbol</vt:lpstr>
      <vt:lpstr>Times New Roman</vt:lpstr>
      <vt:lpstr>Wingdings</vt:lpstr>
      <vt:lpstr>Office Theme</vt:lpstr>
      <vt:lpstr>1_Office Theme</vt:lpstr>
      <vt:lpstr>2_Office Theme</vt:lpstr>
      <vt:lpstr>3_Default Design</vt:lpstr>
      <vt:lpstr>5_Office Theme</vt:lpstr>
      <vt:lpstr>11_Default Design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HS</cp:lastModifiedBy>
  <cp:revision>230</cp:revision>
  <dcterms:created xsi:type="dcterms:W3CDTF">2017-04-02T00:56:53Z</dcterms:created>
  <dcterms:modified xsi:type="dcterms:W3CDTF">2024-10-14T18:49:41Z</dcterms:modified>
</cp:coreProperties>
</file>