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x-wav"/>
  <Override PartName="/ppt/notesSlides/notesSlide4.xml" ContentType="application/vnd.openxmlformats-officedocument.presentationml.notesSlide+xml"/>
  <Override PartName="/ppt/media/audio5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6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8.wav" ContentType="audio/x-wav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audio9.wav" ContentType="audio/x-wav"/>
  <Override PartName="/ppt/media/audio11.wav" ContentType="audio/x-wav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716" r:id="rId3"/>
    <p:sldMasterId id="2147483745" r:id="rId4"/>
    <p:sldMasterId id="2147483751" r:id="rId5"/>
    <p:sldMasterId id="2147483778" r:id="rId6"/>
    <p:sldMasterId id="2147483797" r:id="rId7"/>
    <p:sldMasterId id="2147483809" r:id="rId8"/>
    <p:sldMasterId id="2147483821" r:id="rId9"/>
    <p:sldMasterId id="2147483839" r:id="rId10"/>
    <p:sldMasterId id="2147483851" r:id="rId11"/>
    <p:sldMasterId id="2147483886" r:id="rId12"/>
  </p:sldMasterIdLst>
  <p:notesMasterIdLst>
    <p:notesMasterId r:id="rId56"/>
  </p:notesMasterIdLst>
  <p:sldIdLst>
    <p:sldId id="1111" r:id="rId13"/>
    <p:sldId id="1138" r:id="rId14"/>
    <p:sldId id="1137" r:id="rId15"/>
    <p:sldId id="1116" r:id="rId16"/>
    <p:sldId id="1117" r:id="rId17"/>
    <p:sldId id="1118" r:id="rId18"/>
    <p:sldId id="1119" r:id="rId19"/>
    <p:sldId id="1120" r:id="rId20"/>
    <p:sldId id="1121" r:id="rId21"/>
    <p:sldId id="1122" r:id="rId22"/>
    <p:sldId id="1123" r:id="rId23"/>
    <p:sldId id="1139" r:id="rId24"/>
    <p:sldId id="1140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411" r:id="rId33"/>
    <p:sldId id="412" r:id="rId34"/>
    <p:sldId id="413" r:id="rId35"/>
    <p:sldId id="416" r:id="rId36"/>
    <p:sldId id="1104" r:id="rId37"/>
    <p:sldId id="1103" r:id="rId38"/>
    <p:sldId id="1141" r:id="rId39"/>
    <p:sldId id="1150" r:id="rId40"/>
    <p:sldId id="261" r:id="rId41"/>
    <p:sldId id="1151" r:id="rId42"/>
    <p:sldId id="1143" r:id="rId43"/>
    <p:sldId id="1125" r:id="rId44"/>
    <p:sldId id="1126" r:id="rId45"/>
    <p:sldId id="1127" r:id="rId46"/>
    <p:sldId id="1128" r:id="rId47"/>
    <p:sldId id="1129" r:id="rId48"/>
    <p:sldId id="1130" r:id="rId49"/>
    <p:sldId id="1131" r:id="rId50"/>
    <p:sldId id="1133" r:id="rId51"/>
    <p:sldId id="1134" r:id="rId52"/>
    <p:sldId id="1136" r:id="rId53"/>
    <p:sldId id="1113" r:id="rId54"/>
    <p:sldId id="1114" r:id="rId55"/>
  </p:sldIdLst>
  <p:sldSz cx="9144000" cy="5143500" type="screen16x9"/>
  <p:notesSz cx="6858000" cy="9144000"/>
  <p:embeddedFontLst>
    <p:embeddedFont>
      <p:font typeface="Albertus Medium" panose="020B0604020202020204" charset="0"/>
      <p:regular r:id="rId57"/>
      <p:italic r:id="rId58"/>
    </p:embeddedFont>
    <p:embeddedFont>
      <p:font typeface="Berlin Sans FB" panose="020E0602020502020306" pitchFamily="34" charset="0"/>
      <p:regular r:id="rId59"/>
      <p:bold r:id="rId60"/>
    </p:embeddedFont>
    <p:embeddedFont>
      <p:font typeface="Cooper Black" panose="0208090404030B020404" pitchFamily="18" charset="0"/>
      <p:regular r:id="rId61"/>
    </p:embeddedFont>
    <p:embeddedFont>
      <p:font typeface="Alata" panose="020B0604020202020204" charset="0"/>
      <p:regular r:id="rId62"/>
    </p:embeddedFont>
    <p:embeddedFont>
      <p:font typeface=".VnCommercial Script" panose="020B7200000000000000" pitchFamily="34" charset="0"/>
      <p:italic r:id="rId63"/>
    </p:embeddedFont>
    <p:embeddedFont>
      <p:font typeface=".VnArial" panose="020B7200000000000000" pitchFamily="34" charset="0"/>
      <p:regular r:id="rId64"/>
      <p:bold r:id="rId65"/>
      <p:italic r:id="rId66"/>
      <p:boldItalic r:id="rId67"/>
    </p:embeddedFont>
    <p:embeddedFont>
      <p:font typeface=".VnVogue" panose="020B7200000000000000" pitchFamily="34" charset="0"/>
      <p:regular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幼圆" panose="020B0604020202020204" charset="0"/>
      <p:regular r:id="rId73"/>
    </p:embeddedFont>
    <p:embeddedFont>
      <p:font typeface="Abadi" panose="020B0604020202020204" charset="0"/>
      <p:regular r:id="rId74"/>
    </p:embeddedFont>
    <p:embeddedFont>
      <p:font typeface="Milonga" panose="020B0604020202020204" charset="0"/>
      <p:regular r:id="rId75"/>
    </p:embeddedFont>
    <p:embeddedFont>
      <p:font typeface="Roboto Condensed Light" panose="020B0604020202020204" charset="0"/>
      <p:regular r:id="rId76"/>
      <p:italic r:id="rId77"/>
    </p:embeddedFont>
    <p:embeddedFont>
      <p:font typeface="PMingLiU-ExtB" panose="02020500000000000000" pitchFamily="18" charset="-120"/>
      <p:regular r:id="rId78"/>
    </p:embeddedFont>
    <p:embeddedFont>
      <p:font typeface="微软雅黑" panose="020B0503020204020204" pitchFamily="34" charset="-122"/>
      <p:regular r:id="rId79"/>
      <p:bold r:id="rId80"/>
    </p:embeddedFont>
    <p:embeddedFont>
      <p:font typeface="Tahoma" panose="020B0604030504040204" pitchFamily="34" charset="0"/>
      <p:regular r:id="rId81"/>
      <p:bold r:id="rId82"/>
    </p:embeddedFont>
    <p:embeddedFont>
      <p:font typeface="Acme" panose="020B0604020202020204" charset="0"/>
      <p:regular r:id="rId83"/>
    </p:embeddedFont>
    <p:embeddedFont>
      <p:font typeface="Actor" panose="020B0604020202020204" charset="0"/>
      <p:regular r:id="rId84"/>
    </p:embeddedFont>
    <p:embeddedFont>
      <p:font typeface="Calibri Light" panose="020F0302020204030204" pitchFamily="34" charset="0"/>
      <p:regular r:id="rId85"/>
      <p:italic r:id="rId86"/>
    </p:embeddedFont>
    <p:embeddedFont>
      <p:font typeface="宋体" panose="02010600030101010101" pitchFamily="2" charset="-122"/>
      <p:regular r:id="rId87"/>
    </p:embeddedFont>
    <p:embeddedFont>
      <p:font typeface="Comic Sans MS" panose="030F0702030302020204" pitchFamily="66" charset="0"/>
      <p:regular r:id="rId88"/>
      <p:bold r:id="rId89"/>
      <p:italic r:id="rId90"/>
      <p:boldItalic r:id="rId91"/>
    </p:embeddedFont>
    <p:embeddedFont>
      <p:font typeface="Century Gothic" panose="020B0502020202020204" pitchFamily="34" charset="0"/>
      <p:regular r:id="rId92"/>
      <p:bold r:id="rId93"/>
      <p:italic r:id="rId94"/>
      <p:boldItalic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FF0000"/>
          </p15:clr>
        </p15:guide>
        <p15:guide id="2" pos="2880">
          <p15:clr>
            <a:srgbClr val="FF0000"/>
          </p15:clr>
        </p15:guide>
        <p15:guide id="3" pos="450">
          <p15:clr>
            <a:srgbClr val="FF0000"/>
          </p15:clr>
        </p15:guide>
        <p15:guide id="4" pos="5310">
          <p15:clr>
            <a:srgbClr val="FF0000"/>
          </p15:clr>
        </p15:guide>
        <p15:guide id="5" orient="horz" pos="340">
          <p15:clr>
            <a:srgbClr val="FF0000"/>
          </p15:clr>
        </p15:guide>
        <p15:guide id="6" orient="horz" pos="2897">
          <p15:clr>
            <a:srgbClr val="FF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B31471-FF04-4D39-88FA-224A29985905}">
  <a:tblStyle styleId="{36B31471-FF04-4D39-88FA-224A299859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46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18" y="66"/>
      </p:cViewPr>
      <p:guideLst>
        <p:guide orient="horz" pos="1620"/>
        <p:guide pos="2880"/>
        <p:guide pos="450"/>
        <p:guide pos="5310"/>
        <p:guide orient="horz" pos="340"/>
        <p:guide orient="horz" pos="2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4.fntdata"/><Relationship Id="rId95" Type="http://schemas.openxmlformats.org/officeDocument/2006/relationships/font" Target="fonts/font39.fntdata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91" Type="http://schemas.openxmlformats.org/officeDocument/2006/relationships/font" Target="fonts/font35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font" Target="fonts/font38.fntdata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20.fntdata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92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font" Target="fonts/font10.fntdata"/><Relationship Id="rId87" Type="http://schemas.openxmlformats.org/officeDocument/2006/relationships/font" Target="fonts/font31.fntdata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notesMaster" Target="notesMasters/notesMaster1.xml"/><Relationship Id="rId77" Type="http://schemas.openxmlformats.org/officeDocument/2006/relationships/font" Target="fonts/font2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16.fntdata"/><Relationship Id="rId93" Type="http://schemas.openxmlformats.org/officeDocument/2006/relationships/font" Target="fonts/font37.fntdata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4437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65">
              <a:defRPr/>
            </a:pPr>
            <a:r>
              <a:rPr lang="en-US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923" y="8685878"/>
            <a:ext cx="2971544" cy="456704"/>
          </a:xfrm>
          <a:prstGeom prst="rect">
            <a:avLst/>
          </a:prstGeom>
        </p:spPr>
        <p:txBody>
          <a:bodyPr lIns="84390" tIns="42195" rIns="84390" bIns="42195"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743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ee5a452bf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1ee5a452bf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926" y="686474"/>
            <a:ext cx="6582148" cy="3428114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923" y="8685878"/>
            <a:ext cx="2971544" cy="456704"/>
          </a:xfrm>
          <a:prstGeom prst="rect">
            <a:avLst/>
          </a:prstGeom>
        </p:spPr>
        <p:txBody>
          <a:bodyPr lIns="84390" tIns="42195" rIns="84390" bIns="42195"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843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e5a452b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ee5a452b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951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e5a452b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ee5a452b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724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e5a452b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ee5a452b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17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e5a452b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ee5a452b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01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e5a452b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ee5a452b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145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e5a452b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ee5a452b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528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e5a452b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ee5a452b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490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5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e5a452b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ee5a452b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49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684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710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80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111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354dab9a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354dab9a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65">
              <a:defRPr/>
            </a:pPr>
            <a:r>
              <a:rPr lang="en-US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923" y="8685878"/>
            <a:ext cx="2971544" cy="456704"/>
          </a:xfrm>
          <a:prstGeom prst="rect">
            <a:avLst/>
          </a:prstGeom>
        </p:spPr>
        <p:txBody>
          <a:bodyPr lIns="84390" tIns="42195" rIns="84390" bIns="42195"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743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28730818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28730818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65">
              <a:defRPr/>
            </a:pPr>
            <a:r>
              <a:rPr lang="en-US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923" y="8685878"/>
            <a:ext cx="2971544" cy="456704"/>
          </a:xfrm>
          <a:prstGeom prst="rect">
            <a:avLst/>
          </a:prstGeom>
        </p:spPr>
        <p:txBody>
          <a:bodyPr lIns="84390" tIns="42195" rIns="84390" bIns="42195"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743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11da120802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11da120802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47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65">
              <a:defRPr/>
            </a:pPr>
            <a:r>
              <a:rPr lang="en-US" sz="1800">
                <a:latin typeface="Arial" panose="020B0604020202020204" pitchFamily="34" charset="0"/>
                <a:ea typeface="Arial" panose="020B0604020202020204" pitchFamily="34" charset="0"/>
              </a:rPr>
              <a:t>Yên Trần 0967 255 149 zalo/ FB https://www.facebook.com/thanhyentrananhngutaymy/</a:t>
            </a:r>
            <a:endParaRPr lang="vi-VN" sz="1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923" y="8685878"/>
            <a:ext cx="2971544" cy="456704"/>
          </a:xfrm>
          <a:prstGeom prst="rect">
            <a:avLst/>
          </a:prstGeom>
        </p:spPr>
        <p:txBody>
          <a:bodyPr lIns="84390" tIns="42195" rIns="84390" bIns="42195"/>
          <a:lstStyle/>
          <a:p>
            <a:fld id="{32FE0163-003F-4C87-8256-CDE7DA533B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676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923" y="8685878"/>
            <a:ext cx="2971544" cy="456704"/>
          </a:xfrm>
          <a:prstGeom prst="rect">
            <a:avLst/>
          </a:prstGeom>
        </p:spPr>
        <p:txBody>
          <a:bodyPr lIns="84390" tIns="42195" rIns="84390" bIns="42195"/>
          <a:lstStyle/>
          <a:p>
            <a:fld id="{EC2E51B8-BF64-47A0-9CC1-E5196CA1D546}" type="slidenum">
              <a:rPr lang="vi-VN" smtClean="0">
                <a:solidFill>
                  <a:prstClr val="black"/>
                </a:solidFill>
              </a:rPr>
              <a:pPr/>
              <a:t>35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1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923" y="8685878"/>
            <a:ext cx="2971544" cy="456704"/>
          </a:xfrm>
          <a:prstGeom prst="rect">
            <a:avLst/>
          </a:prstGeom>
        </p:spPr>
        <p:txBody>
          <a:bodyPr lIns="84390" tIns="42195" rIns="84390" bIns="42195"/>
          <a:lstStyle/>
          <a:p>
            <a:fld id="{EC2E51B8-BF64-47A0-9CC1-E5196CA1D546}" type="slidenum">
              <a:rPr lang="vi-VN" smtClean="0">
                <a:solidFill>
                  <a:prstClr val="black"/>
                </a:solidFill>
              </a:rPr>
              <a:pPr/>
              <a:t>36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10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65">
              <a:defRPr/>
            </a:pPr>
            <a:r>
              <a:rPr lang="en-US" sz="1800">
                <a:latin typeface="Arial" panose="020B0604020202020204" pitchFamily="34" charset="0"/>
                <a:ea typeface="Arial" panose="020B0604020202020204" pitchFamily="34" charset="0"/>
              </a:rPr>
              <a:t>Yên Trần 0967 255 149 zalo/ FB https://www.facebook.com/thanhyentrananhngutaymy/</a:t>
            </a:r>
            <a:endParaRPr lang="vi-VN" sz="1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923" y="8685878"/>
            <a:ext cx="2971544" cy="456704"/>
          </a:xfrm>
          <a:prstGeom prst="rect">
            <a:avLst/>
          </a:prstGeom>
        </p:spPr>
        <p:txBody>
          <a:bodyPr lIns="84390" tIns="42195" rIns="84390" bIns="42195"/>
          <a:lstStyle/>
          <a:p>
            <a:fld id="{32FE0163-003F-4C87-8256-CDE7DA533B5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2264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923" y="8685878"/>
            <a:ext cx="2971544" cy="456704"/>
          </a:xfrm>
          <a:prstGeom prst="rect">
            <a:avLst/>
          </a:prstGeom>
        </p:spPr>
        <p:txBody>
          <a:bodyPr lIns="84390" tIns="42195" rIns="84390" bIns="42195"/>
          <a:lstStyle/>
          <a:p>
            <a:fld id="{EC2E51B8-BF64-47A0-9CC1-E5196CA1D546}" type="slidenum">
              <a:rPr lang="vi-VN" smtClean="0">
                <a:solidFill>
                  <a:prstClr val="black"/>
                </a:solidFill>
              </a:rPr>
              <a:pPr/>
              <a:t>38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10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923" y="8685878"/>
            <a:ext cx="2971544" cy="456704"/>
          </a:xfrm>
          <a:prstGeom prst="rect">
            <a:avLst/>
          </a:prstGeom>
        </p:spPr>
        <p:txBody>
          <a:bodyPr lIns="84390" tIns="42195" rIns="84390" bIns="42195"/>
          <a:lstStyle/>
          <a:p>
            <a:fld id="{EC2E51B8-BF64-47A0-9CC1-E5196CA1D546}" type="slidenum">
              <a:rPr lang="vi-VN" smtClean="0">
                <a:solidFill>
                  <a:prstClr val="black"/>
                </a:solidFill>
              </a:rPr>
              <a:pPr/>
              <a:t>39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146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10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32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81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33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41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46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30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9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88713"/>
      </p:ext>
    </p:extLst>
  </p:cSld>
  <p:clrMapOvr>
    <a:masterClrMapping/>
  </p:clrMapOvr>
  <p:transition advTm="67160">
    <p:checker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6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92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3292" indent="0">
              <a:buNone/>
              <a:defRPr sz="2100"/>
            </a:lvl2pPr>
            <a:lvl3pPr marL="686586" indent="0">
              <a:buNone/>
              <a:defRPr sz="1800"/>
            </a:lvl3pPr>
            <a:lvl4pPr marL="1029878" indent="0">
              <a:buNone/>
              <a:defRPr sz="1500"/>
            </a:lvl4pPr>
            <a:lvl5pPr marL="1373172" indent="0">
              <a:buNone/>
              <a:defRPr sz="1500"/>
            </a:lvl5pPr>
            <a:lvl6pPr marL="1716463" indent="0">
              <a:buNone/>
              <a:defRPr sz="1500"/>
            </a:lvl6pPr>
            <a:lvl7pPr marL="2059756" indent="0">
              <a:buNone/>
              <a:defRPr sz="1500"/>
            </a:lvl7pPr>
            <a:lvl8pPr marL="2403047" indent="0">
              <a:buNone/>
              <a:defRPr sz="1500"/>
            </a:lvl8pPr>
            <a:lvl9pPr marL="274634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3292" indent="0">
              <a:buNone/>
              <a:defRPr sz="900"/>
            </a:lvl2pPr>
            <a:lvl3pPr marL="686586" indent="0">
              <a:buNone/>
              <a:defRPr sz="800"/>
            </a:lvl3pPr>
            <a:lvl4pPr marL="1029878" indent="0">
              <a:buNone/>
              <a:defRPr sz="700"/>
            </a:lvl4pPr>
            <a:lvl5pPr marL="1373172" indent="0">
              <a:buNone/>
              <a:defRPr sz="700"/>
            </a:lvl5pPr>
            <a:lvl6pPr marL="1716463" indent="0">
              <a:buNone/>
              <a:defRPr sz="700"/>
            </a:lvl6pPr>
            <a:lvl7pPr marL="2059756" indent="0">
              <a:buNone/>
              <a:defRPr sz="700"/>
            </a:lvl7pPr>
            <a:lvl8pPr marL="2403047" indent="0">
              <a:buNone/>
              <a:defRPr sz="700"/>
            </a:lvl8pPr>
            <a:lvl9pPr marL="2746340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432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608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12" y="205980"/>
            <a:ext cx="2057401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5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66674"/>
      </p:ext>
    </p:extLst>
  </p:cSld>
  <p:clrMapOvr>
    <a:masterClrMapping/>
  </p:clrMapOvr>
  <p:transition advTm="67160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5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7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365" indent="0">
              <a:buNone/>
              <a:defRPr sz="1800"/>
            </a:lvl2pPr>
            <a:lvl3pPr marL="684733" indent="0">
              <a:buNone/>
              <a:defRPr sz="1500"/>
            </a:lvl3pPr>
            <a:lvl4pPr marL="1027098" indent="0">
              <a:buNone/>
              <a:defRPr sz="1400"/>
            </a:lvl4pPr>
            <a:lvl5pPr marL="1369465" indent="0">
              <a:buNone/>
              <a:defRPr sz="1400"/>
            </a:lvl5pPr>
            <a:lvl6pPr marL="1711832" indent="0">
              <a:buNone/>
              <a:defRPr sz="1400"/>
            </a:lvl6pPr>
            <a:lvl7pPr marL="2054196" indent="0">
              <a:buNone/>
              <a:defRPr sz="1400"/>
            </a:lvl7pPr>
            <a:lvl8pPr marL="2396560" indent="0">
              <a:buNone/>
              <a:defRPr sz="1400"/>
            </a:lvl8pPr>
            <a:lvl9pPr marL="2738918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7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365" indent="0">
              <a:buNone/>
              <a:defRPr sz="1800"/>
            </a:lvl2pPr>
            <a:lvl3pPr marL="684733" indent="0">
              <a:buNone/>
              <a:defRPr sz="1500"/>
            </a:lvl3pPr>
            <a:lvl4pPr marL="1027098" indent="0">
              <a:buNone/>
              <a:defRPr sz="1400"/>
            </a:lvl4pPr>
            <a:lvl5pPr marL="1369465" indent="0">
              <a:buNone/>
              <a:defRPr sz="1400"/>
            </a:lvl5pPr>
            <a:lvl6pPr marL="1711832" indent="0">
              <a:buNone/>
              <a:defRPr sz="1400"/>
            </a:lvl6pPr>
            <a:lvl7pPr marL="2054196" indent="0">
              <a:buNone/>
              <a:defRPr sz="1400"/>
            </a:lvl7pPr>
            <a:lvl8pPr marL="2396560" indent="0">
              <a:buNone/>
              <a:defRPr sz="1400"/>
            </a:lvl8pPr>
            <a:lvl9pPr marL="2738918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53659"/>
      </p:ext>
    </p:extLst>
  </p:cSld>
  <p:clrMapOvr>
    <a:masterClrMapping/>
  </p:clrMapOvr>
  <p:transition advTm="67160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54150"/>
      </p:ext>
    </p:extLst>
  </p:cSld>
  <p:clrMapOvr>
    <a:masterClrMapping/>
  </p:clrMapOvr>
  <p:transition advTm="67160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51318"/>
      </p:ext>
    </p:extLst>
  </p:cSld>
  <p:clrMapOvr>
    <a:masterClrMapping/>
  </p:clrMapOvr>
  <p:transition advTm="67160"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01" y="342910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365" indent="0">
              <a:buNone/>
              <a:defRPr sz="2100"/>
            </a:lvl2pPr>
            <a:lvl3pPr marL="684733" indent="0">
              <a:buNone/>
              <a:defRPr sz="1800"/>
            </a:lvl3pPr>
            <a:lvl4pPr marL="1027098" indent="0">
              <a:buNone/>
              <a:defRPr sz="1500"/>
            </a:lvl4pPr>
            <a:lvl5pPr marL="1369465" indent="0">
              <a:buNone/>
              <a:defRPr sz="1500"/>
            </a:lvl5pPr>
            <a:lvl6pPr marL="1711832" indent="0">
              <a:buNone/>
              <a:defRPr sz="1500"/>
            </a:lvl6pPr>
            <a:lvl7pPr marL="2054196" indent="0">
              <a:buNone/>
              <a:defRPr sz="1500"/>
            </a:lvl7pPr>
            <a:lvl8pPr marL="2396560" indent="0">
              <a:buNone/>
              <a:defRPr sz="1500"/>
            </a:lvl8pPr>
            <a:lvl9pPr marL="273891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365" indent="0">
              <a:buNone/>
              <a:defRPr sz="1400"/>
            </a:lvl2pPr>
            <a:lvl3pPr marL="684733" indent="0">
              <a:buNone/>
              <a:defRPr sz="1200"/>
            </a:lvl3pPr>
            <a:lvl4pPr marL="1027098" indent="0">
              <a:buNone/>
              <a:defRPr sz="1100"/>
            </a:lvl4pPr>
            <a:lvl5pPr marL="1369465" indent="0">
              <a:buNone/>
              <a:defRPr sz="1100"/>
            </a:lvl5pPr>
            <a:lvl6pPr marL="1711832" indent="0">
              <a:buNone/>
              <a:defRPr sz="1100"/>
            </a:lvl6pPr>
            <a:lvl7pPr marL="2054196" indent="0">
              <a:buNone/>
              <a:defRPr sz="1100"/>
            </a:lvl7pPr>
            <a:lvl8pPr marL="2396560" indent="0">
              <a:buNone/>
              <a:defRPr sz="1100"/>
            </a:lvl8pPr>
            <a:lvl9pPr marL="2738918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53043"/>
      </p:ext>
    </p:extLst>
  </p:cSld>
  <p:clrMapOvr>
    <a:masterClrMapping/>
  </p:clrMapOvr>
  <p:transition advTm="67160"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1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81715"/>
      </p:ext>
    </p:extLst>
  </p:cSld>
  <p:clrMapOvr>
    <a:masterClrMapping/>
  </p:clrMapOvr>
  <p:transition advTm="67160">
    <p:check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51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95127"/>
      </p:ext>
    </p:extLst>
  </p:cSld>
  <p:clrMapOvr>
    <a:masterClrMapping/>
  </p:clrMapOvr>
  <p:transition advTm="67160"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716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6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3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83" name="Google Shape;83;p1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2009807" y="1785662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2009807" y="3283650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hasCustomPrompt="1"/>
          </p:nvPr>
        </p:nvSpPr>
        <p:spPr>
          <a:xfrm>
            <a:off x="898718" y="3297250"/>
            <a:ext cx="11430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3"/>
          </p:nvPr>
        </p:nvSpPr>
        <p:spPr>
          <a:xfrm>
            <a:off x="6011877" y="1785662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4"/>
          </p:nvPr>
        </p:nvSpPr>
        <p:spPr>
          <a:xfrm>
            <a:off x="6011877" y="3283650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5" hasCustomPrompt="1"/>
          </p:nvPr>
        </p:nvSpPr>
        <p:spPr>
          <a:xfrm>
            <a:off x="4880399" y="1799262"/>
            <a:ext cx="11430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6" hasCustomPrompt="1"/>
          </p:nvPr>
        </p:nvSpPr>
        <p:spPr>
          <a:xfrm>
            <a:off x="4879499" y="3297250"/>
            <a:ext cx="11430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7" hasCustomPrompt="1"/>
          </p:nvPr>
        </p:nvSpPr>
        <p:spPr>
          <a:xfrm>
            <a:off x="898731" y="1797612"/>
            <a:ext cx="1143000" cy="6069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2009800" y="2263475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9"/>
          </p:nvPr>
        </p:nvSpPr>
        <p:spPr>
          <a:xfrm>
            <a:off x="6023399" y="2263475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3"/>
          </p:nvPr>
        </p:nvSpPr>
        <p:spPr>
          <a:xfrm>
            <a:off x="2009800" y="3775997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4"/>
          </p:nvPr>
        </p:nvSpPr>
        <p:spPr>
          <a:xfrm>
            <a:off x="6023399" y="3775997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5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125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/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38" y="603665"/>
            <a:ext cx="6572250" cy="787003"/>
          </a:xfrm>
          <a:prstGeom prst="rect">
            <a:avLst/>
          </a:prstGeom>
        </p:spPr>
        <p:txBody>
          <a:bodyPr lIns="91356" tIns="45680" rIns="91356" bIns="4568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038" y="1512106"/>
            <a:ext cx="6572250" cy="2587229"/>
          </a:xfrm>
          <a:prstGeom prst="rect">
            <a:avLst/>
          </a:prstGeom>
        </p:spPr>
        <p:txBody>
          <a:bodyPr lIns="91356" tIns="45680" rIns="91356" bIns="4568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745" y="247657"/>
            <a:ext cx="2368550" cy="232172"/>
          </a:xfrm>
          <a:prstGeom prst="rect">
            <a:avLst/>
          </a:prstGeom>
        </p:spPr>
        <p:txBody>
          <a:bodyPr lIns="91356" tIns="45680" rIns="91356" bIns="45680"/>
          <a:lstStyle>
            <a:lvl1pPr>
              <a:defRPr/>
            </a:lvl1pPr>
          </a:lstStyle>
          <a:p>
            <a:pPr defTabSz="342584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微软雅黑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3055" y="246466"/>
            <a:ext cx="4033837" cy="232172"/>
          </a:xfrm>
          <a:prstGeom prst="rect">
            <a:avLst/>
          </a:prstGeom>
        </p:spPr>
        <p:txBody>
          <a:bodyPr lIns="91356" tIns="45680" rIns="91356" bIns="45680"/>
          <a:lstStyle>
            <a:lvl1pPr>
              <a:defRPr/>
            </a:lvl1pPr>
          </a:lstStyle>
          <a:p>
            <a:pPr defTabSz="342584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微软雅黑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384" y="598897"/>
            <a:ext cx="795337" cy="378619"/>
          </a:xfrm>
          <a:prstGeom prst="rect">
            <a:avLst/>
          </a:prstGeom>
        </p:spPr>
        <p:txBody>
          <a:bodyPr lIns="91356" tIns="45680" rIns="91356" bIns="45680"/>
          <a:lstStyle>
            <a:lvl1pPr>
              <a:defRPr/>
            </a:lvl1pPr>
          </a:lstStyle>
          <a:p>
            <a:pPr defTabSz="342584">
              <a:buClrTx/>
              <a:defRPr/>
            </a:pPr>
            <a:fld id="{3201535E-CC93-4A8F-ABC2-C1EA356EB5B7}" type="slidenum">
              <a:rPr lang="es-ES" altLang="es-ES" kern="1200" smtClean="0">
                <a:solidFill>
                  <a:srgbClr val="B71E42"/>
                </a:solidFill>
                <a:ea typeface="微软雅黑"/>
                <a:cs typeface="+mn-cs"/>
              </a:rPr>
              <a:pPr defTabSz="342584">
                <a:buClrTx/>
                <a:defRPr/>
              </a:pPr>
              <a:t>‹#›</a:t>
            </a:fld>
            <a:endParaRPr lang="es-ES" altLang="es-ES" kern="1200">
              <a:solidFill>
                <a:srgbClr val="B71E42"/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27358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73" y="6"/>
            <a:ext cx="779573" cy="3461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17" tIns="34262" rIns="68517" bIns="34262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en-US" b="1" dirty="0">
                <a:solidFill>
                  <a:srgbClr val="FFFFFF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A9191-7EDA-5445-812C-018CBC2FB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390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769FC7-B236-844A-A122-A0D7D3E233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2977"/>
            <a:ext cx="9144000" cy="39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839704-4F12-1045-8722-BCB203F1AB44}"/>
              </a:ext>
            </a:extLst>
          </p:cNvPr>
          <p:cNvSpPr txBox="1"/>
          <p:nvPr userDrawn="1"/>
        </p:nvSpPr>
        <p:spPr>
          <a:xfrm>
            <a:off x="18555" y="4904286"/>
            <a:ext cx="1918926" cy="242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17" tIns="34262" rIns="68517" bIns="34262" rtlCol="0">
            <a:spAutoFit/>
          </a:bodyPr>
          <a:lstStyle/>
          <a:p>
            <a:pPr defTabSz="342584">
              <a:buClrTx/>
              <a:buFontTx/>
              <a:buNone/>
            </a:pPr>
            <a:r>
              <a:rPr lang="en-US" sz="1100" kern="1200" dirty="0" err="1">
                <a:solidFill>
                  <a:srgbClr val="FFFFFF"/>
                </a:solidFill>
                <a:ea typeface="微软雅黑"/>
                <a:cs typeface="+mn-cs"/>
              </a:rPr>
              <a:t>i</a:t>
            </a:r>
            <a:r>
              <a:rPr lang="en-US" sz="1100" kern="1200" dirty="0">
                <a:solidFill>
                  <a:srgbClr val="FFFFFF"/>
                </a:solidFill>
                <a:ea typeface="微软雅黑"/>
                <a:cs typeface="+mn-cs"/>
              </a:rPr>
              <a:t>-Learn Smart Start Grade 4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FA51D9AB-123C-F442-88E4-EC9471A6645D}"/>
              </a:ext>
            </a:extLst>
          </p:cNvPr>
          <p:cNvSpPr txBox="1"/>
          <p:nvPr userDrawn="1"/>
        </p:nvSpPr>
        <p:spPr>
          <a:xfrm>
            <a:off x="62445" y="24870"/>
            <a:ext cx="1074526" cy="3461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17" tIns="34262" rIns="68517" bIns="34262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en-US" b="1" dirty="0">
                <a:solidFill>
                  <a:srgbClr val="FFFFFF"/>
                </a:solidFill>
              </a:rPr>
              <a:t>Theme 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85B4EB-5BBD-004A-AC37-0B10DB991A89}"/>
              </a:ext>
            </a:extLst>
          </p:cNvPr>
          <p:cNvGrpSpPr/>
          <p:nvPr userDrawn="1"/>
        </p:nvGrpSpPr>
        <p:grpSpPr>
          <a:xfrm>
            <a:off x="4269943" y="4752981"/>
            <a:ext cx="604141" cy="397042"/>
            <a:chOff x="4169238" y="6325673"/>
            <a:chExt cx="805521" cy="529389"/>
          </a:xfrm>
        </p:grpSpPr>
        <p:pic>
          <p:nvPicPr>
            <p:cNvPr id="19" name="Picture 18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60926271-A234-3547-A56F-6E28253DD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07304" y="6325673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A59E02-616C-A848-BD50-B4C5DC5C4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847844" y="6586737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25CCD8B-614A-D241-A285-37C8A19579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10800000">
              <a:off x="4169238" y="6586737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071297F-EF32-C146-AD17-516F9B1123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29651" y="4904286"/>
            <a:ext cx="400820" cy="204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637449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15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15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74" indent="0" algn="ctr">
              <a:buNone/>
              <a:defRPr sz="1500"/>
            </a:lvl2pPr>
            <a:lvl3pPr marL="684750" indent="0" algn="ctr">
              <a:buNone/>
              <a:defRPr sz="1400"/>
            </a:lvl3pPr>
            <a:lvl4pPr marL="1027124" indent="0" algn="ctr">
              <a:buNone/>
              <a:defRPr sz="1200"/>
            </a:lvl4pPr>
            <a:lvl5pPr marL="1369499" indent="0" algn="ctr">
              <a:buNone/>
              <a:defRPr sz="1200"/>
            </a:lvl5pPr>
            <a:lvl6pPr marL="1711874" indent="0" algn="ctr">
              <a:buNone/>
              <a:defRPr sz="1200"/>
            </a:lvl6pPr>
            <a:lvl7pPr marL="2054247" indent="0" algn="ctr">
              <a:buNone/>
              <a:defRPr sz="1200"/>
            </a:lvl7pPr>
            <a:lvl8pPr marL="2396620" indent="0" algn="ctr">
              <a:buNone/>
              <a:defRPr sz="1200"/>
            </a:lvl8pPr>
            <a:lvl9pPr marL="2738987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50392"/>
      </p:ext>
    </p:extLst>
  </p:cSld>
  <p:clrMapOvr>
    <a:masterClrMapping/>
  </p:clrMapOvr>
  <p:transition advTm="67160">
    <p:check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84052"/>
      </p:ext>
    </p:extLst>
  </p:cSld>
  <p:clrMapOvr>
    <a:masterClrMapping/>
  </p:clrMapOvr>
  <p:transition advTm="67160">
    <p:check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9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56319"/>
      </p:ext>
    </p:extLst>
  </p:cSld>
  <p:clrMapOvr>
    <a:masterClrMapping/>
  </p:clrMapOvr>
  <p:transition advTm="67160">
    <p:check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47958"/>
      </p:ext>
    </p:extLst>
  </p:cSld>
  <p:clrMapOvr>
    <a:masterClrMapping/>
  </p:clrMapOvr>
  <p:transition advTm="67160">
    <p:check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5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6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374" indent="0">
              <a:buNone/>
              <a:defRPr sz="1800"/>
            </a:lvl2pPr>
            <a:lvl3pPr marL="684750" indent="0">
              <a:buNone/>
              <a:defRPr sz="1500"/>
            </a:lvl3pPr>
            <a:lvl4pPr marL="1027124" indent="0">
              <a:buNone/>
              <a:defRPr sz="1400"/>
            </a:lvl4pPr>
            <a:lvl5pPr marL="1369499" indent="0">
              <a:buNone/>
              <a:defRPr sz="1400"/>
            </a:lvl5pPr>
            <a:lvl6pPr marL="1711874" indent="0">
              <a:buNone/>
              <a:defRPr sz="1400"/>
            </a:lvl6pPr>
            <a:lvl7pPr marL="2054247" indent="0">
              <a:buNone/>
              <a:defRPr sz="1400"/>
            </a:lvl7pPr>
            <a:lvl8pPr marL="2396620" indent="0">
              <a:buNone/>
              <a:defRPr sz="1400"/>
            </a:lvl8pPr>
            <a:lvl9pPr marL="2738987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6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374" indent="0">
              <a:buNone/>
              <a:defRPr sz="1800"/>
            </a:lvl2pPr>
            <a:lvl3pPr marL="684750" indent="0">
              <a:buNone/>
              <a:defRPr sz="1500"/>
            </a:lvl3pPr>
            <a:lvl4pPr marL="1027124" indent="0">
              <a:buNone/>
              <a:defRPr sz="1400"/>
            </a:lvl4pPr>
            <a:lvl5pPr marL="1369499" indent="0">
              <a:buNone/>
              <a:defRPr sz="1400"/>
            </a:lvl5pPr>
            <a:lvl6pPr marL="1711874" indent="0">
              <a:buNone/>
              <a:defRPr sz="1400"/>
            </a:lvl6pPr>
            <a:lvl7pPr marL="2054247" indent="0">
              <a:buNone/>
              <a:defRPr sz="1400"/>
            </a:lvl7pPr>
            <a:lvl8pPr marL="2396620" indent="0">
              <a:buNone/>
              <a:defRPr sz="1400"/>
            </a:lvl8pPr>
            <a:lvl9pPr marL="2738987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69883"/>
      </p:ext>
    </p:extLst>
  </p:cSld>
  <p:clrMapOvr>
    <a:masterClrMapping/>
  </p:clrMapOvr>
  <p:transition advTm="67160">
    <p:check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57553"/>
      </p:ext>
    </p:extLst>
  </p:cSld>
  <p:clrMapOvr>
    <a:masterClrMapping/>
  </p:clrMapOvr>
  <p:transition advTm="67160">
    <p:check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61426"/>
      </p:ext>
    </p:extLst>
  </p:cSld>
  <p:clrMapOvr>
    <a:masterClrMapping/>
  </p:clrMapOvr>
  <p:transition advTm="6716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3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2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189" name="Google Shape;189;p2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1429575" y="2403597"/>
            <a:ext cx="2474100" cy="1078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1059975" y="1660522"/>
            <a:ext cx="32133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01" y="342910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374" indent="0">
              <a:buNone/>
              <a:defRPr sz="2100"/>
            </a:lvl2pPr>
            <a:lvl3pPr marL="684750" indent="0">
              <a:buNone/>
              <a:defRPr sz="1800"/>
            </a:lvl3pPr>
            <a:lvl4pPr marL="1027124" indent="0">
              <a:buNone/>
              <a:defRPr sz="1500"/>
            </a:lvl4pPr>
            <a:lvl5pPr marL="1369499" indent="0">
              <a:buNone/>
              <a:defRPr sz="1500"/>
            </a:lvl5pPr>
            <a:lvl6pPr marL="1711874" indent="0">
              <a:buNone/>
              <a:defRPr sz="1500"/>
            </a:lvl6pPr>
            <a:lvl7pPr marL="2054247" indent="0">
              <a:buNone/>
              <a:defRPr sz="1500"/>
            </a:lvl7pPr>
            <a:lvl8pPr marL="2396620" indent="0">
              <a:buNone/>
              <a:defRPr sz="1500"/>
            </a:lvl8pPr>
            <a:lvl9pPr marL="2738987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374" indent="0">
              <a:buNone/>
              <a:defRPr sz="1400"/>
            </a:lvl2pPr>
            <a:lvl3pPr marL="684750" indent="0">
              <a:buNone/>
              <a:defRPr sz="1200"/>
            </a:lvl3pPr>
            <a:lvl4pPr marL="1027124" indent="0">
              <a:buNone/>
              <a:defRPr sz="1100"/>
            </a:lvl4pPr>
            <a:lvl5pPr marL="1369499" indent="0">
              <a:buNone/>
              <a:defRPr sz="1100"/>
            </a:lvl5pPr>
            <a:lvl6pPr marL="1711874" indent="0">
              <a:buNone/>
              <a:defRPr sz="1100"/>
            </a:lvl6pPr>
            <a:lvl7pPr marL="2054247" indent="0">
              <a:buNone/>
              <a:defRPr sz="1100"/>
            </a:lvl7pPr>
            <a:lvl8pPr marL="2396620" indent="0">
              <a:buNone/>
              <a:defRPr sz="1100"/>
            </a:lvl8pPr>
            <a:lvl9pPr marL="273898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63954"/>
      </p:ext>
    </p:extLst>
  </p:cSld>
  <p:clrMapOvr>
    <a:masterClrMapping/>
  </p:clrMapOvr>
  <p:transition advTm="67160">
    <p:check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1" y="273850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19078"/>
      </p:ext>
    </p:extLst>
  </p:cSld>
  <p:clrMapOvr>
    <a:masterClrMapping/>
  </p:clrMapOvr>
  <p:transition advTm="67160">
    <p:check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50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57808"/>
      </p:ext>
    </p:extLst>
  </p:cSld>
  <p:clrMapOvr>
    <a:masterClrMapping/>
  </p:clrMapOvr>
  <p:transition advTm="67160">
    <p:check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2878" y="3147687"/>
            <a:ext cx="8178275" cy="2861914"/>
            <a:chOff x="482872" y="3147686"/>
            <a:chExt cx="8178275" cy="286191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2400235" y="3147686"/>
              <a:ext cx="4050408" cy="2738679"/>
              <a:chOff x="1764288" y="3044913"/>
              <a:chExt cx="4539289" cy="3069235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4375791" y="3106845"/>
                <a:ext cx="1927785" cy="2057711"/>
                <a:chOff x="3926437" y="1250200"/>
                <a:chExt cx="576939" cy="615860"/>
              </a:xfrm>
            </p:grpSpPr>
            <p:sp>
              <p:nvSpPr>
                <p:cNvPr id="12" name="Google Shape;12;p2"/>
                <p:cNvSpPr/>
                <p:nvPr/>
              </p:nvSpPr>
              <p:spPr>
                <a:xfrm>
                  <a:off x="3927958" y="1580398"/>
                  <a:ext cx="573838" cy="284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5" h="4863" extrusionOk="0">
                      <a:moveTo>
                        <a:pt x="4907" y="1"/>
                      </a:moveTo>
                      <a:cubicBezTo>
                        <a:pt x="2525" y="1"/>
                        <a:pt x="536" y="2071"/>
                        <a:pt x="1" y="4863"/>
                      </a:cubicBezTo>
                      <a:lnTo>
                        <a:pt x="9805" y="4863"/>
                      </a:lnTo>
                      <a:cubicBezTo>
                        <a:pt x="9270" y="2071"/>
                        <a:pt x="7280" y="1"/>
                        <a:pt x="490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" name="Google Shape;13;p2"/>
                <p:cNvSpPr/>
                <p:nvPr/>
              </p:nvSpPr>
              <p:spPr>
                <a:xfrm>
                  <a:off x="4006792" y="1808589"/>
                  <a:ext cx="32950" cy="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563" extrusionOk="0">
                      <a:moveTo>
                        <a:pt x="286" y="0"/>
                      </a:moveTo>
                      <a:cubicBezTo>
                        <a:pt x="126" y="0"/>
                        <a:pt x="1" y="125"/>
                        <a:pt x="1" y="277"/>
                      </a:cubicBezTo>
                      <a:cubicBezTo>
                        <a:pt x="1" y="438"/>
                        <a:pt x="126" y="562"/>
                        <a:pt x="286" y="562"/>
                      </a:cubicBezTo>
                      <a:cubicBezTo>
                        <a:pt x="438" y="562"/>
                        <a:pt x="563" y="438"/>
                        <a:pt x="563" y="277"/>
                      </a:cubicBezTo>
                      <a:cubicBezTo>
                        <a:pt x="563" y="125"/>
                        <a:pt x="438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4073629" y="1719806"/>
                  <a:ext cx="32950" cy="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563" extrusionOk="0">
                      <a:moveTo>
                        <a:pt x="286" y="1"/>
                      </a:moveTo>
                      <a:cubicBezTo>
                        <a:pt x="126" y="1"/>
                        <a:pt x="1" y="126"/>
                        <a:pt x="1" y="286"/>
                      </a:cubicBezTo>
                      <a:cubicBezTo>
                        <a:pt x="1" y="438"/>
                        <a:pt x="126" y="563"/>
                        <a:pt x="286" y="563"/>
                      </a:cubicBezTo>
                      <a:cubicBezTo>
                        <a:pt x="438" y="563"/>
                        <a:pt x="563" y="438"/>
                        <a:pt x="563" y="286"/>
                      </a:cubicBezTo>
                      <a:cubicBezTo>
                        <a:pt x="563" y="126"/>
                        <a:pt x="438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4083051" y="1627921"/>
                  <a:ext cx="33476" cy="33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572" extrusionOk="0">
                      <a:moveTo>
                        <a:pt x="286" y="1"/>
                      </a:moveTo>
                      <a:cubicBezTo>
                        <a:pt x="125" y="1"/>
                        <a:pt x="0" y="126"/>
                        <a:pt x="0" y="286"/>
                      </a:cubicBezTo>
                      <a:cubicBezTo>
                        <a:pt x="0" y="438"/>
                        <a:pt x="125" y="572"/>
                        <a:pt x="286" y="572"/>
                      </a:cubicBezTo>
                      <a:cubicBezTo>
                        <a:pt x="437" y="572"/>
                        <a:pt x="571" y="438"/>
                        <a:pt x="571" y="286"/>
                      </a:cubicBezTo>
                      <a:cubicBezTo>
                        <a:pt x="571" y="126"/>
                        <a:pt x="437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4161885" y="1681706"/>
                  <a:ext cx="32950" cy="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563" extrusionOk="0">
                      <a:moveTo>
                        <a:pt x="286" y="1"/>
                      </a:moveTo>
                      <a:cubicBezTo>
                        <a:pt x="125" y="1"/>
                        <a:pt x="0" y="125"/>
                        <a:pt x="0" y="277"/>
                      </a:cubicBezTo>
                      <a:cubicBezTo>
                        <a:pt x="0" y="438"/>
                        <a:pt x="125" y="563"/>
                        <a:pt x="286" y="563"/>
                      </a:cubicBezTo>
                      <a:cubicBezTo>
                        <a:pt x="438" y="563"/>
                        <a:pt x="562" y="438"/>
                        <a:pt x="562" y="277"/>
                      </a:cubicBezTo>
                      <a:cubicBezTo>
                        <a:pt x="562" y="125"/>
                        <a:pt x="438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4161885" y="1781960"/>
                  <a:ext cx="32950" cy="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563" extrusionOk="0">
                      <a:moveTo>
                        <a:pt x="286" y="0"/>
                      </a:moveTo>
                      <a:cubicBezTo>
                        <a:pt x="125" y="0"/>
                        <a:pt x="0" y="125"/>
                        <a:pt x="0" y="277"/>
                      </a:cubicBezTo>
                      <a:cubicBezTo>
                        <a:pt x="0" y="438"/>
                        <a:pt x="125" y="562"/>
                        <a:pt x="286" y="562"/>
                      </a:cubicBezTo>
                      <a:cubicBezTo>
                        <a:pt x="438" y="562"/>
                        <a:pt x="562" y="438"/>
                        <a:pt x="562" y="277"/>
                      </a:cubicBezTo>
                      <a:cubicBezTo>
                        <a:pt x="562" y="125"/>
                        <a:pt x="438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4083051" y="1819007"/>
                  <a:ext cx="33476" cy="33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572" extrusionOk="0">
                      <a:moveTo>
                        <a:pt x="286" y="1"/>
                      </a:moveTo>
                      <a:cubicBezTo>
                        <a:pt x="125" y="1"/>
                        <a:pt x="0" y="126"/>
                        <a:pt x="0" y="286"/>
                      </a:cubicBezTo>
                      <a:cubicBezTo>
                        <a:pt x="0" y="438"/>
                        <a:pt x="125" y="572"/>
                        <a:pt x="286" y="572"/>
                      </a:cubicBezTo>
                      <a:cubicBezTo>
                        <a:pt x="437" y="572"/>
                        <a:pt x="571" y="438"/>
                        <a:pt x="571" y="286"/>
                      </a:cubicBezTo>
                      <a:cubicBezTo>
                        <a:pt x="571" y="126"/>
                        <a:pt x="437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4246455" y="1731862"/>
                  <a:ext cx="32950" cy="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563" extrusionOk="0">
                      <a:moveTo>
                        <a:pt x="277" y="0"/>
                      </a:moveTo>
                      <a:cubicBezTo>
                        <a:pt x="126" y="0"/>
                        <a:pt x="1" y="125"/>
                        <a:pt x="1" y="285"/>
                      </a:cubicBezTo>
                      <a:cubicBezTo>
                        <a:pt x="1" y="437"/>
                        <a:pt x="126" y="562"/>
                        <a:pt x="277" y="562"/>
                      </a:cubicBezTo>
                      <a:cubicBezTo>
                        <a:pt x="438" y="562"/>
                        <a:pt x="563" y="437"/>
                        <a:pt x="563" y="285"/>
                      </a:cubicBezTo>
                      <a:cubicBezTo>
                        <a:pt x="563" y="125"/>
                        <a:pt x="438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4319026" y="1786115"/>
                  <a:ext cx="32950" cy="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563" extrusionOk="0">
                      <a:moveTo>
                        <a:pt x="277" y="1"/>
                      </a:moveTo>
                      <a:cubicBezTo>
                        <a:pt x="126" y="1"/>
                        <a:pt x="1" y="126"/>
                        <a:pt x="1" y="277"/>
                      </a:cubicBezTo>
                      <a:cubicBezTo>
                        <a:pt x="1" y="438"/>
                        <a:pt x="126" y="563"/>
                        <a:pt x="277" y="563"/>
                      </a:cubicBezTo>
                      <a:cubicBezTo>
                        <a:pt x="438" y="563"/>
                        <a:pt x="563" y="438"/>
                        <a:pt x="563" y="277"/>
                      </a:cubicBezTo>
                      <a:cubicBezTo>
                        <a:pt x="563" y="126"/>
                        <a:pt x="438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4358180" y="1692650"/>
                  <a:ext cx="33476" cy="33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572" extrusionOk="0">
                      <a:moveTo>
                        <a:pt x="286" y="1"/>
                      </a:moveTo>
                      <a:cubicBezTo>
                        <a:pt x="126" y="1"/>
                        <a:pt x="1" y="126"/>
                        <a:pt x="1" y="286"/>
                      </a:cubicBezTo>
                      <a:cubicBezTo>
                        <a:pt x="1" y="438"/>
                        <a:pt x="126" y="572"/>
                        <a:pt x="286" y="572"/>
                      </a:cubicBezTo>
                      <a:cubicBezTo>
                        <a:pt x="447" y="572"/>
                        <a:pt x="572" y="438"/>
                        <a:pt x="572" y="286"/>
                      </a:cubicBezTo>
                      <a:cubicBezTo>
                        <a:pt x="572" y="126"/>
                        <a:pt x="447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4287715" y="1665026"/>
                  <a:ext cx="33476" cy="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563" extrusionOk="0">
                      <a:moveTo>
                        <a:pt x="286" y="0"/>
                      </a:moveTo>
                      <a:cubicBezTo>
                        <a:pt x="134" y="0"/>
                        <a:pt x="0" y="125"/>
                        <a:pt x="0" y="286"/>
                      </a:cubicBezTo>
                      <a:cubicBezTo>
                        <a:pt x="0" y="437"/>
                        <a:pt x="134" y="562"/>
                        <a:pt x="286" y="562"/>
                      </a:cubicBezTo>
                      <a:cubicBezTo>
                        <a:pt x="446" y="562"/>
                        <a:pt x="571" y="437"/>
                        <a:pt x="571" y="286"/>
                      </a:cubicBezTo>
                      <a:cubicBezTo>
                        <a:pt x="571" y="125"/>
                        <a:pt x="446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4352971" y="1623765"/>
                  <a:ext cx="25107" cy="20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58" extrusionOk="0">
                      <a:moveTo>
                        <a:pt x="9" y="0"/>
                      </a:moveTo>
                      <a:cubicBezTo>
                        <a:pt x="9" y="27"/>
                        <a:pt x="0" y="45"/>
                        <a:pt x="0" y="72"/>
                      </a:cubicBezTo>
                      <a:cubicBezTo>
                        <a:pt x="0" y="232"/>
                        <a:pt x="125" y="357"/>
                        <a:pt x="286" y="357"/>
                      </a:cubicBezTo>
                      <a:cubicBezTo>
                        <a:pt x="339" y="357"/>
                        <a:pt x="384" y="339"/>
                        <a:pt x="429" y="313"/>
                      </a:cubicBezTo>
                      <a:cubicBezTo>
                        <a:pt x="295" y="206"/>
                        <a:pt x="152" y="98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4432859" y="1736544"/>
                  <a:ext cx="32950" cy="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563" extrusionOk="0">
                      <a:moveTo>
                        <a:pt x="286" y="0"/>
                      </a:moveTo>
                      <a:cubicBezTo>
                        <a:pt x="125" y="0"/>
                        <a:pt x="0" y="125"/>
                        <a:pt x="0" y="277"/>
                      </a:cubicBezTo>
                      <a:cubicBezTo>
                        <a:pt x="0" y="437"/>
                        <a:pt x="125" y="562"/>
                        <a:pt x="286" y="562"/>
                      </a:cubicBezTo>
                      <a:cubicBezTo>
                        <a:pt x="420" y="562"/>
                        <a:pt x="536" y="464"/>
                        <a:pt x="562" y="330"/>
                      </a:cubicBezTo>
                      <a:cubicBezTo>
                        <a:pt x="509" y="223"/>
                        <a:pt x="455" y="125"/>
                        <a:pt x="393" y="18"/>
                      </a:cubicBezTo>
                      <a:cubicBezTo>
                        <a:pt x="357" y="9"/>
                        <a:pt x="322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468852" y="1808589"/>
                  <a:ext cx="27214" cy="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563" extrusionOk="0">
                      <a:moveTo>
                        <a:pt x="286" y="0"/>
                      </a:moveTo>
                      <a:cubicBezTo>
                        <a:pt x="126" y="0"/>
                        <a:pt x="1" y="125"/>
                        <a:pt x="1" y="277"/>
                      </a:cubicBezTo>
                      <a:cubicBezTo>
                        <a:pt x="1" y="438"/>
                        <a:pt x="126" y="562"/>
                        <a:pt x="286" y="562"/>
                      </a:cubicBezTo>
                      <a:cubicBezTo>
                        <a:pt x="349" y="562"/>
                        <a:pt x="411" y="536"/>
                        <a:pt x="465" y="500"/>
                      </a:cubicBezTo>
                      <a:cubicBezTo>
                        <a:pt x="420" y="330"/>
                        <a:pt x="367" y="161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381181" y="1845636"/>
                  <a:ext cx="32950" cy="19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331" extrusionOk="0">
                      <a:moveTo>
                        <a:pt x="277" y="1"/>
                      </a:moveTo>
                      <a:cubicBezTo>
                        <a:pt x="125" y="1"/>
                        <a:pt x="0" y="135"/>
                        <a:pt x="0" y="286"/>
                      </a:cubicBezTo>
                      <a:cubicBezTo>
                        <a:pt x="0" y="304"/>
                        <a:pt x="0" y="313"/>
                        <a:pt x="0" y="331"/>
                      </a:cubicBezTo>
                      <a:lnTo>
                        <a:pt x="553" y="331"/>
                      </a:lnTo>
                      <a:cubicBezTo>
                        <a:pt x="562" y="313"/>
                        <a:pt x="562" y="304"/>
                        <a:pt x="562" y="286"/>
                      </a:cubicBezTo>
                      <a:cubicBezTo>
                        <a:pt x="562" y="135"/>
                        <a:pt x="437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4236564" y="1845636"/>
                  <a:ext cx="32950" cy="19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331" extrusionOk="0">
                      <a:moveTo>
                        <a:pt x="277" y="1"/>
                      </a:moveTo>
                      <a:cubicBezTo>
                        <a:pt x="125" y="1"/>
                        <a:pt x="0" y="135"/>
                        <a:pt x="0" y="286"/>
                      </a:cubicBezTo>
                      <a:cubicBezTo>
                        <a:pt x="0" y="304"/>
                        <a:pt x="0" y="313"/>
                        <a:pt x="0" y="331"/>
                      </a:cubicBezTo>
                      <a:lnTo>
                        <a:pt x="562" y="331"/>
                      </a:lnTo>
                      <a:cubicBezTo>
                        <a:pt x="562" y="313"/>
                        <a:pt x="562" y="304"/>
                        <a:pt x="562" y="286"/>
                      </a:cubicBezTo>
                      <a:cubicBezTo>
                        <a:pt x="562" y="135"/>
                        <a:pt x="437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3942590" y="1848269"/>
                  <a:ext cx="33476" cy="16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286" extrusionOk="0">
                      <a:moveTo>
                        <a:pt x="286" y="0"/>
                      </a:moveTo>
                      <a:cubicBezTo>
                        <a:pt x="125" y="0"/>
                        <a:pt x="1" y="125"/>
                        <a:pt x="1" y="286"/>
                      </a:cubicBezTo>
                      <a:lnTo>
                        <a:pt x="572" y="286"/>
                      </a:lnTo>
                      <a:cubicBezTo>
                        <a:pt x="572" y="125"/>
                        <a:pt x="438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3961377" y="1735491"/>
                  <a:ext cx="17323" cy="2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447" extrusionOk="0">
                      <a:moveTo>
                        <a:pt x="233" y="0"/>
                      </a:moveTo>
                      <a:cubicBezTo>
                        <a:pt x="152" y="143"/>
                        <a:pt x="72" y="295"/>
                        <a:pt x="1" y="447"/>
                      </a:cubicBezTo>
                      <a:lnTo>
                        <a:pt x="10" y="447"/>
                      </a:lnTo>
                      <a:cubicBezTo>
                        <a:pt x="170" y="447"/>
                        <a:pt x="295" y="322"/>
                        <a:pt x="295" y="170"/>
                      </a:cubicBezTo>
                      <a:cubicBezTo>
                        <a:pt x="295" y="108"/>
                        <a:pt x="268" y="45"/>
                        <a:pt x="2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4009426" y="1661339"/>
                  <a:ext cx="30316" cy="31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36" extrusionOk="0">
                      <a:moveTo>
                        <a:pt x="366" y="1"/>
                      </a:moveTo>
                      <a:cubicBezTo>
                        <a:pt x="241" y="134"/>
                        <a:pt x="116" y="268"/>
                        <a:pt x="0" y="411"/>
                      </a:cubicBezTo>
                      <a:cubicBezTo>
                        <a:pt x="54" y="482"/>
                        <a:pt x="143" y="536"/>
                        <a:pt x="241" y="536"/>
                      </a:cubicBezTo>
                      <a:cubicBezTo>
                        <a:pt x="393" y="536"/>
                        <a:pt x="518" y="411"/>
                        <a:pt x="518" y="250"/>
                      </a:cubicBezTo>
                      <a:cubicBezTo>
                        <a:pt x="518" y="143"/>
                        <a:pt x="455" y="54"/>
                        <a:pt x="3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926437" y="1578876"/>
                  <a:ext cx="576939" cy="287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8" h="4907" extrusionOk="0">
                      <a:moveTo>
                        <a:pt x="4933" y="45"/>
                      </a:moveTo>
                      <a:cubicBezTo>
                        <a:pt x="7253" y="45"/>
                        <a:pt x="9251" y="2025"/>
                        <a:pt x="9804" y="4862"/>
                      </a:cubicBezTo>
                      <a:lnTo>
                        <a:pt x="54" y="4862"/>
                      </a:lnTo>
                      <a:cubicBezTo>
                        <a:pt x="607" y="2025"/>
                        <a:pt x="2614" y="45"/>
                        <a:pt x="4933" y="45"/>
                      </a:cubicBezTo>
                      <a:close/>
                      <a:moveTo>
                        <a:pt x="4933" y="0"/>
                      </a:moveTo>
                      <a:cubicBezTo>
                        <a:pt x="2578" y="0"/>
                        <a:pt x="553" y="2007"/>
                        <a:pt x="0" y="4889"/>
                      </a:cubicBezTo>
                      <a:lnTo>
                        <a:pt x="0" y="4907"/>
                      </a:lnTo>
                      <a:lnTo>
                        <a:pt x="9858" y="4907"/>
                      </a:lnTo>
                      <a:lnTo>
                        <a:pt x="9858" y="4889"/>
                      </a:lnTo>
                      <a:cubicBezTo>
                        <a:pt x="9305" y="2007"/>
                        <a:pt x="7280" y="0"/>
                        <a:pt x="49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4028739" y="1763700"/>
                  <a:ext cx="372336" cy="102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2" h="1749" extrusionOk="0">
                      <a:moveTo>
                        <a:pt x="27" y="0"/>
                      </a:moveTo>
                      <a:cubicBezTo>
                        <a:pt x="18" y="0"/>
                        <a:pt x="1" y="9"/>
                        <a:pt x="1" y="18"/>
                      </a:cubicBezTo>
                      <a:lnTo>
                        <a:pt x="1" y="1731"/>
                      </a:lnTo>
                      <a:cubicBezTo>
                        <a:pt x="1" y="1740"/>
                        <a:pt x="18" y="1749"/>
                        <a:pt x="27" y="1749"/>
                      </a:cubicBezTo>
                      <a:lnTo>
                        <a:pt x="6334" y="1749"/>
                      </a:lnTo>
                      <a:cubicBezTo>
                        <a:pt x="6352" y="1749"/>
                        <a:pt x="6361" y="1740"/>
                        <a:pt x="6361" y="1731"/>
                      </a:cubicBezTo>
                      <a:lnTo>
                        <a:pt x="6361" y="18"/>
                      </a:lnTo>
                      <a:cubicBezTo>
                        <a:pt x="6361" y="9"/>
                        <a:pt x="6352" y="0"/>
                        <a:pt x="6334" y="0"/>
                      </a:cubicBezTo>
                      <a:cubicBezTo>
                        <a:pt x="6326" y="0"/>
                        <a:pt x="6317" y="9"/>
                        <a:pt x="6317" y="18"/>
                      </a:cubicBezTo>
                      <a:lnTo>
                        <a:pt x="6317" y="1704"/>
                      </a:lnTo>
                      <a:lnTo>
                        <a:pt x="45" y="1704"/>
                      </a:lnTo>
                      <a:lnTo>
                        <a:pt x="45" y="18"/>
                      </a:lnTo>
                      <a:cubicBezTo>
                        <a:pt x="45" y="9"/>
                        <a:pt x="36" y="0"/>
                        <a:pt x="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4213563" y="1672342"/>
                  <a:ext cx="2692" cy="19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310" extrusionOk="0">
                      <a:moveTo>
                        <a:pt x="27" y="0"/>
                      </a:moveTo>
                      <a:cubicBezTo>
                        <a:pt x="10" y="0"/>
                        <a:pt x="1" y="18"/>
                        <a:pt x="1" y="27"/>
                      </a:cubicBezTo>
                      <a:lnTo>
                        <a:pt x="1" y="3292"/>
                      </a:lnTo>
                      <a:cubicBezTo>
                        <a:pt x="1" y="3301"/>
                        <a:pt x="10" y="3310"/>
                        <a:pt x="27" y="3310"/>
                      </a:cubicBezTo>
                      <a:cubicBezTo>
                        <a:pt x="36" y="3310"/>
                        <a:pt x="45" y="3301"/>
                        <a:pt x="45" y="3292"/>
                      </a:cubicBezTo>
                      <a:lnTo>
                        <a:pt x="45" y="27"/>
                      </a:lnTo>
                      <a:cubicBezTo>
                        <a:pt x="45" y="18"/>
                        <a:pt x="36" y="0"/>
                        <a:pt x="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4172888" y="1250200"/>
                  <a:ext cx="109149" cy="107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5" h="1840" extrusionOk="0">
                      <a:moveTo>
                        <a:pt x="943" y="1"/>
                      </a:moveTo>
                      <a:cubicBezTo>
                        <a:pt x="932" y="1"/>
                        <a:pt x="921" y="1"/>
                        <a:pt x="910" y="1"/>
                      </a:cubicBezTo>
                      <a:cubicBezTo>
                        <a:pt x="402" y="10"/>
                        <a:pt x="0" y="430"/>
                        <a:pt x="9" y="938"/>
                      </a:cubicBezTo>
                      <a:cubicBezTo>
                        <a:pt x="27" y="1441"/>
                        <a:pt x="437" y="1839"/>
                        <a:pt x="938" y="1839"/>
                      </a:cubicBezTo>
                      <a:cubicBezTo>
                        <a:pt x="944" y="1839"/>
                        <a:pt x="949" y="1839"/>
                        <a:pt x="955" y="1839"/>
                      </a:cubicBezTo>
                      <a:cubicBezTo>
                        <a:pt x="1463" y="1830"/>
                        <a:pt x="1865" y="1402"/>
                        <a:pt x="1856" y="894"/>
                      </a:cubicBezTo>
                      <a:cubicBezTo>
                        <a:pt x="1838" y="396"/>
                        <a:pt x="1436" y="1"/>
                        <a:pt x="9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4052735" y="1331781"/>
                  <a:ext cx="323292" cy="238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" h="4071" extrusionOk="0">
                      <a:moveTo>
                        <a:pt x="2329" y="0"/>
                      </a:moveTo>
                      <a:cubicBezTo>
                        <a:pt x="1292" y="0"/>
                        <a:pt x="891" y="488"/>
                        <a:pt x="768" y="1046"/>
                      </a:cubicBezTo>
                      <a:cubicBezTo>
                        <a:pt x="741" y="1144"/>
                        <a:pt x="724" y="1260"/>
                        <a:pt x="732" y="1394"/>
                      </a:cubicBezTo>
                      <a:cubicBezTo>
                        <a:pt x="732" y="1466"/>
                        <a:pt x="732" y="1528"/>
                        <a:pt x="732" y="1590"/>
                      </a:cubicBezTo>
                      <a:cubicBezTo>
                        <a:pt x="715" y="1947"/>
                        <a:pt x="500" y="1983"/>
                        <a:pt x="313" y="2393"/>
                      </a:cubicBezTo>
                      <a:cubicBezTo>
                        <a:pt x="99" y="2884"/>
                        <a:pt x="1" y="3214"/>
                        <a:pt x="420" y="3633"/>
                      </a:cubicBezTo>
                      <a:cubicBezTo>
                        <a:pt x="721" y="3934"/>
                        <a:pt x="960" y="3978"/>
                        <a:pt x="1242" y="3978"/>
                      </a:cubicBezTo>
                      <a:cubicBezTo>
                        <a:pt x="1356" y="3978"/>
                        <a:pt x="1477" y="3971"/>
                        <a:pt x="1612" y="3971"/>
                      </a:cubicBezTo>
                      <a:cubicBezTo>
                        <a:pt x="1648" y="3971"/>
                        <a:pt x="1685" y="3971"/>
                        <a:pt x="1723" y="3972"/>
                      </a:cubicBezTo>
                      <a:cubicBezTo>
                        <a:pt x="1892" y="3972"/>
                        <a:pt x="2044" y="3963"/>
                        <a:pt x="2178" y="3946"/>
                      </a:cubicBezTo>
                      <a:cubicBezTo>
                        <a:pt x="2240" y="3963"/>
                        <a:pt x="2303" y="3972"/>
                        <a:pt x="2365" y="3990"/>
                      </a:cubicBezTo>
                      <a:cubicBezTo>
                        <a:pt x="2497" y="4014"/>
                        <a:pt x="2621" y="4025"/>
                        <a:pt x="2741" y="4025"/>
                      </a:cubicBezTo>
                      <a:cubicBezTo>
                        <a:pt x="2848" y="4025"/>
                        <a:pt x="2951" y="4016"/>
                        <a:pt x="3052" y="3999"/>
                      </a:cubicBezTo>
                      <a:cubicBezTo>
                        <a:pt x="3189" y="4041"/>
                        <a:pt x="3417" y="4071"/>
                        <a:pt x="3678" y="4071"/>
                      </a:cubicBezTo>
                      <a:cubicBezTo>
                        <a:pt x="4369" y="4071"/>
                        <a:pt x="5295" y="3860"/>
                        <a:pt x="5398" y="3089"/>
                      </a:cubicBezTo>
                      <a:cubicBezTo>
                        <a:pt x="5523" y="2144"/>
                        <a:pt x="4952" y="2465"/>
                        <a:pt x="4729" y="1537"/>
                      </a:cubicBezTo>
                      <a:cubicBezTo>
                        <a:pt x="4747" y="823"/>
                        <a:pt x="4354" y="288"/>
                        <a:pt x="4033" y="136"/>
                      </a:cubicBezTo>
                      <a:cubicBezTo>
                        <a:pt x="3844" y="51"/>
                        <a:pt x="3665" y="25"/>
                        <a:pt x="3518" y="25"/>
                      </a:cubicBezTo>
                      <a:cubicBezTo>
                        <a:pt x="3298" y="25"/>
                        <a:pt x="3150" y="83"/>
                        <a:pt x="3150" y="83"/>
                      </a:cubicBezTo>
                      <a:cubicBezTo>
                        <a:pt x="2840" y="26"/>
                        <a:pt x="2567" y="0"/>
                        <a:pt x="23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159252" y="1518302"/>
                  <a:ext cx="117050" cy="155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2659" extrusionOk="0">
                      <a:moveTo>
                        <a:pt x="1069" y="0"/>
                      </a:moveTo>
                      <a:cubicBezTo>
                        <a:pt x="1064" y="0"/>
                        <a:pt x="1059" y="0"/>
                        <a:pt x="1053" y="0"/>
                      </a:cubicBezTo>
                      <a:lnTo>
                        <a:pt x="750" y="9"/>
                      </a:lnTo>
                      <a:cubicBezTo>
                        <a:pt x="491" y="9"/>
                        <a:pt x="277" y="232"/>
                        <a:pt x="286" y="500"/>
                      </a:cubicBezTo>
                      <a:lnTo>
                        <a:pt x="295" y="991"/>
                      </a:lnTo>
                      <a:cubicBezTo>
                        <a:pt x="295" y="1026"/>
                        <a:pt x="304" y="1071"/>
                        <a:pt x="313" y="1107"/>
                      </a:cubicBezTo>
                      <a:cubicBezTo>
                        <a:pt x="206" y="1124"/>
                        <a:pt x="108" y="1151"/>
                        <a:pt x="1" y="1178"/>
                      </a:cubicBezTo>
                      <a:lnTo>
                        <a:pt x="830" y="2659"/>
                      </a:lnTo>
                      <a:lnTo>
                        <a:pt x="1089" y="2659"/>
                      </a:lnTo>
                      <a:lnTo>
                        <a:pt x="1999" y="1196"/>
                      </a:lnTo>
                      <a:cubicBezTo>
                        <a:pt x="1847" y="1160"/>
                        <a:pt x="1696" y="1124"/>
                        <a:pt x="1535" y="1107"/>
                      </a:cubicBezTo>
                      <a:cubicBezTo>
                        <a:pt x="1544" y="1053"/>
                        <a:pt x="1553" y="1008"/>
                        <a:pt x="1553" y="955"/>
                      </a:cubicBezTo>
                      <a:lnTo>
                        <a:pt x="1544" y="473"/>
                      </a:lnTo>
                      <a:cubicBezTo>
                        <a:pt x="1535" y="211"/>
                        <a:pt x="1321" y="0"/>
                        <a:pt x="10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4157730" y="1516722"/>
                  <a:ext cx="120093" cy="158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2" h="2704" extrusionOk="0">
                      <a:moveTo>
                        <a:pt x="1079" y="45"/>
                      </a:moveTo>
                      <a:cubicBezTo>
                        <a:pt x="1329" y="45"/>
                        <a:pt x="1534" y="241"/>
                        <a:pt x="1543" y="500"/>
                      </a:cubicBezTo>
                      <a:lnTo>
                        <a:pt x="1552" y="991"/>
                      </a:lnTo>
                      <a:cubicBezTo>
                        <a:pt x="1561" y="1035"/>
                        <a:pt x="1552" y="1080"/>
                        <a:pt x="1534" y="1125"/>
                      </a:cubicBezTo>
                      <a:cubicBezTo>
                        <a:pt x="1534" y="1134"/>
                        <a:pt x="1534" y="1134"/>
                        <a:pt x="1543" y="1142"/>
                      </a:cubicBezTo>
                      <a:cubicBezTo>
                        <a:pt x="1543" y="1151"/>
                        <a:pt x="1552" y="1151"/>
                        <a:pt x="1552" y="1151"/>
                      </a:cubicBezTo>
                      <a:cubicBezTo>
                        <a:pt x="1695" y="1169"/>
                        <a:pt x="1838" y="1205"/>
                        <a:pt x="1989" y="1241"/>
                      </a:cubicBezTo>
                      <a:lnTo>
                        <a:pt x="1097" y="2659"/>
                      </a:lnTo>
                      <a:lnTo>
                        <a:pt x="865" y="2659"/>
                      </a:lnTo>
                      <a:lnTo>
                        <a:pt x="62" y="1214"/>
                      </a:lnTo>
                      <a:cubicBezTo>
                        <a:pt x="161" y="1196"/>
                        <a:pt x="259" y="1169"/>
                        <a:pt x="348" y="1160"/>
                      </a:cubicBezTo>
                      <a:cubicBezTo>
                        <a:pt x="348" y="1160"/>
                        <a:pt x="357" y="1151"/>
                        <a:pt x="357" y="1151"/>
                      </a:cubicBezTo>
                      <a:cubicBezTo>
                        <a:pt x="366" y="1142"/>
                        <a:pt x="366" y="1134"/>
                        <a:pt x="366" y="1134"/>
                      </a:cubicBezTo>
                      <a:cubicBezTo>
                        <a:pt x="348" y="1089"/>
                        <a:pt x="348" y="1053"/>
                        <a:pt x="348" y="1018"/>
                      </a:cubicBezTo>
                      <a:lnTo>
                        <a:pt x="330" y="527"/>
                      </a:lnTo>
                      <a:cubicBezTo>
                        <a:pt x="330" y="402"/>
                        <a:pt x="375" y="286"/>
                        <a:pt x="455" y="197"/>
                      </a:cubicBezTo>
                      <a:cubicBezTo>
                        <a:pt x="544" y="108"/>
                        <a:pt x="660" y="63"/>
                        <a:pt x="776" y="54"/>
                      </a:cubicBezTo>
                      <a:lnTo>
                        <a:pt x="1079" y="45"/>
                      </a:lnTo>
                      <a:close/>
                      <a:moveTo>
                        <a:pt x="1071" y="1"/>
                      </a:moveTo>
                      <a:lnTo>
                        <a:pt x="776" y="9"/>
                      </a:lnTo>
                      <a:cubicBezTo>
                        <a:pt x="642" y="18"/>
                        <a:pt x="517" y="72"/>
                        <a:pt x="428" y="170"/>
                      </a:cubicBezTo>
                      <a:cubicBezTo>
                        <a:pt x="330" y="268"/>
                        <a:pt x="286" y="393"/>
                        <a:pt x="286" y="527"/>
                      </a:cubicBezTo>
                      <a:lnTo>
                        <a:pt x="303" y="1018"/>
                      </a:lnTo>
                      <a:cubicBezTo>
                        <a:pt x="303" y="1053"/>
                        <a:pt x="303" y="1080"/>
                        <a:pt x="312" y="1116"/>
                      </a:cubicBezTo>
                      <a:cubicBezTo>
                        <a:pt x="223" y="1134"/>
                        <a:pt x="125" y="1151"/>
                        <a:pt x="18" y="1178"/>
                      </a:cubicBezTo>
                      <a:cubicBezTo>
                        <a:pt x="18" y="1178"/>
                        <a:pt x="9" y="1187"/>
                        <a:pt x="9" y="1196"/>
                      </a:cubicBezTo>
                      <a:cubicBezTo>
                        <a:pt x="0" y="1196"/>
                        <a:pt x="0" y="1205"/>
                        <a:pt x="9" y="1214"/>
                      </a:cubicBezTo>
                      <a:lnTo>
                        <a:pt x="830" y="2695"/>
                      </a:lnTo>
                      <a:cubicBezTo>
                        <a:pt x="839" y="2704"/>
                        <a:pt x="848" y="2704"/>
                        <a:pt x="856" y="2704"/>
                      </a:cubicBezTo>
                      <a:lnTo>
                        <a:pt x="1115" y="2704"/>
                      </a:lnTo>
                      <a:cubicBezTo>
                        <a:pt x="1124" y="2704"/>
                        <a:pt x="1124" y="2704"/>
                        <a:pt x="1133" y="2695"/>
                      </a:cubicBezTo>
                      <a:lnTo>
                        <a:pt x="2043" y="1241"/>
                      </a:lnTo>
                      <a:cubicBezTo>
                        <a:pt x="2052" y="1232"/>
                        <a:pt x="2052" y="1223"/>
                        <a:pt x="2052" y="1223"/>
                      </a:cubicBezTo>
                      <a:cubicBezTo>
                        <a:pt x="2043" y="1214"/>
                        <a:pt x="2043" y="1205"/>
                        <a:pt x="2034" y="1205"/>
                      </a:cubicBezTo>
                      <a:cubicBezTo>
                        <a:pt x="1882" y="1160"/>
                        <a:pt x="1731" y="1134"/>
                        <a:pt x="1588" y="1107"/>
                      </a:cubicBezTo>
                      <a:cubicBezTo>
                        <a:pt x="1597" y="1071"/>
                        <a:pt x="1597" y="1026"/>
                        <a:pt x="1597" y="982"/>
                      </a:cubicBezTo>
                      <a:lnTo>
                        <a:pt x="1588" y="491"/>
                      </a:lnTo>
                      <a:cubicBezTo>
                        <a:pt x="1579" y="215"/>
                        <a:pt x="1356" y="1"/>
                        <a:pt x="10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4215670" y="1585138"/>
                  <a:ext cx="124775" cy="1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1928" extrusionOk="0">
                      <a:moveTo>
                        <a:pt x="794" y="0"/>
                      </a:moveTo>
                      <a:lnTo>
                        <a:pt x="0" y="1517"/>
                      </a:lnTo>
                      <a:cubicBezTo>
                        <a:pt x="0" y="1517"/>
                        <a:pt x="232" y="1918"/>
                        <a:pt x="892" y="1927"/>
                      </a:cubicBezTo>
                      <a:cubicBezTo>
                        <a:pt x="898" y="1927"/>
                        <a:pt x="903" y="1927"/>
                        <a:pt x="908" y="1927"/>
                      </a:cubicBezTo>
                      <a:cubicBezTo>
                        <a:pt x="1553" y="1927"/>
                        <a:pt x="2132" y="1387"/>
                        <a:pt x="2034" y="732"/>
                      </a:cubicBezTo>
                      <a:cubicBezTo>
                        <a:pt x="2016" y="625"/>
                        <a:pt x="1999" y="518"/>
                        <a:pt x="1963" y="428"/>
                      </a:cubicBezTo>
                      <a:cubicBezTo>
                        <a:pt x="1597" y="223"/>
                        <a:pt x="1205" y="80"/>
                        <a:pt x="7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4214617" y="1583558"/>
                  <a:ext cx="123780" cy="115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5" h="1981" extrusionOk="0">
                      <a:moveTo>
                        <a:pt x="821" y="54"/>
                      </a:moveTo>
                      <a:cubicBezTo>
                        <a:pt x="1214" y="134"/>
                        <a:pt x="1597" y="268"/>
                        <a:pt x="1963" y="464"/>
                      </a:cubicBezTo>
                      <a:cubicBezTo>
                        <a:pt x="1999" y="562"/>
                        <a:pt x="2017" y="661"/>
                        <a:pt x="2034" y="768"/>
                      </a:cubicBezTo>
                      <a:cubicBezTo>
                        <a:pt x="2070" y="1044"/>
                        <a:pt x="1990" y="1321"/>
                        <a:pt x="1794" y="1544"/>
                      </a:cubicBezTo>
                      <a:cubicBezTo>
                        <a:pt x="1571" y="1794"/>
                        <a:pt x="1240" y="1936"/>
                        <a:pt x="910" y="1936"/>
                      </a:cubicBezTo>
                      <a:cubicBezTo>
                        <a:pt x="331" y="1927"/>
                        <a:pt x="90" y="1606"/>
                        <a:pt x="45" y="1544"/>
                      </a:cubicBezTo>
                      <a:lnTo>
                        <a:pt x="821" y="54"/>
                      </a:lnTo>
                      <a:close/>
                      <a:moveTo>
                        <a:pt x="821" y="0"/>
                      </a:moveTo>
                      <a:cubicBezTo>
                        <a:pt x="803" y="0"/>
                        <a:pt x="794" y="9"/>
                        <a:pt x="794" y="18"/>
                      </a:cubicBezTo>
                      <a:lnTo>
                        <a:pt x="0" y="1535"/>
                      </a:lnTo>
                      <a:cubicBezTo>
                        <a:pt x="0" y="1544"/>
                        <a:pt x="0" y="1544"/>
                        <a:pt x="0" y="1553"/>
                      </a:cubicBezTo>
                      <a:cubicBezTo>
                        <a:pt x="9" y="1571"/>
                        <a:pt x="241" y="1972"/>
                        <a:pt x="910" y="1981"/>
                      </a:cubicBezTo>
                      <a:lnTo>
                        <a:pt x="919" y="1981"/>
                      </a:lnTo>
                      <a:cubicBezTo>
                        <a:pt x="1267" y="1981"/>
                        <a:pt x="1606" y="1829"/>
                        <a:pt x="1829" y="1571"/>
                      </a:cubicBezTo>
                      <a:cubicBezTo>
                        <a:pt x="2034" y="1339"/>
                        <a:pt x="2115" y="1053"/>
                        <a:pt x="2079" y="759"/>
                      </a:cubicBezTo>
                      <a:cubicBezTo>
                        <a:pt x="2061" y="652"/>
                        <a:pt x="2034" y="554"/>
                        <a:pt x="2008" y="446"/>
                      </a:cubicBezTo>
                      <a:cubicBezTo>
                        <a:pt x="1999" y="438"/>
                        <a:pt x="1999" y="438"/>
                        <a:pt x="1990" y="429"/>
                      </a:cubicBezTo>
                      <a:cubicBezTo>
                        <a:pt x="1615" y="232"/>
                        <a:pt x="1223" y="90"/>
                        <a:pt x="8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4089372" y="1585138"/>
                  <a:ext cx="124775" cy="1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1928" extrusionOk="0">
                      <a:moveTo>
                        <a:pt x="1338" y="0"/>
                      </a:moveTo>
                      <a:cubicBezTo>
                        <a:pt x="927" y="80"/>
                        <a:pt x="535" y="223"/>
                        <a:pt x="169" y="428"/>
                      </a:cubicBezTo>
                      <a:cubicBezTo>
                        <a:pt x="142" y="518"/>
                        <a:pt x="115" y="625"/>
                        <a:pt x="98" y="732"/>
                      </a:cubicBezTo>
                      <a:cubicBezTo>
                        <a:pt x="0" y="1387"/>
                        <a:pt x="579" y="1927"/>
                        <a:pt x="1232" y="1927"/>
                      </a:cubicBezTo>
                      <a:cubicBezTo>
                        <a:pt x="1238" y="1927"/>
                        <a:pt x="1243" y="1927"/>
                        <a:pt x="1248" y="1927"/>
                      </a:cubicBezTo>
                      <a:cubicBezTo>
                        <a:pt x="1900" y="1918"/>
                        <a:pt x="2132" y="1517"/>
                        <a:pt x="2132" y="1517"/>
                      </a:cubicBezTo>
                      <a:lnTo>
                        <a:pt x="133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4091420" y="1583558"/>
                  <a:ext cx="124307" cy="115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4" h="1981" extrusionOk="0">
                      <a:moveTo>
                        <a:pt x="1294" y="54"/>
                      </a:moveTo>
                      <a:lnTo>
                        <a:pt x="2070" y="1544"/>
                      </a:lnTo>
                      <a:cubicBezTo>
                        <a:pt x="2034" y="1606"/>
                        <a:pt x="1784" y="1927"/>
                        <a:pt x="1213" y="1936"/>
                      </a:cubicBezTo>
                      <a:cubicBezTo>
                        <a:pt x="1204" y="1937"/>
                        <a:pt x="1194" y="1937"/>
                        <a:pt x="1185" y="1937"/>
                      </a:cubicBezTo>
                      <a:cubicBezTo>
                        <a:pt x="856" y="1937"/>
                        <a:pt x="538" y="1787"/>
                        <a:pt x="321" y="1544"/>
                      </a:cubicBezTo>
                      <a:cubicBezTo>
                        <a:pt x="125" y="1321"/>
                        <a:pt x="45" y="1044"/>
                        <a:pt x="89" y="768"/>
                      </a:cubicBezTo>
                      <a:cubicBezTo>
                        <a:pt x="98" y="661"/>
                        <a:pt x="125" y="562"/>
                        <a:pt x="152" y="464"/>
                      </a:cubicBezTo>
                      <a:cubicBezTo>
                        <a:pt x="517" y="268"/>
                        <a:pt x="901" y="134"/>
                        <a:pt x="1294" y="54"/>
                      </a:cubicBezTo>
                      <a:close/>
                      <a:moveTo>
                        <a:pt x="1303" y="0"/>
                      </a:moveTo>
                      <a:cubicBezTo>
                        <a:pt x="892" y="90"/>
                        <a:pt x="500" y="232"/>
                        <a:pt x="125" y="429"/>
                      </a:cubicBezTo>
                      <a:cubicBezTo>
                        <a:pt x="116" y="438"/>
                        <a:pt x="116" y="438"/>
                        <a:pt x="116" y="446"/>
                      </a:cubicBezTo>
                      <a:cubicBezTo>
                        <a:pt x="80" y="554"/>
                        <a:pt x="54" y="652"/>
                        <a:pt x="45" y="759"/>
                      </a:cubicBezTo>
                      <a:cubicBezTo>
                        <a:pt x="0" y="1053"/>
                        <a:pt x="89" y="1339"/>
                        <a:pt x="286" y="1571"/>
                      </a:cubicBezTo>
                      <a:cubicBezTo>
                        <a:pt x="517" y="1829"/>
                        <a:pt x="848" y="1981"/>
                        <a:pt x="1195" y="1981"/>
                      </a:cubicBezTo>
                      <a:lnTo>
                        <a:pt x="1213" y="1981"/>
                      </a:lnTo>
                      <a:cubicBezTo>
                        <a:pt x="1873" y="1972"/>
                        <a:pt x="2105" y="1571"/>
                        <a:pt x="2114" y="1553"/>
                      </a:cubicBezTo>
                      <a:cubicBezTo>
                        <a:pt x="2123" y="1544"/>
                        <a:pt x="2123" y="1544"/>
                        <a:pt x="2114" y="1535"/>
                      </a:cubicBezTo>
                      <a:lnTo>
                        <a:pt x="1320" y="18"/>
                      </a:lnTo>
                      <a:cubicBezTo>
                        <a:pt x="1320" y="9"/>
                        <a:pt x="1311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4099731" y="1462937"/>
                  <a:ext cx="44947" cy="44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59" extrusionOk="0">
                      <a:moveTo>
                        <a:pt x="368" y="0"/>
                      </a:moveTo>
                      <a:cubicBezTo>
                        <a:pt x="162" y="0"/>
                        <a:pt x="1" y="167"/>
                        <a:pt x="1" y="375"/>
                      </a:cubicBezTo>
                      <a:cubicBezTo>
                        <a:pt x="1" y="589"/>
                        <a:pt x="170" y="759"/>
                        <a:pt x="384" y="759"/>
                      </a:cubicBezTo>
                      <a:cubicBezTo>
                        <a:pt x="590" y="759"/>
                        <a:pt x="768" y="589"/>
                        <a:pt x="768" y="384"/>
                      </a:cubicBezTo>
                      <a:cubicBezTo>
                        <a:pt x="768" y="170"/>
                        <a:pt x="599" y="1"/>
                        <a:pt x="384" y="1"/>
                      </a:cubicBezTo>
                      <a:cubicBezTo>
                        <a:pt x="379" y="0"/>
                        <a:pt x="374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4098209" y="1461357"/>
                  <a:ext cx="48049" cy="4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" h="813" extrusionOk="0">
                      <a:moveTo>
                        <a:pt x="410" y="46"/>
                      </a:moveTo>
                      <a:cubicBezTo>
                        <a:pt x="509" y="46"/>
                        <a:pt x="598" y="81"/>
                        <a:pt x="669" y="153"/>
                      </a:cubicBezTo>
                      <a:cubicBezTo>
                        <a:pt x="740" y="224"/>
                        <a:pt x="776" y="313"/>
                        <a:pt x="776" y="411"/>
                      </a:cubicBezTo>
                      <a:cubicBezTo>
                        <a:pt x="767" y="608"/>
                        <a:pt x="607" y="768"/>
                        <a:pt x="410" y="768"/>
                      </a:cubicBezTo>
                      <a:cubicBezTo>
                        <a:pt x="312" y="768"/>
                        <a:pt x="223" y="724"/>
                        <a:pt x="152" y="661"/>
                      </a:cubicBezTo>
                      <a:cubicBezTo>
                        <a:pt x="80" y="590"/>
                        <a:pt x="45" y="501"/>
                        <a:pt x="45" y="402"/>
                      </a:cubicBezTo>
                      <a:cubicBezTo>
                        <a:pt x="45" y="206"/>
                        <a:pt x="214" y="46"/>
                        <a:pt x="410" y="46"/>
                      </a:cubicBezTo>
                      <a:close/>
                      <a:moveTo>
                        <a:pt x="410" y="1"/>
                      </a:moveTo>
                      <a:cubicBezTo>
                        <a:pt x="187" y="1"/>
                        <a:pt x="0" y="179"/>
                        <a:pt x="0" y="402"/>
                      </a:cubicBezTo>
                      <a:cubicBezTo>
                        <a:pt x="0" y="509"/>
                        <a:pt x="45" y="616"/>
                        <a:pt x="116" y="688"/>
                      </a:cubicBezTo>
                      <a:cubicBezTo>
                        <a:pt x="196" y="768"/>
                        <a:pt x="294" y="813"/>
                        <a:pt x="410" y="813"/>
                      </a:cubicBezTo>
                      <a:cubicBezTo>
                        <a:pt x="633" y="813"/>
                        <a:pt x="812" y="634"/>
                        <a:pt x="821" y="411"/>
                      </a:cubicBezTo>
                      <a:cubicBezTo>
                        <a:pt x="821" y="304"/>
                        <a:pt x="776" y="197"/>
                        <a:pt x="696" y="126"/>
                      </a:cubicBezTo>
                      <a:cubicBezTo>
                        <a:pt x="625" y="46"/>
                        <a:pt x="517" y="1"/>
                        <a:pt x="41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4121151" y="1471833"/>
                  <a:ext cx="14690" cy="14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42" extrusionOk="0">
                      <a:moveTo>
                        <a:pt x="18" y="0"/>
                      </a:moveTo>
                      <a:cubicBezTo>
                        <a:pt x="9" y="0"/>
                        <a:pt x="1" y="9"/>
                        <a:pt x="1" y="18"/>
                      </a:cubicBezTo>
                      <a:cubicBezTo>
                        <a:pt x="1" y="27"/>
                        <a:pt x="9" y="27"/>
                        <a:pt x="18" y="27"/>
                      </a:cubicBezTo>
                      <a:cubicBezTo>
                        <a:pt x="72" y="27"/>
                        <a:pt x="125" y="54"/>
                        <a:pt x="161" y="90"/>
                      </a:cubicBezTo>
                      <a:cubicBezTo>
                        <a:pt x="197" y="125"/>
                        <a:pt x="215" y="179"/>
                        <a:pt x="215" y="232"/>
                      </a:cubicBezTo>
                      <a:cubicBezTo>
                        <a:pt x="215" y="232"/>
                        <a:pt x="224" y="241"/>
                        <a:pt x="233" y="241"/>
                      </a:cubicBezTo>
                      <a:cubicBezTo>
                        <a:pt x="241" y="241"/>
                        <a:pt x="241" y="232"/>
                        <a:pt x="241" y="232"/>
                      </a:cubicBezTo>
                      <a:cubicBezTo>
                        <a:pt x="250" y="170"/>
                        <a:pt x="224" y="107"/>
                        <a:pt x="179" y="72"/>
                      </a:cubicBezTo>
                      <a:cubicBezTo>
                        <a:pt x="134" y="27"/>
                        <a:pt x="8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4275191" y="1458723"/>
                  <a:ext cx="46527" cy="44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761" extrusionOk="0">
                      <a:moveTo>
                        <a:pt x="406" y="0"/>
                      </a:moveTo>
                      <a:cubicBezTo>
                        <a:pt x="396" y="0"/>
                        <a:pt x="385" y="0"/>
                        <a:pt x="375" y="1"/>
                      </a:cubicBezTo>
                      <a:cubicBezTo>
                        <a:pt x="170" y="10"/>
                        <a:pt x="0" y="189"/>
                        <a:pt x="18" y="403"/>
                      </a:cubicBezTo>
                      <a:cubicBezTo>
                        <a:pt x="27" y="598"/>
                        <a:pt x="189" y="761"/>
                        <a:pt x="389" y="761"/>
                      </a:cubicBezTo>
                      <a:cubicBezTo>
                        <a:pt x="399" y="761"/>
                        <a:pt x="409" y="760"/>
                        <a:pt x="420" y="760"/>
                      </a:cubicBezTo>
                      <a:cubicBezTo>
                        <a:pt x="634" y="751"/>
                        <a:pt x="794" y="572"/>
                        <a:pt x="785" y="358"/>
                      </a:cubicBezTo>
                      <a:cubicBezTo>
                        <a:pt x="777" y="163"/>
                        <a:pt x="607" y="0"/>
                        <a:pt x="4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4274137" y="1457202"/>
                  <a:ext cx="48634" cy="4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813" extrusionOk="0">
                      <a:moveTo>
                        <a:pt x="420" y="45"/>
                      </a:moveTo>
                      <a:cubicBezTo>
                        <a:pt x="509" y="45"/>
                        <a:pt x="589" y="81"/>
                        <a:pt x="661" y="143"/>
                      </a:cubicBezTo>
                      <a:cubicBezTo>
                        <a:pt x="732" y="206"/>
                        <a:pt x="777" y="295"/>
                        <a:pt x="777" y="384"/>
                      </a:cubicBezTo>
                      <a:cubicBezTo>
                        <a:pt x="785" y="482"/>
                        <a:pt x="750" y="572"/>
                        <a:pt x="687" y="643"/>
                      </a:cubicBezTo>
                      <a:cubicBezTo>
                        <a:pt x="625" y="714"/>
                        <a:pt x="536" y="759"/>
                        <a:pt x="438" y="768"/>
                      </a:cubicBezTo>
                      <a:cubicBezTo>
                        <a:pt x="432" y="768"/>
                        <a:pt x="427" y="768"/>
                        <a:pt x="421" y="768"/>
                      </a:cubicBezTo>
                      <a:cubicBezTo>
                        <a:pt x="231" y="768"/>
                        <a:pt x="63" y="620"/>
                        <a:pt x="54" y="429"/>
                      </a:cubicBezTo>
                      <a:cubicBezTo>
                        <a:pt x="54" y="331"/>
                        <a:pt x="81" y="241"/>
                        <a:pt x="143" y="170"/>
                      </a:cubicBezTo>
                      <a:cubicBezTo>
                        <a:pt x="215" y="99"/>
                        <a:pt x="304" y="54"/>
                        <a:pt x="402" y="45"/>
                      </a:cubicBezTo>
                      <a:close/>
                      <a:moveTo>
                        <a:pt x="393" y="1"/>
                      </a:moveTo>
                      <a:cubicBezTo>
                        <a:pt x="286" y="9"/>
                        <a:pt x="188" y="54"/>
                        <a:pt x="116" y="134"/>
                      </a:cubicBezTo>
                      <a:cubicBezTo>
                        <a:pt x="45" y="215"/>
                        <a:pt x="0" y="322"/>
                        <a:pt x="9" y="429"/>
                      </a:cubicBezTo>
                      <a:cubicBezTo>
                        <a:pt x="18" y="643"/>
                        <a:pt x="206" y="812"/>
                        <a:pt x="420" y="812"/>
                      </a:cubicBezTo>
                      <a:lnTo>
                        <a:pt x="438" y="812"/>
                      </a:lnTo>
                      <a:cubicBezTo>
                        <a:pt x="545" y="803"/>
                        <a:pt x="643" y="759"/>
                        <a:pt x="723" y="679"/>
                      </a:cubicBezTo>
                      <a:cubicBezTo>
                        <a:pt x="794" y="598"/>
                        <a:pt x="830" y="491"/>
                        <a:pt x="821" y="384"/>
                      </a:cubicBezTo>
                      <a:cubicBezTo>
                        <a:pt x="821" y="277"/>
                        <a:pt x="768" y="179"/>
                        <a:pt x="687" y="108"/>
                      </a:cubicBezTo>
                      <a:cubicBezTo>
                        <a:pt x="607" y="36"/>
                        <a:pt x="500" y="1"/>
                        <a:pt x="3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4284555" y="1467619"/>
                  <a:ext cx="14163" cy="14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251" extrusionOk="0">
                      <a:moveTo>
                        <a:pt x="224" y="1"/>
                      </a:moveTo>
                      <a:cubicBezTo>
                        <a:pt x="99" y="10"/>
                        <a:pt x="1" y="117"/>
                        <a:pt x="10" y="242"/>
                      </a:cubicBezTo>
                      <a:cubicBezTo>
                        <a:pt x="10" y="251"/>
                        <a:pt x="19" y="251"/>
                        <a:pt x="28" y="251"/>
                      </a:cubicBezTo>
                      <a:cubicBezTo>
                        <a:pt x="37" y="251"/>
                        <a:pt x="45" y="251"/>
                        <a:pt x="45" y="242"/>
                      </a:cubicBezTo>
                      <a:cubicBezTo>
                        <a:pt x="37" y="135"/>
                        <a:pt x="117" y="37"/>
                        <a:pt x="233" y="37"/>
                      </a:cubicBezTo>
                      <a:cubicBezTo>
                        <a:pt x="233" y="28"/>
                        <a:pt x="242" y="28"/>
                        <a:pt x="242" y="19"/>
                      </a:cubicBezTo>
                      <a:cubicBezTo>
                        <a:pt x="242" y="10"/>
                        <a:pt x="233" y="1"/>
                        <a:pt x="2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4137890" y="1362683"/>
                  <a:ext cx="144147" cy="188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" h="3222" extrusionOk="0">
                      <a:moveTo>
                        <a:pt x="1399" y="1"/>
                      </a:moveTo>
                      <a:cubicBezTo>
                        <a:pt x="1394" y="1"/>
                        <a:pt x="1388" y="1"/>
                        <a:pt x="1383" y="1"/>
                      </a:cubicBezTo>
                      <a:lnTo>
                        <a:pt x="1035" y="1"/>
                      </a:lnTo>
                      <a:cubicBezTo>
                        <a:pt x="464" y="10"/>
                        <a:pt x="0" y="483"/>
                        <a:pt x="9" y="1062"/>
                      </a:cubicBezTo>
                      <a:lnTo>
                        <a:pt x="18" y="2187"/>
                      </a:lnTo>
                      <a:cubicBezTo>
                        <a:pt x="27" y="2761"/>
                        <a:pt x="499" y="3221"/>
                        <a:pt x="1063" y="3221"/>
                      </a:cubicBezTo>
                      <a:cubicBezTo>
                        <a:pt x="1069" y="3221"/>
                        <a:pt x="1074" y="3221"/>
                        <a:pt x="1079" y="3221"/>
                      </a:cubicBezTo>
                      <a:lnTo>
                        <a:pt x="1418" y="3221"/>
                      </a:lnTo>
                      <a:cubicBezTo>
                        <a:pt x="1998" y="3212"/>
                        <a:pt x="2462" y="2731"/>
                        <a:pt x="2453" y="2160"/>
                      </a:cubicBezTo>
                      <a:lnTo>
                        <a:pt x="2435" y="1027"/>
                      </a:lnTo>
                      <a:cubicBezTo>
                        <a:pt x="2435" y="461"/>
                        <a:pt x="1963" y="1"/>
                        <a:pt x="13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4136310" y="1361161"/>
                  <a:ext cx="146781" cy="191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8" h="3275" extrusionOk="0">
                      <a:moveTo>
                        <a:pt x="1419" y="45"/>
                      </a:moveTo>
                      <a:cubicBezTo>
                        <a:pt x="1686" y="45"/>
                        <a:pt x="1936" y="152"/>
                        <a:pt x="2132" y="339"/>
                      </a:cubicBezTo>
                      <a:cubicBezTo>
                        <a:pt x="2329" y="526"/>
                        <a:pt x="2445" y="785"/>
                        <a:pt x="2445" y="1053"/>
                      </a:cubicBezTo>
                      <a:lnTo>
                        <a:pt x="2462" y="2186"/>
                      </a:lnTo>
                      <a:cubicBezTo>
                        <a:pt x="2462" y="2748"/>
                        <a:pt x="2016" y="3212"/>
                        <a:pt x="1445" y="3221"/>
                      </a:cubicBezTo>
                      <a:lnTo>
                        <a:pt x="1106" y="3229"/>
                      </a:lnTo>
                      <a:cubicBezTo>
                        <a:pt x="1101" y="3230"/>
                        <a:pt x="1096" y="3230"/>
                        <a:pt x="1090" y="3230"/>
                      </a:cubicBezTo>
                      <a:cubicBezTo>
                        <a:pt x="536" y="3230"/>
                        <a:pt x="80" y="2778"/>
                        <a:pt x="72" y="2213"/>
                      </a:cubicBezTo>
                      <a:lnTo>
                        <a:pt x="54" y="1088"/>
                      </a:lnTo>
                      <a:cubicBezTo>
                        <a:pt x="54" y="812"/>
                        <a:pt x="152" y="553"/>
                        <a:pt x="348" y="357"/>
                      </a:cubicBezTo>
                      <a:cubicBezTo>
                        <a:pt x="536" y="161"/>
                        <a:pt x="794" y="54"/>
                        <a:pt x="1071" y="54"/>
                      </a:cubicBezTo>
                      <a:lnTo>
                        <a:pt x="1410" y="45"/>
                      </a:lnTo>
                      <a:close/>
                      <a:moveTo>
                        <a:pt x="1410" y="0"/>
                      </a:moveTo>
                      <a:lnTo>
                        <a:pt x="1062" y="9"/>
                      </a:lnTo>
                      <a:cubicBezTo>
                        <a:pt x="473" y="9"/>
                        <a:pt x="0" y="500"/>
                        <a:pt x="9" y="1088"/>
                      </a:cubicBezTo>
                      <a:lnTo>
                        <a:pt x="27" y="2213"/>
                      </a:lnTo>
                      <a:cubicBezTo>
                        <a:pt x="36" y="2801"/>
                        <a:pt x="509" y="3274"/>
                        <a:pt x="1098" y="3274"/>
                      </a:cubicBezTo>
                      <a:lnTo>
                        <a:pt x="1106" y="3274"/>
                      </a:lnTo>
                      <a:lnTo>
                        <a:pt x="1445" y="3265"/>
                      </a:lnTo>
                      <a:cubicBezTo>
                        <a:pt x="2034" y="3256"/>
                        <a:pt x="2507" y="2775"/>
                        <a:pt x="2507" y="2186"/>
                      </a:cubicBezTo>
                      <a:lnTo>
                        <a:pt x="2489" y="1053"/>
                      </a:lnTo>
                      <a:cubicBezTo>
                        <a:pt x="2480" y="767"/>
                        <a:pt x="2373" y="509"/>
                        <a:pt x="2168" y="303"/>
                      </a:cubicBezTo>
                      <a:cubicBezTo>
                        <a:pt x="1963" y="107"/>
                        <a:pt x="1686" y="0"/>
                        <a:pt x="14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4194250" y="1496355"/>
                  <a:ext cx="37632" cy="17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304" extrusionOk="0">
                      <a:moveTo>
                        <a:pt x="616" y="27"/>
                      </a:moveTo>
                      <a:lnTo>
                        <a:pt x="616" y="27"/>
                      </a:lnTo>
                      <a:cubicBezTo>
                        <a:pt x="589" y="170"/>
                        <a:pt x="473" y="277"/>
                        <a:pt x="322" y="277"/>
                      </a:cubicBezTo>
                      <a:cubicBezTo>
                        <a:pt x="179" y="277"/>
                        <a:pt x="54" y="179"/>
                        <a:pt x="27" y="36"/>
                      </a:cubicBezTo>
                      <a:lnTo>
                        <a:pt x="616" y="27"/>
                      </a:lnTo>
                      <a:close/>
                      <a:moveTo>
                        <a:pt x="634" y="1"/>
                      </a:moveTo>
                      <a:lnTo>
                        <a:pt x="9" y="10"/>
                      </a:lnTo>
                      <a:lnTo>
                        <a:pt x="1" y="10"/>
                      </a:lnTo>
                      <a:cubicBezTo>
                        <a:pt x="1" y="18"/>
                        <a:pt x="1" y="18"/>
                        <a:pt x="1" y="27"/>
                      </a:cubicBezTo>
                      <a:cubicBezTo>
                        <a:pt x="18" y="188"/>
                        <a:pt x="161" y="304"/>
                        <a:pt x="322" y="304"/>
                      </a:cubicBezTo>
                      <a:cubicBezTo>
                        <a:pt x="491" y="304"/>
                        <a:pt x="625" y="179"/>
                        <a:pt x="643" y="18"/>
                      </a:cubicBezTo>
                      <a:cubicBezTo>
                        <a:pt x="643" y="10"/>
                        <a:pt x="643" y="10"/>
                        <a:pt x="6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4155623" y="1447311"/>
                  <a:ext cx="16211" cy="16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286" extrusionOk="0">
                      <a:moveTo>
                        <a:pt x="143" y="0"/>
                      </a:moveTo>
                      <a:cubicBezTo>
                        <a:pt x="63" y="0"/>
                        <a:pt x="0" y="63"/>
                        <a:pt x="0" y="143"/>
                      </a:cubicBezTo>
                      <a:cubicBezTo>
                        <a:pt x="0" y="223"/>
                        <a:pt x="54" y="286"/>
                        <a:pt x="134" y="286"/>
                      </a:cubicBezTo>
                      <a:cubicBezTo>
                        <a:pt x="214" y="286"/>
                        <a:pt x="277" y="223"/>
                        <a:pt x="277" y="152"/>
                      </a:cubicBezTo>
                      <a:cubicBezTo>
                        <a:pt x="277" y="71"/>
                        <a:pt x="223" y="9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4242826" y="1445672"/>
                  <a:ext cx="16738" cy="1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" h="278" extrusionOk="0">
                      <a:moveTo>
                        <a:pt x="128" y="0"/>
                      </a:moveTo>
                      <a:cubicBezTo>
                        <a:pt x="55" y="0"/>
                        <a:pt x="0" y="60"/>
                        <a:pt x="0" y="135"/>
                      </a:cubicBezTo>
                      <a:cubicBezTo>
                        <a:pt x="0" y="215"/>
                        <a:pt x="63" y="278"/>
                        <a:pt x="134" y="278"/>
                      </a:cubicBezTo>
                      <a:cubicBezTo>
                        <a:pt x="214" y="278"/>
                        <a:pt x="277" y="215"/>
                        <a:pt x="277" y="144"/>
                      </a:cubicBezTo>
                      <a:cubicBezTo>
                        <a:pt x="286" y="64"/>
                        <a:pt x="223" y="1"/>
                        <a:pt x="143" y="1"/>
                      </a:cubicBezTo>
                      <a:cubicBezTo>
                        <a:pt x="138" y="1"/>
                        <a:pt x="133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4240719" y="1434026"/>
                  <a:ext cx="23527" cy="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112" extrusionOk="0">
                      <a:moveTo>
                        <a:pt x="140" y="1"/>
                      </a:moveTo>
                      <a:cubicBezTo>
                        <a:pt x="72" y="1"/>
                        <a:pt x="23" y="13"/>
                        <a:pt x="18" y="13"/>
                      </a:cubicBezTo>
                      <a:cubicBezTo>
                        <a:pt x="9" y="13"/>
                        <a:pt x="0" y="31"/>
                        <a:pt x="9" y="40"/>
                      </a:cubicBezTo>
                      <a:cubicBezTo>
                        <a:pt x="9" y="49"/>
                        <a:pt x="18" y="58"/>
                        <a:pt x="36" y="58"/>
                      </a:cubicBezTo>
                      <a:cubicBezTo>
                        <a:pt x="36" y="58"/>
                        <a:pt x="79" y="47"/>
                        <a:pt x="139" y="47"/>
                      </a:cubicBezTo>
                      <a:cubicBezTo>
                        <a:pt x="204" y="47"/>
                        <a:pt x="291" y="60"/>
                        <a:pt x="366" y="111"/>
                      </a:cubicBezTo>
                      <a:lnTo>
                        <a:pt x="375" y="111"/>
                      </a:lnTo>
                      <a:cubicBezTo>
                        <a:pt x="384" y="111"/>
                        <a:pt x="393" y="111"/>
                        <a:pt x="402" y="102"/>
                      </a:cubicBezTo>
                      <a:cubicBezTo>
                        <a:pt x="402" y="93"/>
                        <a:pt x="402" y="84"/>
                        <a:pt x="393" y="75"/>
                      </a:cubicBezTo>
                      <a:cubicBezTo>
                        <a:pt x="309" y="15"/>
                        <a:pt x="214" y="1"/>
                        <a:pt x="14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4149361" y="1436015"/>
                  <a:ext cx="23527" cy="7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122" extrusionOk="0">
                      <a:moveTo>
                        <a:pt x="302" y="1"/>
                      </a:moveTo>
                      <a:cubicBezTo>
                        <a:pt x="226" y="1"/>
                        <a:pt x="112" y="14"/>
                        <a:pt x="18" y="86"/>
                      </a:cubicBezTo>
                      <a:cubicBezTo>
                        <a:pt x="9" y="95"/>
                        <a:pt x="0" y="104"/>
                        <a:pt x="9" y="113"/>
                      </a:cubicBezTo>
                      <a:cubicBezTo>
                        <a:pt x="18" y="122"/>
                        <a:pt x="18" y="122"/>
                        <a:pt x="27" y="122"/>
                      </a:cubicBezTo>
                      <a:lnTo>
                        <a:pt x="45" y="122"/>
                      </a:lnTo>
                      <a:cubicBezTo>
                        <a:pt x="125" y="57"/>
                        <a:pt x="228" y="45"/>
                        <a:pt x="297" y="45"/>
                      </a:cubicBezTo>
                      <a:cubicBezTo>
                        <a:pt x="344" y="45"/>
                        <a:pt x="375" y="50"/>
                        <a:pt x="375" y="50"/>
                      </a:cubicBezTo>
                      <a:cubicBezTo>
                        <a:pt x="384" y="50"/>
                        <a:pt x="393" y="41"/>
                        <a:pt x="402" y="32"/>
                      </a:cubicBezTo>
                      <a:cubicBezTo>
                        <a:pt x="402" y="24"/>
                        <a:pt x="393" y="6"/>
                        <a:pt x="384" y="6"/>
                      </a:cubicBezTo>
                      <a:cubicBezTo>
                        <a:pt x="380" y="6"/>
                        <a:pt x="349" y="1"/>
                        <a:pt x="302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4201039" y="1441049"/>
                  <a:ext cx="17792" cy="3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607" extrusionOk="0">
                      <a:moveTo>
                        <a:pt x="143" y="0"/>
                      </a:moveTo>
                      <a:cubicBezTo>
                        <a:pt x="125" y="0"/>
                        <a:pt x="116" y="9"/>
                        <a:pt x="116" y="18"/>
                      </a:cubicBezTo>
                      <a:lnTo>
                        <a:pt x="9" y="580"/>
                      </a:lnTo>
                      <a:cubicBezTo>
                        <a:pt x="0" y="580"/>
                        <a:pt x="9" y="589"/>
                        <a:pt x="9" y="598"/>
                      </a:cubicBezTo>
                      <a:cubicBezTo>
                        <a:pt x="18" y="598"/>
                        <a:pt x="18" y="607"/>
                        <a:pt x="27" y="607"/>
                      </a:cubicBezTo>
                      <a:lnTo>
                        <a:pt x="286" y="598"/>
                      </a:lnTo>
                      <a:cubicBezTo>
                        <a:pt x="295" y="598"/>
                        <a:pt x="304" y="589"/>
                        <a:pt x="304" y="571"/>
                      </a:cubicBezTo>
                      <a:cubicBezTo>
                        <a:pt x="304" y="562"/>
                        <a:pt x="295" y="553"/>
                        <a:pt x="286" y="553"/>
                      </a:cubicBezTo>
                      <a:lnTo>
                        <a:pt x="54" y="562"/>
                      </a:lnTo>
                      <a:lnTo>
                        <a:pt x="161" y="27"/>
                      </a:lnTo>
                      <a:cubicBezTo>
                        <a:pt x="161" y="18"/>
                        <a:pt x="15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4102365" y="1350919"/>
                  <a:ext cx="193776" cy="97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1" h="1674" extrusionOk="0">
                      <a:moveTo>
                        <a:pt x="2079" y="0"/>
                      </a:moveTo>
                      <a:cubicBezTo>
                        <a:pt x="2017" y="0"/>
                        <a:pt x="1952" y="2"/>
                        <a:pt x="1883" y="6"/>
                      </a:cubicBezTo>
                      <a:cubicBezTo>
                        <a:pt x="1196" y="32"/>
                        <a:pt x="0" y="434"/>
                        <a:pt x="277" y="1674"/>
                      </a:cubicBezTo>
                      <a:cubicBezTo>
                        <a:pt x="277" y="1674"/>
                        <a:pt x="2008" y="1638"/>
                        <a:pt x="2302" y="621"/>
                      </a:cubicBezTo>
                      <a:cubicBezTo>
                        <a:pt x="2302" y="621"/>
                        <a:pt x="2561" y="1308"/>
                        <a:pt x="3150" y="1602"/>
                      </a:cubicBezTo>
                      <a:cubicBezTo>
                        <a:pt x="3150" y="1602"/>
                        <a:pt x="3310" y="987"/>
                        <a:pt x="3069" y="541"/>
                      </a:cubicBezTo>
                      <a:cubicBezTo>
                        <a:pt x="2853" y="148"/>
                        <a:pt x="2622" y="0"/>
                        <a:pt x="20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  <p:grpSp>
            <p:nvGrpSpPr>
              <p:cNvPr id="57" name="Google Shape;57;p2"/>
              <p:cNvGrpSpPr/>
              <p:nvPr/>
            </p:nvGrpSpPr>
            <p:grpSpPr>
              <a:xfrm>
                <a:off x="1764288" y="3044913"/>
                <a:ext cx="3597243" cy="3069235"/>
                <a:chOff x="762151" y="3193796"/>
                <a:chExt cx="1211887" cy="1033970"/>
              </a:xfrm>
            </p:grpSpPr>
            <p:sp>
              <p:nvSpPr>
                <p:cNvPr id="58" name="Google Shape;58;p2"/>
                <p:cNvSpPr/>
                <p:nvPr/>
              </p:nvSpPr>
              <p:spPr>
                <a:xfrm>
                  <a:off x="1502499" y="3431702"/>
                  <a:ext cx="110203" cy="136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2329" extrusionOk="0">
                      <a:moveTo>
                        <a:pt x="839" y="0"/>
                      </a:moveTo>
                      <a:cubicBezTo>
                        <a:pt x="676" y="0"/>
                        <a:pt x="515" y="69"/>
                        <a:pt x="393" y="271"/>
                      </a:cubicBezTo>
                      <a:cubicBezTo>
                        <a:pt x="10" y="904"/>
                        <a:pt x="1" y="2108"/>
                        <a:pt x="1" y="2108"/>
                      </a:cubicBezTo>
                      <a:lnTo>
                        <a:pt x="45" y="2144"/>
                      </a:lnTo>
                      <a:cubicBezTo>
                        <a:pt x="152" y="2275"/>
                        <a:pt x="321" y="2328"/>
                        <a:pt x="513" y="2328"/>
                      </a:cubicBezTo>
                      <a:cubicBezTo>
                        <a:pt x="1010" y="2328"/>
                        <a:pt x="1659" y="1971"/>
                        <a:pt x="1749" y="1707"/>
                      </a:cubicBezTo>
                      <a:cubicBezTo>
                        <a:pt x="1883" y="1350"/>
                        <a:pt x="1544" y="315"/>
                        <a:pt x="1544" y="315"/>
                      </a:cubicBezTo>
                      <a:cubicBezTo>
                        <a:pt x="1544" y="315"/>
                        <a:pt x="1188" y="0"/>
                        <a:pt x="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1501446" y="3430356"/>
                  <a:ext cx="112309" cy="13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9" h="2373" extrusionOk="0">
                      <a:moveTo>
                        <a:pt x="861" y="1"/>
                      </a:moveTo>
                      <a:cubicBezTo>
                        <a:pt x="830" y="1"/>
                        <a:pt x="799" y="3"/>
                        <a:pt x="768" y="8"/>
                      </a:cubicBezTo>
                      <a:cubicBezTo>
                        <a:pt x="616" y="35"/>
                        <a:pt x="483" y="124"/>
                        <a:pt x="393" y="285"/>
                      </a:cubicBezTo>
                      <a:cubicBezTo>
                        <a:pt x="10" y="918"/>
                        <a:pt x="1" y="2114"/>
                        <a:pt x="1" y="2131"/>
                      </a:cubicBezTo>
                      <a:cubicBezTo>
                        <a:pt x="1" y="2140"/>
                        <a:pt x="10" y="2149"/>
                        <a:pt x="19" y="2149"/>
                      </a:cubicBezTo>
                      <a:cubicBezTo>
                        <a:pt x="28" y="2149"/>
                        <a:pt x="45" y="2140"/>
                        <a:pt x="45" y="2131"/>
                      </a:cubicBezTo>
                      <a:cubicBezTo>
                        <a:pt x="45" y="2114"/>
                        <a:pt x="54" y="927"/>
                        <a:pt x="429" y="311"/>
                      </a:cubicBezTo>
                      <a:cubicBezTo>
                        <a:pt x="518" y="160"/>
                        <a:pt x="634" y="71"/>
                        <a:pt x="777" y="53"/>
                      </a:cubicBezTo>
                      <a:cubicBezTo>
                        <a:pt x="804" y="49"/>
                        <a:pt x="830" y="47"/>
                        <a:pt x="857" y="47"/>
                      </a:cubicBezTo>
                      <a:cubicBezTo>
                        <a:pt x="1173" y="47"/>
                        <a:pt x="1495" y="314"/>
                        <a:pt x="1544" y="347"/>
                      </a:cubicBezTo>
                      <a:cubicBezTo>
                        <a:pt x="1571" y="436"/>
                        <a:pt x="1874" y="1391"/>
                        <a:pt x="1749" y="1730"/>
                      </a:cubicBezTo>
                      <a:cubicBezTo>
                        <a:pt x="1669" y="1944"/>
                        <a:pt x="1169" y="2238"/>
                        <a:pt x="732" y="2310"/>
                      </a:cubicBezTo>
                      <a:cubicBezTo>
                        <a:pt x="671" y="2320"/>
                        <a:pt x="602" y="2328"/>
                        <a:pt x="532" y="2328"/>
                      </a:cubicBezTo>
                      <a:cubicBezTo>
                        <a:pt x="368" y="2328"/>
                        <a:pt x="194" y="2287"/>
                        <a:pt x="81" y="2149"/>
                      </a:cubicBezTo>
                      <a:cubicBezTo>
                        <a:pt x="77" y="2145"/>
                        <a:pt x="72" y="2143"/>
                        <a:pt x="68" y="2143"/>
                      </a:cubicBezTo>
                      <a:cubicBezTo>
                        <a:pt x="63" y="2143"/>
                        <a:pt x="59" y="2145"/>
                        <a:pt x="54" y="2149"/>
                      </a:cubicBezTo>
                      <a:cubicBezTo>
                        <a:pt x="45" y="2158"/>
                        <a:pt x="45" y="2167"/>
                        <a:pt x="45" y="2176"/>
                      </a:cubicBezTo>
                      <a:cubicBezTo>
                        <a:pt x="170" y="2328"/>
                        <a:pt x="358" y="2372"/>
                        <a:pt x="536" y="2372"/>
                      </a:cubicBezTo>
                      <a:cubicBezTo>
                        <a:pt x="607" y="2372"/>
                        <a:pt x="679" y="2363"/>
                        <a:pt x="741" y="2354"/>
                      </a:cubicBezTo>
                      <a:cubicBezTo>
                        <a:pt x="1196" y="2274"/>
                        <a:pt x="1705" y="1980"/>
                        <a:pt x="1794" y="1739"/>
                      </a:cubicBezTo>
                      <a:cubicBezTo>
                        <a:pt x="1919" y="1382"/>
                        <a:pt x="1598" y="374"/>
                        <a:pt x="1580" y="329"/>
                      </a:cubicBezTo>
                      <a:cubicBezTo>
                        <a:pt x="1580" y="329"/>
                        <a:pt x="1580" y="320"/>
                        <a:pt x="1571" y="320"/>
                      </a:cubicBezTo>
                      <a:cubicBezTo>
                        <a:pt x="1554" y="304"/>
                        <a:pt x="1214" y="1"/>
                        <a:pt x="8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327098" y="3536814"/>
                  <a:ext cx="304447" cy="331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" h="5657" extrusionOk="0">
                      <a:moveTo>
                        <a:pt x="2668" y="0"/>
                      </a:moveTo>
                      <a:lnTo>
                        <a:pt x="0" y="4247"/>
                      </a:lnTo>
                      <a:lnTo>
                        <a:pt x="4211" y="5656"/>
                      </a:lnTo>
                      <a:lnTo>
                        <a:pt x="5201" y="1178"/>
                      </a:lnTo>
                      <a:lnTo>
                        <a:pt x="26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1476924" y="3591067"/>
                  <a:ext cx="120679" cy="62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" h="1063" extrusionOk="0">
                      <a:moveTo>
                        <a:pt x="36" y="1"/>
                      </a:moveTo>
                      <a:cubicBezTo>
                        <a:pt x="27" y="1"/>
                        <a:pt x="9" y="1"/>
                        <a:pt x="9" y="10"/>
                      </a:cubicBezTo>
                      <a:cubicBezTo>
                        <a:pt x="1" y="28"/>
                        <a:pt x="9" y="37"/>
                        <a:pt x="18" y="46"/>
                      </a:cubicBezTo>
                      <a:lnTo>
                        <a:pt x="2026" y="1054"/>
                      </a:lnTo>
                      <a:cubicBezTo>
                        <a:pt x="2026" y="1063"/>
                        <a:pt x="2026" y="1063"/>
                        <a:pt x="2035" y="1063"/>
                      </a:cubicBezTo>
                      <a:cubicBezTo>
                        <a:pt x="2043" y="1063"/>
                        <a:pt x="2043" y="1054"/>
                        <a:pt x="2052" y="1045"/>
                      </a:cubicBezTo>
                      <a:cubicBezTo>
                        <a:pt x="2061" y="1036"/>
                        <a:pt x="2052" y="1027"/>
                        <a:pt x="2043" y="1018"/>
                      </a:cubicBez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762151" y="3478288"/>
                  <a:ext cx="818180" cy="658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80" h="11251" extrusionOk="0">
                      <a:moveTo>
                        <a:pt x="8788" y="1"/>
                      </a:moveTo>
                      <a:cubicBezTo>
                        <a:pt x="8788" y="1"/>
                        <a:pt x="5103" y="1080"/>
                        <a:pt x="2552" y="4051"/>
                      </a:cubicBezTo>
                      <a:cubicBezTo>
                        <a:pt x="1" y="7013"/>
                        <a:pt x="1107" y="10100"/>
                        <a:pt x="3078" y="10233"/>
                      </a:cubicBezTo>
                      <a:cubicBezTo>
                        <a:pt x="3144" y="10238"/>
                        <a:pt x="3212" y="10240"/>
                        <a:pt x="3281" y="10240"/>
                      </a:cubicBezTo>
                      <a:cubicBezTo>
                        <a:pt x="3889" y="10240"/>
                        <a:pt x="4594" y="10065"/>
                        <a:pt x="5300" y="9761"/>
                      </a:cubicBezTo>
                      <a:lnTo>
                        <a:pt x="5300" y="11250"/>
                      </a:lnTo>
                      <a:lnTo>
                        <a:pt x="13980" y="11250"/>
                      </a:lnTo>
                      <a:cubicBezTo>
                        <a:pt x="13873" y="8529"/>
                        <a:pt x="13231" y="2642"/>
                        <a:pt x="9876" y="117"/>
                      </a:cubicBezTo>
                      <a:lnTo>
                        <a:pt x="878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1071224" y="4047917"/>
                  <a:ext cx="2692" cy="90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1545" extrusionOk="0">
                      <a:moveTo>
                        <a:pt x="19" y="1"/>
                      </a:moveTo>
                      <a:cubicBezTo>
                        <a:pt x="10" y="1"/>
                        <a:pt x="1" y="10"/>
                        <a:pt x="1" y="28"/>
                      </a:cubicBezTo>
                      <a:lnTo>
                        <a:pt x="1" y="1517"/>
                      </a:lnTo>
                      <a:cubicBezTo>
                        <a:pt x="1" y="1535"/>
                        <a:pt x="10" y="1544"/>
                        <a:pt x="19" y="1544"/>
                      </a:cubicBezTo>
                      <a:cubicBezTo>
                        <a:pt x="37" y="1544"/>
                        <a:pt x="45" y="1535"/>
                        <a:pt x="45" y="1517"/>
                      </a:cubicBezTo>
                      <a:lnTo>
                        <a:pt x="45" y="28"/>
                      </a:lnTo>
                      <a:cubicBezTo>
                        <a:pt x="45" y="10"/>
                        <a:pt x="37" y="1"/>
                        <a:pt x="19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1338569" y="3483673"/>
                  <a:ext cx="242820" cy="64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" h="11105" extrusionOk="0">
                      <a:moveTo>
                        <a:pt x="19" y="0"/>
                      </a:moveTo>
                      <a:cubicBezTo>
                        <a:pt x="14" y="0"/>
                        <a:pt x="9" y="3"/>
                        <a:pt x="9" y="7"/>
                      </a:cubicBezTo>
                      <a:cubicBezTo>
                        <a:pt x="0" y="16"/>
                        <a:pt x="0" y="34"/>
                        <a:pt x="9" y="43"/>
                      </a:cubicBezTo>
                      <a:cubicBezTo>
                        <a:pt x="3390" y="2576"/>
                        <a:pt x="3997" y="8607"/>
                        <a:pt x="4104" y="11087"/>
                      </a:cubicBezTo>
                      <a:cubicBezTo>
                        <a:pt x="4104" y="11096"/>
                        <a:pt x="4113" y="11105"/>
                        <a:pt x="4122" y="11105"/>
                      </a:cubicBezTo>
                      <a:lnTo>
                        <a:pt x="4131" y="11105"/>
                      </a:lnTo>
                      <a:cubicBezTo>
                        <a:pt x="4140" y="11105"/>
                        <a:pt x="4149" y="11096"/>
                        <a:pt x="4149" y="11087"/>
                      </a:cubicBezTo>
                      <a:cubicBezTo>
                        <a:pt x="4086" y="9669"/>
                        <a:pt x="3890" y="7545"/>
                        <a:pt x="3301" y="5449"/>
                      </a:cubicBezTo>
                      <a:cubicBezTo>
                        <a:pt x="2588" y="2933"/>
                        <a:pt x="1490" y="1095"/>
                        <a:pt x="36" y="7"/>
                      </a:cubicBezTo>
                      <a:cubicBezTo>
                        <a:pt x="32" y="3"/>
                        <a:pt x="25" y="0"/>
                        <a:pt x="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1129223" y="3236578"/>
                  <a:ext cx="295551" cy="242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" h="4141" extrusionOk="0">
                      <a:moveTo>
                        <a:pt x="1472" y="1"/>
                      </a:moveTo>
                      <a:cubicBezTo>
                        <a:pt x="1311" y="197"/>
                        <a:pt x="1178" y="420"/>
                        <a:pt x="964" y="563"/>
                      </a:cubicBezTo>
                      <a:cubicBezTo>
                        <a:pt x="865" y="634"/>
                        <a:pt x="749" y="687"/>
                        <a:pt x="642" y="750"/>
                      </a:cubicBezTo>
                      <a:cubicBezTo>
                        <a:pt x="268" y="973"/>
                        <a:pt x="18" y="1392"/>
                        <a:pt x="9" y="1829"/>
                      </a:cubicBezTo>
                      <a:cubicBezTo>
                        <a:pt x="0" y="2267"/>
                        <a:pt x="232" y="2704"/>
                        <a:pt x="607" y="2936"/>
                      </a:cubicBezTo>
                      <a:cubicBezTo>
                        <a:pt x="669" y="2971"/>
                        <a:pt x="732" y="3007"/>
                        <a:pt x="776" y="3069"/>
                      </a:cubicBezTo>
                      <a:cubicBezTo>
                        <a:pt x="848" y="3159"/>
                        <a:pt x="848" y="3292"/>
                        <a:pt x="865" y="3408"/>
                      </a:cubicBezTo>
                      <a:cubicBezTo>
                        <a:pt x="919" y="3712"/>
                        <a:pt x="1133" y="3979"/>
                        <a:pt x="1419" y="4086"/>
                      </a:cubicBezTo>
                      <a:cubicBezTo>
                        <a:pt x="1516" y="4123"/>
                        <a:pt x="1619" y="4141"/>
                        <a:pt x="1722" y="4141"/>
                      </a:cubicBezTo>
                      <a:cubicBezTo>
                        <a:pt x="1922" y="4141"/>
                        <a:pt x="2122" y="4073"/>
                        <a:pt x="2275" y="3944"/>
                      </a:cubicBezTo>
                      <a:lnTo>
                        <a:pt x="2302" y="3961"/>
                      </a:lnTo>
                      <a:cubicBezTo>
                        <a:pt x="2454" y="3922"/>
                        <a:pt x="2613" y="3889"/>
                        <a:pt x="2766" y="3889"/>
                      </a:cubicBezTo>
                      <a:cubicBezTo>
                        <a:pt x="2784" y="3889"/>
                        <a:pt x="2801" y="3889"/>
                        <a:pt x="2819" y="3890"/>
                      </a:cubicBezTo>
                      <a:cubicBezTo>
                        <a:pt x="3068" y="3906"/>
                        <a:pt x="3310" y="4038"/>
                        <a:pt x="3558" y="4038"/>
                      </a:cubicBezTo>
                      <a:cubicBezTo>
                        <a:pt x="3585" y="4038"/>
                        <a:pt x="3612" y="4036"/>
                        <a:pt x="3640" y="4033"/>
                      </a:cubicBezTo>
                      <a:cubicBezTo>
                        <a:pt x="3809" y="4006"/>
                        <a:pt x="3961" y="3917"/>
                        <a:pt x="4131" y="3881"/>
                      </a:cubicBezTo>
                      <a:cubicBezTo>
                        <a:pt x="4282" y="3854"/>
                        <a:pt x="4434" y="3863"/>
                        <a:pt x="4586" y="3810"/>
                      </a:cubicBezTo>
                      <a:cubicBezTo>
                        <a:pt x="4880" y="3712"/>
                        <a:pt x="5049" y="3364"/>
                        <a:pt x="5014" y="3052"/>
                      </a:cubicBezTo>
                      <a:cubicBezTo>
                        <a:pt x="4987" y="2739"/>
                        <a:pt x="4800" y="2463"/>
                        <a:pt x="4568" y="2240"/>
                      </a:cubicBezTo>
                      <a:cubicBezTo>
                        <a:pt x="4550" y="2222"/>
                        <a:pt x="4532" y="2213"/>
                        <a:pt x="4514" y="2195"/>
                      </a:cubicBezTo>
                      <a:cubicBezTo>
                        <a:pt x="4478" y="2186"/>
                        <a:pt x="4452" y="2186"/>
                        <a:pt x="4416" y="2186"/>
                      </a:cubicBezTo>
                      <a:cubicBezTo>
                        <a:pt x="4255" y="2177"/>
                        <a:pt x="4113" y="2106"/>
                        <a:pt x="3970" y="2035"/>
                      </a:cubicBezTo>
                      <a:cubicBezTo>
                        <a:pt x="3818" y="1954"/>
                        <a:pt x="3667" y="1856"/>
                        <a:pt x="3560" y="1722"/>
                      </a:cubicBezTo>
                      <a:cubicBezTo>
                        <a:pt x="3435" y="1571"/>
                        <a:pt x="3372" y="1383"/>
                        <a:pt x="3292" y="1196"/>
                      </a:cubicBezTo>
                      <a:cubicBezTo>
                        <a:pt x="3158" y="875"/>
                        <a:pt x="2971" y="572"/>
                        <a:pt x="2694" y="366"/>
                      </a:cubicBezTo>
                      <a:cubicBezTo>
                        <a:pt x="2494" y="212"/>
                        <a:pt x="2243" y="118"/>
                        <a:pt x="1995" y="118"/>
                      </a:cubicBezTo>
                      <a:cubicBezTo>
                        <a:pt x="1900" y="118"/>
                        <a:pt x="1805" y="131"/>
                        <a:pt x="1713" y="161"/>
                      </a:cubicBezTo>
                      <a:lnTo>
                        <a:pt x="147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921399" y="4135121"/>
                  <a:ext cx="1016579" cy="3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0" h="64" extrusionOk="0">
                      <a:moveTo>
                        <a:pt x="36" y="1"/>
                      </a:moveTo>
                      <a:cubicBezTo>
                        <a:pt x="18" y="1"/>
                        <a:pt x="1" y="10"/>
                        <a:pt x="1" y="27"/>
                      </a:cubicBezTo>
                      <a:cubicBezTo>
                        <a:pt x="1" y="45"/>
                        <a:pt x="18" y="63"/>
                        <a:pt x="36" y="63"/>
                      </a:cubicBezTo>
                      <a:lnTo>
                        <a:pt x="17343" y="63"/>
                      </a:lnTo>
                      <a:cubicBezTo>
                        <a:pt x="17361" y="63"/>
                        <a:pt x="17370" y="45"/>
                        <a:pt x="17370" y="27"/>
                      </a:cubicBezTo>
                      <a:cubicBezTo>
                        <a:pt x="17370" y="10"/>
                        <a:pt x="17361" y="1"/>
                        <a:pt x="173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1428874" y="3727900"/>
                  <a:ext cx="366601" cy="417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4" h="7138" extrusionOk="0">
                      <a:moveTo>
                        <a:pt x="3614" y="0"/>
                      </a:moveTo>
                      <a:cubicBezTo>
                        <a:pt x="3614" y="0"/>
                        <a:pt x="2062" y="295"/>
                        <a:pt x="1116" y="2016"/>
                      </a:cubicBezTo>
                      <a:cubicBezTo>
                        <a:pt x="1" y="4077"/>
                        <a:pt x="108" y="6762"/>
                        <a:pt x="126" y="7137"/>
                      </a:cubicBezTo>
                      <a:lnTo>
                        <a:pt x="6263" y="7137"/>
                      </a:lnTo>
                      <a:cubicBezTo>
                        <a:pt x="6263" y="6209"/>
                        <a:pt x="6228" y="3818"/>
                        <a:pt x="5907" y="2471"/>
                      </a:cubicBezTo>
                      <a:cubicBezTo>
                        <a:pt x="5496" y="776"/>
                        <a:pt x="3614" y="0"/>
                        <a:pt x="36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1426826" y="3726320"/>
                  <a:ext cx="370229" cy="42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6" h="7191" extrusionOk="0">
                      <a:moveTo>
                        <a:pt x="3649" y="45"/>
                      </a:moveTo>
                      <a:cubicBezTo>
                        <a:pt x="3765" y="99"/>
                        <a:pt x="5531" y="893"/>
                        <a:pt x="5924" y="2507"/>
                      </a:cubicBezTo>
                      <a:cubicBezTo>
                        <a:pt x="6245" y="3836"/>
                        <a:pt x="6281" y="6174"/>
                        <a:pt x="6281" y="7146"/>
                      </a:cubicBezTo>
                      <a:lnTo>
                        <a:pt x="179" y="7146"/>
                      </a:lnTo>
                      <a:cubicBezTo>
                        <a:pt x="161" y="6754"/>
                        <a:pt x="71" y="4086"/>
                        <a:pt x="1178" y="2052"/>
                      </a:cubicBezTo>
                      <a:cubicBezTo>
                        <a:pt x="2061" y="420"/>
                        <a:pt x="3533" y="72"/>
                        <a:pt x="3649" y="45"/>
                      </a:cubicBezTo>
                      <a:close/>
                      <a:moveTo>
                        <a:pt x="3640" y="0"/>
                      </a:moveTo>
                      <a:cubicBezTo>
                        <a:pt x="3631" y="9"/>
                        <a:pt x="2070" y="322"/>
                        <a:pt x="1133" y="2034"/>
                      </a:cubicBezTo>
                      <a:cubicBezTo>
                        <a:pt x="0" y="4113"/>
                        <a:pt x="125" y="6861"/>
                        <a:pt x="134" y="7164"/>
                      </a:cubicBezTo>
                      <a:cubicBezTo>
                        <a:pt x="143" y="7182"/>
                        <a:pt x="152" y="7191"/>
                        <a:pt x="161" y="7191"/>
                      </a:cubicBezTo>
                      <a:lnTo>
                        <a:pt x="6298" y="7191"/>
                      </a:lnTo>
                      <a:cubicBezTo>
                        <a:pt x="6307" y="7191"/>
                        <a:pt x="6316" y="7182"/>
                        <a:pt x="6316" y="7182"/>
                      </a:cubicBezTo>
                      <a:cubicBezTo>
                        <a:pt x="6325" y="7173"/>
                        <a:pt x="6325" y="7173"/>
                        <a:pt x="6325" y="7164"/>
                      </a:cubicBezTo>
                      <a:cubicBezTo>
                        <a:pt x="6325" y="6209"/>
                        <a:pt x="6289" y="3836"/>
                        <a:pt x="5968" y="2498"/>
                      </a:cubicBezTo>
                      <a:cubicBezTo>
                        <a:pt x="5558" y="812"/>
                        <a:pt x="3676" y="9"/>
                        <a:pt x="3658" y="9"/>
                      </a:cubicBezTo>
                      <a:cubicBezTo>
                        <a:pt x="3649" y="0"/>
                        <a:pt x="3649" y="0"/>
                        <a:pt x="364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79224" y="3726320"/>
                  <a:ext cx="327213" cy="36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1" h="6268" extrusionOk="0">
                      <a:moveTo>
                        <a:pt x="5591" y="0"/>
                      </a:moveTo>
                      <a:lnTo>
                        <a:pt x="5591" y="0"/>
                      </a:lnTo>
                      <a:cubicBezTo>
                        <a:pt x="4538" y="116"/>
                        <a:pt x="2745" y="786"/>
                        <a:pt x="1478" y="2846"/>
                      </a:cubicBezTo>
                      <a:cubicBezTo>
                        <a:pt x="1" y="5252"/>
                        <a:pt x="1071" y="6267"/>
                        <a:pt x="2419" y="6267"/>
                      </a:cubicBezTo>
                      <a:cubicBezTo>
                        <a:pt x="2471" y="6267"/>
                        <a:pt x="2523" y="6266"/>
                        <a:pt x="2576" y="6263"/>
                      </a:cubicBezTo>
                      <a:lnTo>
                        <a:pt x="55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1311413" y="3724739"/>
                  <a:ext cx="296078" cy="369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9" h="6317" extrusionOk="0">
                      <a:moveTo>
                        <a:pt x="5032" y="1"/>
                      </a:moveTo>
                      <a:cubicBezTo>
                        <a:pt x="4434" y="72"/>
                        <a:pt x="2374" y="482"/>
                        <a:pt x="910" y="2864"/>
                      </a:cubicBezTo>
                      <a:cubicBezTo>
                        <a:pt x="1" y="4345"/>
                        <a:pt x="117" y="5175"/>
                        <a:pt x="384" y="5612"/>
                      </a:cubicBezTo>
                      <a:cubicBezTo>
                        <a:pt x="652" y="6067"/>
                        <a:pt x="1187" y="6317"/>
                        <a:pt x="1874" y="6317"/>
                      </a:cubicBezTo>
                      <a:lnTo>
                        <a:pt x="2026" y="6317"/>
                      </a:lnTo>
                      <a:cubicBezTo>
                        <a:pt x="2035" y="6317"/>
                        <a:pt x="2043" y="6308"/>
                        <a:pt x="2043" y="6290"/>
                      </a:cubicBezTo>
                      <a:cubicBezTo>
                        <a:pt x="2043" y="6281"/>
                        <a:pt x="2035" y="6272"/>
                        <a:pt x="2026" y="6272"/>
                      </a:cubicBezTo>
                      <a:cubicBezTo>
                        <a:pt x="1979" y="6274"/>
                        <a:pt x="1933" y="6276"/>
                        <a:pt x="1888" y="6276"/>
                      </a:cubicBezTo>
                      <a:cubicBezTo>
                        <a:pt x="1212" y="6276"/>
                        <a:pt x="679" y="6029"/>
                        <a:pt x="420" y="5594"/>
                      </a:cubicBezTo>
                      <a:cubicBezTo>
                        <a:pt x="161" y="5166"/>
                        <a:pt x="54" y="4345"/>
                        <a:pt x="946" y="2882"/>
                      </a:cubicBezTo>
                      <a:cubicBezTo>
                        <a:pt x="2400" y="527"/>
                        <a:pt x="4452" y="117"/>
                        <a:pt x="5041" y="45"/>
                      </a:cubicBezTo>
                      <a:cubicBezTo>
                        <a:pt x="5050" y="45"/>
                        <a:pt x="5059" y="36"/>
                        <a:pt x="5059" y="19"/>
                      </a:cubicBezTo>
                      <a:cubicBezTo>
                        <a:pt x="5059" y="10"/>
                        <a:pt x="5050" y="1"/>
                        <a:pt x="503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1609016" y="3727900"/>
                  <a:ext cx="306554" cy="31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8" h="5353" extrusionOk="0">
                      <a:moveTo>
                        <a:pt x="63" y="0"/>
                      </a:moveTo>
                      <a:lnTo>
                        <a:pt x="1" y="2213"/>
                      </a:lnTo>
                      <a:lnTo>
                        <a:pt x="875" y="3301"/>
                      </a:lnTo>
                      <a:lnTo>
                        <a:pt x="4265" y="5353"/>
                      </a:lnTo>
                      <a:cubicBezTo>
                        <a:pt x="4907" y="4835"/>
                        <a:pt x="5237" y="4024"/>
                        <a:pt x="4559" y="2730"/>
                      </a:cubicBezTo>
                      <a:cubicBezTo>
                        <a:pt x="3257" y="259"/>
                        <a:pt x="63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1607436" y="3726320"/>
                  <a:ext cx="304447" cy="315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" h="5398" extrusionOk="0">
                      <a:moveTo>
                        <a:pt x="90" y="0"/>
                      </a:moveTo>
                      <a:cubicBezTo>
                        <a:pt x="81" y="0"/>
                        <a:pt x="72" y="9"/>
                        <a:pt x="63" y="27"/>
                      </a:cubicBezTo>
                      <a:cubicBezTo>
                        <a:pt x="63" y="36"/>
                        <a:pt x="72" y="45"/>
                        <a:pt x="90" y="45"/>
                      </a:cubicBezTo>
                      <a:cubicBezTo>
                        <a:pt x="117" y="54"/>
                        <a:pt x="3284" y="339"/>
                        <a:pt x="4568" y="2766"/>
                      </a:cubicBezTo>
                      <a:cubicBezTo>
                        <a:pt x="5148" y="3863"/>
                        <a:pt x="5050" y="4729"/>
                        <a:pt x="4292" y="5344"/>
                      </a:cubicBezTo>
                      <a:lnTo>
                        <a:pt x="920" y="3310"/>
                      </a:lnTo>
                      <a:lnTo>
                        <a:pt x="45" y="2231"/>
                      </a:lnTo>
                      <a:cubicBezTo>
                        <a:pt x="39" y="2224"/>
                        <a:pt x="28" y="2218"/>
                        <a:pt x="19" y="2218"/>
                      </a:cubicBezTo>
                      <a:cubicBezTo>
                        <a:pt x="16" y="2218"/>
                        <a:pt x="12" y="2219"/>
                        <a:pt x="10" y="2222"/>
                      </a:cubicBezTo>
                      <a:cubicBezTo>
                        <a:pt x="1" y="2231"/>
                        <a:pt x="1" y="2249"/>
                        <a:pt x="10" y="2257"/>
                      </a:cubicBezTo>
                      <a:lnTo>
                        <a:pt x="884" y="3346"/>
                      </a:lnTo>
                      <a:lnTo>
                        <a:pt x="893" y="3346"/>
                      </a:lnTo>
                      <a:lnTo>
                        <a:pt x="4283" y="5398"/>
                      </a:lnTo>
                      <a:lnTo>
                        <a:pt x="4292" y="5398"/>
                      </a:lnTo>
                      <a:cubicBezTo>
                        <a:pt x="4301" y="5398"/>
                        <a:pt x="4301" y="5398"/>
                        <a:pt x="4310" y="5389"/>
                      </a:cubicBezTo>
                      <a:cubicBezTo>
                        <a:pt x="5095" y="4755"/>
                        <a:pt x="5202" y="3872"/>
                        <a:pt x="4604" y="2748"/>
                      </a:cubicBezTo>
                      <a:cubicBezTo>
                        <a:pt x="3310" y="295"/>
                        <a:pt x="126" y="9"/>
                        <a:pt x="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1560498" y="3364807"/>
                  <a:ext cx="41787" cy="39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" h="683" extrusionOk="0">
                      <a:moveTo>
                        <a:pt x="216" y="0"/>
                      </a:moveTo>
                      <a:cubicBezTo>
                        <a:pt x="1" y="0"/>
                        <a:pt x="13" y="215"/>
                        <a:pt x="187" y="406"/>
                      </a:cubicBezTo>
                      <a:cubicBezTo>
                        <a:pt x="285" y="513"/>
                        <a:pt x="392" y="682"/>
                        <a:pt x="392" y="682"/>
                      </a:cubicBezTo>
                      <a:cubicBezTo>
                        <a:pt x="392" y="682"/>
                        <a:pt x="535" y="530"/>
                        <a:pt x="714" y="486"/>
                      </a:cubicBezTo>
                      <a:cubicBezTo>
                        <a:pt x="714" y="486"/>
                        <a:pt x="535" y="49"/>
                        <a:pt x="268" y="4"/>
                      </a:cubicBezTo>
                      <a:cubicBezTo>
                        <a:pt x="249" y="2"/>
                        <a:pt x="232" y="0"/>
                        <a:pt x="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1560440" y="3363578"/>
                  <a:ext cx="42899" cy="4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730" extrusionOk="0">
                      <a:moveTo>
                        <a:pt x="215" y="43"/>
                      </a:moveTo>
                      <a:cubicBezTo>
                        <a:pt x="233" y="43"/>
                        <a:pt x="251" y="43"/>
                        <a:pt x="269" y="52"/>
                      </a:cubicBezTo>
                      <a:cubicBezTo>
                        <a:pt x="483" y="79"/>
                        <a:pt x="643" y="400"/>
                        <a:pt x="679" y="489"/>
                      </a:cubicBezTo>
                      <a:cubicBezTo>
                        <a:pt x="545" y="534"/>
                        <a:pt x="438" y="632"/>
                        <a:pt x="393" y="667"/>
                      </a:cubicBezTo>
                      <a:cubicBezTo>
                        <a:pt x="367" y="623"/>
                        <a:pt x="286" y="498"/>
                        <a:pt x="197" y="409"/>
                      </a:cubicBezTo>
                      <a:cubicBezTo>
                        <a:pt x="99" y="302"/>
                        <a:pt x="54" y="177"/>
                        <a:pt x="90" y="105"/>
                      </a:cubicBezTo>
                      <a:cubicBezTo>
                        <a:pt x="117" y="61"/>
                        <a:pt x="161" y="43"/>
                        <a:pt x="215" y="43"/>
                      </a:cubicBezTo>
                      <a:close/>
                      <a:moveTo>
                        <a:pt x="204" y="1"/>
                      </a:moveTo>
                      <a:cubicBezTo>
                        <a:pt x="109" y="1"/>
                        <a:pt x="69" y="49"/>
                        <a:pt x="54" y="79"/>
                      </a:cubicBezTo>
                      <a:cubicBezTo>
                        <a:pt x="1" y="168"/>
                        <a:pt x="54" y="311"/>
                        <a:pt x="170" y="436"/>
                      </a:cubicBezTo>
                      <a:cubicBezTo>
                        <a:pt x="269" y="551"/>
                        <a:pt x="376" y="712"/>
                        <a:pt x="376" y="721"/>
                      </a:cubicBezTo>
                      <a:cubicBezTo>
                        <a:pt x="376" y="721"/>
                        <a:pt x="384" y="730"/>
                        <a:pt x="393" y="730"/>
                      </a:cubicBezTo>
                      <a:cubicBezTo>
                        <a:pt x="402" y="730"/>
                        <a:pt x="402" y="730"/>
                        <a:pt x="411" y="721"/>
                      </a:cubicBezTo>
                      <a:cubicBezTo>
                        <a:pt x="411" y="721"/>
                        <a:pt x="545" y="569"/>
                        <a:pt x="715" y="525"/>
                      </a:cubicBezTo>
                      <a:cubicBezTo>
                        <a:pt x="723" y="525"/>
                        <a:pt x="732" y="525"/>
                        <a:pt x="732" y="516"/>
                      </a:cubicBezTo>
                      <a:cubicBezTo>
                        <a:pt x="732" y="507"/>
                        <a:pt x="732" y="507"/>
                        <a:pt x="732" y="498"/>
                      </a:cubicBezTo>
                      <a:cubicBezTo>
                        <a:pt x="723" y="480"/>
                        <a:pt x="554" y="43"/>
                        <a:pt x="269" y="7"/>
                      </a:cubicBezTo>
                      <a:cubicBezTo>
                        <a:pt x="244" y="3"/>
                        <a:pt x="223" y="1"/>
                        <a:pt x="2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1455503" y="3378210"/>
                  <a:ext cx="226667" cy="178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3" h="3054" extrusionOk="0">
                      <a:moveTo>
                        <a:pt x="1651" y="1971"/>
                      </a:moveTo>
                      <a:cubicBezTo>
                        <a:pt x="1710" y="1971"/>
                        <a:pt x="1769" y="2007"/>
                        <a:pt x="1812" y="2050"/>
                      </a:cubicBezTo>
                      <a:cubicBezTo>
                        <a:pt x="1856" y="2095"/>
                        <a:pt x="1883" y="2157"/>
                        <a:pt x="1910" y="2211"/>
                      </a:cubicBezTo>
                      <a:cubicBezTo>
                        <a:pt x="1892" y="2202"/>
                        <a:pt x="1883" y="2184"/>
                        <a:pt x="1865" y="2175"/>
                      </a:cubicBezTo>
                      <a:cubicBezTo>
                        <a:pt x="1812" y="2121"/>
                        <a:pt x="1758" y="2077"/>
                        <a:pt x="1678" y="2068"/>
                      </a:cubicBezTo>
                      <a:cubicBezTo>
                        <a:pt x="1598" y="2068"/>
                        <a:pt x="1535" y="2112"/>
                        <a:pt x="1473" y="2157"/>
                      </a:cubicBezTo>
                      <a:cubicBezTo>
                        <a:pt x="1401" y="2202"/>
                        <a:pt x="1339" y="2228"/>
                        <a:pt x="1250" y="2237"/>
                      </a:cubicBezTo>
                      <a:lnTo>
                        <a:pt x="1196" y="2237"/>
                      </a:lnTo>
                      <a:cubicBezTo>
                        <a:pt x="1312" y="2184"/>
                        <a:pt x="1428" y="2112"/>
                        <a:pt x="1526" y="2032"/>
                      </a:cubicBezTo>
                      <a:cubicBezTo>
                        <a:pt x="1553" y="2005"/>
                        <a:pt x="1580" y="1988"/>
                        <a:pt x="1607" y="1979"/>
                      </a:cubicBezTo>
                      <a:cubicBezTo>
                        <a:pt x="1621" y="1973"/>
                        <a:pt x="1636" y="1971"/>
                        <a:pt x="1651" y="1971"/>
                      </a:cubicBezTo>
                      <a:close/>
                      <a:moveTo>
                        <a:pt x="1786" y="0"/>
                      </a:moveTo>
                      <a:cubicBezTo>
                        <a:pt x="1590" y="0"/>
                        <a:pt x="1391" y="99"/>
                        <a:pt x="1259" y="239"/>
                      </a:cubicBezTo>
                      <a:cubicBezTo>
                        <a:pt x="1232" y="275"/>
                        <a:pt x="1205" y="310"/>
                        <a:pt x="1160" y="319"/>
                      </a:cubicBezTo>
                      <a:cubicBezTo>
                        <a:pt x="1150" y="323"/>
                        <a:pt x="1140" y="324"/>
                        <a:pt x="1130" y="324"/>
                      </a:cubicBezTo>
                      <a:cubicBezTo>
                        <a:pt x="1087" y="324"/>
                        <a:pt x="1043" y="298"/>
                        <a:pt x="1000" y="284"/>
                      </a:cubicBezTo>
                      <a:cubicBezTo>
                        <a:pt x="946" y="260"/>
                        <a:pt x="888" y="251"/>
                        <a:pt x="830" y="251"/>
                      </a:cubicBezTo>
                      <a:cubicBezTo>
                        <a:pt x="755" y="251"/>
                        <a:pt x="678" y="267"/>
                        <a:pt x="607" y="293"/>
                      </a:cubicBezTo>
                      <a:cubicBezTo>
                        <a:pt x="429" y="364"/>
                        <a:pt x="259" y="480"/>
                        <a:pt x="152" y="632"/>
                      </a:cubicBezTo>
                      <a:cubicBezTo>
                        <a:pt x="45" y="792"/>
                        <a:pt x="1" y="988"/>
                        <a:pt x="36" y="1176"/>
                      </a:cubicBezTo>
                      <a:cubicBezTo>
                        <a:pt x="54" y="1238"/>
                        <a:pt x="72" y="1301"/>
                        <a:pt x="108" y="1354"/>
                      </a:cubicBezTo>
                      <a:cubicBezTo>
                        <a:pt x="170" y="1426"/>
                        <a:pt x="251" y="1479"/>
                        <a:pt x="295" y="1559"/>
                      </a:cubicBezTo>
                      <a:cubicBezTo>
                        <a:pt x="411" y="1747"/>
                        <a:pt x="286" y="2032"/>
                        <a:pt x="420" y="2211"/>
                      </a:cubicBezTo>
                      <a:cubicBezTo>
                        <a:pt x="491" y="2291"/>
                        <a:pt x="616" y="2327"/>
                        <a:pt x="723" y="2335"/>
                      </a:cubicBezTo>
                      <a:cubicBezTo>
                        <a:pt x="804" y="2335"/>
                        <a:pt x="884" y="2327"/>
                        <a:pt x="964" y="2309"/>
                      </a:cubicBezTo>
                      <a:cubicBezTo>
                        <a:pt x="1045" y="2362"/>
                        <a:pt x="1143" y="2389"/>
                        <a:pt x="1241" y="2389"/>
                      </a:cubicBezTo>
                      <a:cubicBezTo>
                        <a:pt x="1321" y="2380"/>
                        <a:pt x="1401" y="2362"/>
                        <a:pt x="1482" y="2327"/>
                      </a:cubicBezTo>
                      <a:cubicBezTo>
                        <a:pt x="1530" y="2302"/>
                        <a:pt x="1601" y="2226"/>
                        <a:pt x="1661" y="2226"/>
                      </a:cubicBezTo>
                      <a:cubicBezTo>
                        <a:pt x="1667" y="2226"/>
                        <a:pt x="1672" y="2227"/>
                        <a:pt x="1678" y="2228"/>
                      </a:cubicBezTo>
                      <a:cubicBezTo>
                        <a:pt x="1714" y="2237"/>
                        <a:pt x="1731" y="2264"/>
                        <a:pt x="1758" y="2291"/>
                      </a:cubicBezTo>
                      <a:cubicBezTo>
                        <a:pt x="1749" y="2300"/>
                        <a:pt x="1731" y="2300"/>
                        <a:pt x="1723" y="2300"/>
                      </a:cubicBezTo>
                      <a:cubicBezTo>
                        <a:pt x="1651" y="2309"/>
                        <a:pt x="1580" y="2327"/>
                        <a:pt x="1517" y="2362"/>
                      </a:cubicBezTo>
                      <a:cubicBezTo>
                        <a:pt x="1446" y="2398"/>
                        <a:pt x="1401" y="2443"/>
                        <a:pt x="1366" y="2496"/>
                      </a:cubicBezTo>
                      <a:cubicBezTo>
                        <a:pt x="1312" y="2567"/>
                        <a:pt x="1276" y="2639"/>
                        <a:pt x="1205" y="2683"/>
                      </a:cubicBezTo>
                      <a:cubicBezTo>
                        <a:pt x="1167" y="2702"/>
                        <a:pt x="1132" y="2708"/>
                        <a:pt x="1097" y="2708"/>
                      </a:cubicBezTo>
                      <a:cubicBezTo>
                        <a:pt x="1050" y="2708"/>
                        <a:pt x="1003" y="2697"/>
                        <a:pt x="946" y="2692"/>
                      </a:cubicBezTo>
                      <a:cubicBezTo>
                        <a:pt x="931" y="2690"/>
                        <a:pt x="915" y="2689"/>
                        <a:pt x="898" y="2689"/>
                      </a:cubicBezTo>
                      <a:cubicBezTo>
                        <a:pt x="849" y="2689"/>
                        <a:pt x="797" y="2699"/>
                        <a:pt x="750" y="2719"/>
                      </a:cubicBezTo>
                      <a:cubicBezTo>
                        <a:pt x="643" y="2764"/>
                        <a:pt x="491" y="2889"/>
                        <a:pt x="509" y="3022"/>
                      </a:cubicBezTo>
                      <a:cubicBezTo>
                        <a:pt x="514" y="3045"/>
                        <a:pt x="532" y="3054"/>
                        <a:pt x="551" y="3054"/>
                      </a:cubicBezTo>
                      <a:cubicBezTo>
                        <a:pt x="569" y="3054"/>
                        <a:pt x="590" y="3045"/>
                        <a:pt x="598" y="3031"/>
                      </a:cubicBezTo>
                      <a:cubicBezTo>
                        <a:pt x="625" y="3005"/>
                        <a:pt x="625" y="2969"/>
                        <a:pt x="634" y="2942"/>
                      </a:cubicBezTo>
                      <a:cubicBezTo>
                        <a:pt x="652" y="2915"/>
                        <a:pt x="670" y="2889"/>
                        <a:pt x="697" y="2871"/>
                      </a:cubicBezTo>
                      <a:cubicBezTo>
                        <a:pt x="741" y="2817"/>
                        <a:pt x="804" y="2790"/>
                        <a:pt x="866" y="2773"/>
                      </a:cubicBezTo>
                      <a:cubicBezTo>
                        <a:pt x="876" y="2771"/>
                        <a:pt x="886" y="2771"/>
                        <a:pt x="897" y="2771"/>
                      </a:cubicBezTo>
                      <a:cubicBezTo>
                        <a:pt x="958" y="2771"/>
                        <a:pt x="1019" y="2790"/>
                        <a:pt x="1080" y="2790"/>
                      </a:cubicBezTo>
                      <a:cubicBezTo>
                        <a:pt x="1143" y="2790"/>
                        <a:pt x="1214" y="2773"/>
                        <a:pt x="1268" y="2737"/>
                      </a:cubicBezTo>
                      <a:cubicBezTo>
                        <a:pt x="1384" y="2666"/>
                        <a:pt x="1428" y="2523"/>
                        <a:pt x="1544" y="2451"/>
                      </a:cubicBezTo>
                      <a:cubicBezTo>
                        <a:pt x="1607" y="2416"/>
                        <a:pt x="1678" y="2407"/>
                        <a:pt x="1740" y="2389"/>
                      </a:cubicBezTo>
                      <a:cubicBezTo>
                        <a:pt x="1785" y="2389"/>
                        <a:pt x="1830" y="2380"/>
                        <a:pt x="1874" y="2380"/>
                      </a:cubicBezTo>
                      <a:cubicBezTo>
                        <a:pt x="1928" y="2407"/>
                        <a:pt x="1981" y="2416"/>
                        <a:pt x="2035" y="2425"/>
                      </a:cubicBezTo>
                      <a:cubicBezTo>
                        <a:pt x="2044" y="2425"/>
                        <a:pt x="2053" y="2425"/>
                        <a:pt x="2062" y="2425"/>
                      </a:cubicBezTo>
                      <a:cubicBezTo>
                        <a:pt x="2212" y="2425"/>
                        <a:pt x="2352" y="2355"/>
                        <a:pt x="2445" y="2237"/>
                      </a:cubicBezTo>
                      <a:cubicBezTo>
                        <a:pt x="2463" y="2219"/>
                        <a:pt x="2454" y="2184"/>
                        <a:pt x="2436" y="2166"/>
                      </a:cubicBezTo>
                      <a:cubicBezTo>
                        <a:pt x="2454" y="2139"/>
                        <a:pt x="2481" y="2121"/>
                        <a:pt x="2516" y="2104"/>
                      </a:cubicBezTo>
                      <a:cubicBezTo>
                        <a:pt x="2540" y="2093"/>
                        <a:pt x="2564" y="2089"/>
                        <a:pt x="2589" y="2089"/>
                      </a:cubicBezTo>
                      <a:cubicBezTo>
                        <a:pt x="2648" y="2089"/>
                        <a:pt x="2710" y="2114"/>
                        <a:pt x="2766" y="2139"/>
                      </a:cubicBezTo>
                      <a:cubicBezTo>
                        <a:pt x="2838" y="2166"/>
                        <a:pt x="2909" y="2184"/>
                        <a:pt x="2980" y="2211"/>
                      </a:cubicBezTo>
                      <a:cubicBezTo>
                        <a:pt x="2980" y="2228"/>
                        <a:pt x="2971" y="2246"/>
                        <a:pt x="2971" y="2273"/>
                      </a:cubicBezTo>
                      <a:cubicBezTo>
                        <a:pt x="2971" y="2344"/>
                        <a:pt x="2989" y="2407"/>
                        <a:pt x="3025" y="2478"/>
                      </a:cubicBezTo>
                      <a:cubicBezTo>
                        <a:pt x="3034" y="2487"/>
                        <a:pt x="3043" y="2505"/>
                        <a:pt x="3052" y="2523"/>
                      </a:cubicBezTo>
                      <a:cubicBezTo>
                        <a:pt x="3070" y="2550"/>
                        <a:pt x="3087" y="2576"/>
                        <a:pt x="3114" y="2594"/>
                      </a:cubicBezTo>
                      <a:cubicBezTo>
                        <a:pt x="3203" y="2683"/>
                        <a:pt x="3319" y="2728"/>
                        <a:pt x="3444" y="2737"/>
                      </a:cubicBezTo>
                      <a:cubicBezTo>
                        <a:pt x="3471" y="2737"/>
                        <a:pt x="3498" y="2728"/>
                        <a:pt x="3525" y="2728"/>
                      </a:cubicBezTo>
                      <a:cubicBezTo>
                        <a:pt x="3551" y="2719"/>
                        <a:pt x="3587" y="2719"/>
                        <a:pt x="3614" y="2710"/>
                      </a:cubicBezTo>
                      <a:cubicBezTo>
                        <a:pt x="3676" y="2692"/>
                        <a:pt x="3739" y="2657"/>
                        <a:pt x="3783" y="2603"/>
                      </a:cubicBezTo>
                      <a:cubicBezTo>
                        <a:pt x="3846" y="2541"/>
                        <a:pt x="3872" y="2469"/>
                        <a:pt x="3872" y="2380"/>
                      </a:cubicBezTo>
                      <a:cubicBezTo>
                        <a:pt x="3872" y="2309"/>
                        <a:pt x="3855" y="2246"/>
                        <a:pt x="3819" y="2184"/>
                      </a:cubicBezTo>
                      <a:cubicBezTo>
                        <a:pt x="3792" y="2130"/>
                        <a:pt x="3757" y="2077"/>
                        <a:pt x="3721" y="2041"/>
                      </a:cubicBezTo>
                      <a:cubicBezTo>
                        <a:pt x="3730" y="2014"/>
                        <a:pt x="3748" y="1988"/>
                        <a:pt x="3757" y="1961"/>
                      </a:cubicBezTo>
                      <a:cubicBezTo>
                        <a:pt x="3783" y="1889"/>
                        <a:pt x="3783" y="1800"/>
                        <a:pt x="3757" y="1729"/>
                      </a:cubicBezTo>
                      <a:cubicBezTo>
                        <a:pt x="3774" y="1595"/>
                        <a:pt x="3739" y="1452"/>
                        <a:pt x="3649" y="1354"/>
                      </a:cubicBezTo>
                      <a:cubicBezTo>
                        <a:pt x="3605" y="1301"/>
                        <a:pt x="3525" y="1256"/>
                        <a:pt x="3453" y="1247"/>
                      </a:cubicBezTo>
                      <a:cubicBezTo>
                        <a:pt x="3428" y="1241"/>
                        <a:pt x="3403" y="1234"/>
                        <a:pt x="3377" y="1234"/>
                      </a:cubicBezTo>
                      <a:cubicBezTo>
                        <a:pt x="3367" y="1234"/>
                        <a:pt x="3357" y="1236"/>
                        <a:pt x="3346" y="1238"/>
                      </a:cubicBezTo>
                      <a:cubicBezTo>
                        <a:pt x="3310" y="1238"/>
                        <a:pt x="3275" y="1238"/>
                        <a:pt x="3239" y="1247"/>
                      </a:cubicBezTo>
                      <a:cubicBezTo>
                        <a:pt x="3186" y="1256"/>
                        <a:pt x="3132" y="1283"/>
                        <a:pt x="3079" y="1310"/>
                      </a:cubicBezTo>
                      <a:cubicBezTo>
                        <a:pt x="3052" y="1318"/>
                        <a:pt x="3025" y="1336"/>
                        <a:pt x="3007" y="1363"/>
                      </a:cubicBezTo>
                      <a:cubicBezTo>
                        <a:pt x="2989" y="1363"/>
                        <a:pt x="2971" y="1372"/>
                        <a:pt x="2954" y="1381"/>
                      </a:cubicBezTo>
                      <a:cubicBezTo>
                        <a:pt x="2945" y="1354"/>
                        <a:pt x="2927" y="1336"/>
                        <a:pt x="2909" y="1310"/>
                      </a:cubicBezTo>
                      <a:cubicBezTo>
                        <a:pt x="2873" y="1283"/>
                        <a:pt x="2838" y="1256"/>
                        <a:pt x="2802" y="1220"/>
                      </a:cubicBezTo>
                      <a:cubicBezTo>
                        <a:pt x="2722" y="1122"/>
                        <a:pt x="2757" y="979"/>
                        <a:pt x="2731" y="855"/>
                      </a:cubicBezTo>
                      <a:cubicBezTo>
                        <a:pt x="2686" y="721"/>
                        <a:pt x="2552" y="614"/>
                        <a:pt x="2401" y="614"/>
                      </a:cubicBezTo>
                      <a:cubicBezTo>
                        <a:pt x="2396" y="618"/>
                        <a:pt x="2389" y="620"/>
                        <a:pt x="2382" y="620"/>
                      </a:cubicBezTo>
                      <a:cubicBezTo>
                        <a:pt x="2374" y="620"/>
                        <a:pt x="2365" y="618"/>
                        <a:pt x="2356" y="614"/>
                      </a:cubicBezTo>
                      <a:cubicBezTo>
                        <a:pt x="2302" y="596"/>
                        <a:pt x="2302" y="525"/>
                        <a:pt x="2302" y="471"/>
                      </a:cubicBezTo>
                      <a:cubicBezTo>
                        <a:pt x="2293" y="248"/>
                        <a:pt x="2097" y="52"/>
                        <a:pt x="1874" y="7"/>
                      </a:cubicBezTo>
                      <a:cubicBezTo>
                        <a:pt x="1845" y="2"/>
                        <a:pt x="1816" y="0"/>
                        <a:pt x="17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1569336" y="3393192"/>
                  <a:ext cx="84159" cy="84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1452" extrusionOk="0">
                      <a:moveTo>
                        <a:pt x="563" y="500"/>
                      </a:moveTo>
                      <a:cubicBezTo>
                        <a:pt x="563" y="500"/>
                        <a:pt x="580" y="607"/>
                        <a:pt x="571" y="625"/>
                      </a:cubicBezTo>
                      <a:cubicBezTo>
                        <a:pt x="563" y="634"/>
                        <a:pt x="393" y="715"/>
                        <a:pt x="393" y="715"/>
                      </a:cubicBezTo>
                      <a:lnTo>
                        <a:pt x="563" y="500"/>
                      </a:lnTo>
                      <a:close/>
                      <a:moveTo>
                        <a:pt x="625" y="1"/>
                      </a:moveTo>
                      <a:cubicBezTo>
                        <a:pt x="429" y="1"/>
                        <a:pt x="63" y="286"/>
                        <a:pt x="36" y="563"/>
                      </a:cubicBezTo>
                      <a:cubicBezTo>
                        <a:pt x="1" y="839"/>
                        <a:pt x="206" y="848"/>
                        <a:pt x="206" y="848"/>
                      </a:cubicBezTo>
                      <a:cubicBezTo>
                        <a:pt x="117" y="920"/>
                        <a:pt x="54" y="1000"/>
                        <a:pt x="36" y="1071"/>
                      </a:cubicBezTo>
                      <a:cubicBezTo>
                        <a:pt x="3" y="1232"/>
                        <a:pt x="130" y="1327"/>
                        <a:pt x="275" y="1327"/>
                      </a:cubicBezTo>
                      <a:cubicBezTo>
                        <a:pt x="323" y="1327"/>
                        <a:pt x="373" y="1317"/>
                        <a:pt x="420" y="1294"/>
                      </a:cubicBezTo>
                      <a:cubicBezTo>
                        <a:pt x="456" y="1285"/>
                        <a:pt x="491" y="1259"/>
                        <a:pt x="536" y="1232"/>
                      </a:cubicBezTo>
                      <a:lnTo>
                        <a:pt x="536" y="1232"/>
                      </a:lnTo>
                      <a:lnTo>
                        <a:pt x="509" y="1259"/>
                      </a:lnTo>
                      <a:cubicBezTo>
                        <a:pt x="500" y="1268"/>
                        <a:pt x="500" y="1277"/>
                        <a:pt x="500" y="1294"/>
                      </a:cubicBezTo>
                      <a:cubicBezTo>
                        <a:pt x="494" y="1364"/>
                        <a:pt x="556" y="1452"/>
                        <a:pt x="709" y="1452"/>
                      </a:cubicBezTo>
                      <a:cubicBezTo>
                        <a:pt x="793" y="1452"/>
                        <a:pt x="903" y="1426"/>
                        <a:pt x="1044" y="1357"/>
                      </a:cubicBezTo>
                      <a:cubicBezTo>
                        <a:pt x="1438" y="1160"/>
                        <a:pt x="1372" y="873"/>
                        <a:pt x="1060" y="873"/>
                      </a:cubicBezTo>
                      <a:cubicBezTo>
                        <a:pt x="1046" y="873"/>
                        <a:pt x="1032" y="874"/>
                        <a:pt x="1018" y="875"/>
                      </a:cubicBezTo>
                      <a:cubicBezTo>
                        <a:pt x="1186" y="681"/>
                        <a:pt x="1012" y="535"/>
                        <a:pt x="902" y="535"/>
                      </a:cubicBezTo>
                      <a:cubicBezTo>
                        <a:pt x="895" y="535"/>
                        <a:pt x="889" y="535"/>
                        <a:pt x="884" y="536"/>
                      </a:cubicBezTo>
                      <a:lnTo>
                        <a:pt x="857" y="536"/>
                      </a:lnTo>
                      <a:lnTo>
                        <a:pt x="910" y="509"/>
                      </a:lnTo>
                      <a:cubicBezTo>
                        <a:pt x="955" y="135"/>
                        <a:pt x="812" y="1"/>
                        <a:pt x="62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97018" y="3443173"/>
                  <a:ext cx="51736" cy="36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619" extrusionOk="0">
                      <a:moveTo>
                        <a:pt x="598" y="0"/>
                      </a:moveTo>
                      <a:cubicBezTo>
                        <a:pt x="581" y="0"/>
                        <a:pt x="563" y="1"/>
                        <a:pt x="545" y="3"/>
                      </a:cubicBezTo>
                      <a:cubicBezTo>
                        <a:pt x="536" y="3"/>
                        <a:pt x="527" y="12"/>
                        <a:pt x="527" y="21"/>
                      </a:cubicBezTo>
                      <a:cubicBezTo>
                        <a:pt x="527" y="34"/>
                        <a:pt x="531" y="42"/>
                        <a:pt x="538" y="42"/>
                      </a:cubicBezTo>
                      <a:cubicBezTo>
                        <a:pt x="540" y="42"/>
                        <a:pt x="542" y="41"/>
                        <a:pt x="545" y="39"/>
                      </a:cubicBezTo>
                      <a:cubicBezTo>
                        <a:pt x="555" y="38"/>
                        <a:pt x="565" y="38"/>
                        <a:pt x="575" y="38"/>
                      </a:cubicBezTo>
                      <a:cubicBezTo>
                        <a:pt x="702" y="38"/>
                        <a:pt x="796" y="89"/>
                        <a:pt x="821" y="164"/>
                      </a:cubicBezTo>
                      <a:cubicBezTo>
                        <a:pt x="839" y="244"/>
                        <a:pt x="785" y="369"/>
                        <a:pt x="562" y="485"/>
                      </a:cubicBezTo>
                      <a:cubicBezTo>
                        <a:pt x="418" y="557"/>
                        <a:pt x="312" y="580"/>
                        <a:pt x="237" y="580"/>
                      </a:cubicBezTo>
                      <a:cubicBezTo>
                        <a:pt x="173" y="580"/>
                        <a:pt x="132" y="564"/>
                        <a:pt x="107" y="547"/>
                      </a:cubicBezTo>
                      <a:cubicBezTo>
                        <a:pt x="72" y="521"/>
                        <a:pt x="45" y="476"/>
                        <a:pt x="45" y="440"/>
                      </a:cubicBezTo>
                      <a:cubicBezTo>
                        <a:pt x="45" y="431"/>
                        <a:pt x="54" y="423"/>
                        <a:pt x="54" y="414"/>
                      </a:cubicBezTo>
                      <a:cubicBezTo>
                        <a:pt x="63" y="396"/>
                        <a:pt x="54" y="387"/>
                        <a:pt x="45" y="378"/>
                      </a:cubicBezTo>
                      <a:cubicBezTo>
                        <a:pt x="27" y="378"/>
                        <a:pt x="18" y="378"/>
                        <a:pt x="9" y="396"/>
                      </a:cubicBezTo>
                      <a:cubicBezTo>
                        <a:pt x="9" y="405"/>
                        <a:pt x="0" y="423"/>
                        <a:pt x="0" y="431"/>
                      </a:cubicBezTo>
                      <a:cubicBezTo>
                        <a:pt x="0" y="494"/>
                        <a:pt x="27" y="547"/>
                        <a:pt x="81" y="583"/>
                      </a:cubicBezTo>
                      <a:cubicBezTo>
                        <a:pt x="116" y="601"/>
                        <a:pt x="161" y="619"/>
                        <a:pt x="232" y="619"/>
                      </a:cubicBezTo>
                      <a:cubicBezTo>
                        <a:pt x="322" y="619"/>
                        <a:pt x="429" y="601"/>
                        <a:pt x="580" y="521"/>
                      </a:cubicBezTo>
                      <a:cubicBezTo>
                        <a:pt x="830" y="405"/>
                        <a:pt x="884" y="253"/>
                        <a:pt x="857" y="155"/>
                      </a:cubicBezTo>
                      <a:cubicBezTo>
                        <a:pt x="833" y="60"/>
                        <a:pt x="732" y="0"/>
                        <a:pt x="5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1569336" y="3422923"/>
                  <a:ext cx="66367" cy="4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840" extrusionOk="0">
                      <a:moveTo>
                        <a:pt x="893" y="46"/>
                      </a:moveTo>
                      <a:cubicBezTo>
                        <a:pt x="955" y="46"/>
                        <a:pt x="1035" y="91"/>
                        <a:pt x="1062" y="153"/>
                      </a:cubicBezTo>
                      <a:cubicBezTo>
                        <a:pt x="1089" y="242"/>
                        <a:pt x="1035" y="340"/>
                        <a:pt x="910" y="438"/>
                      </a:cubicBezTo>
                      <a:cubicBezTo>
                        <a:pt x="910" y="438"/>
                        <a:pt x="589" y="688"/>
                        <a:pt x="411" y="769"/>
                      </a:cubicBezTo>
                      <a:cubicBezTo>
                        <a:pt x="368" y="788"/>
                        <a:pt x="321" y="797"/>
                        <a:pt x="275" y="797"/>
                      </a:cubicBezTo>
                      <a:cubicBezTo>
                        <a:pt x="215" y="797"/>
                        <a:pt x="157" y="781"/>
                        <a:pt x="117" y="751"/>
                      </a:cubicBezTo>
                      <a:cubicBezTo>
                        <a:pt x="81" y="715"/>
                        <a:pt x="36" y="662"/>
                        <a:pt x="63" y="563"/>
                      </a:cubicBezTo>
                      <a:cubicBezTo>
                        <a:pt x="108" y="358"/>
                        <a:pt x="598" y="73"/>
                        <a:pt x="884" y="46"/>
                      </a:cubicBezTo>
                      <a:close/>
                      <a:moveTo>
                        <a:pt x="893" y="0"/>
                      </a:moveTo>
                      <a:cubicBezTo>
                        <a:pt x="887" y="0"/>
                        <a:pt x="881" y="1"/>
                        <a:pt x="875" y="1"/>
                      </a:cubicBezTo>
                      <a:cubicBezTo>
                        <a:pt x="598" y="28"/>
                        <a:pt x="72" y="314"/>
                        <a:pt x="18" y="554"/>
                      </a:cubicBezTo>
                      <a:cubicBezTo>
                        <a:pt x="1" y="644"/>
                        <a:pt x="27" y="733"/>
                        <a:pt x="90" y="786"/>
                      </a:cubicBezTo>
                      <a:cubicBezTo>
                        <a:pt x="143" y="822"/>
                        <a:pt x="206" y="840"/>
                        <a:pt x="277" y="840"/>
                      </a:cubicBezTo>
                      <a:cubicBezTo>
                        <a:pt x="322" y="840"/>
                        <a:pt x="375" y="831"/>
                        <a:pt x="429" y="813"/>
                      </a:cubicBezTo>
                      <a:cubicBezTo>
                        <a:pt x="607" y="724"/>
                        <a:pt x="928" y="483"/>
                        <a:pt x="937" y="474"/>
                      </a:cubicBezTo>
                      <a:cubicBezTo>
                        <a:pt x="1134" y="323"/>
                        <a:pt x="1125" y="198"/>
                        <a:pt x="1098" y="144"/>
                      </a:cubicBezTo>
                      <a:cubicBezTo>
                        <a:pt x="1065" y="53"/>
                        <a:pt x="970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1569336" y="3391671"/>
                  <a:ext cx="55950" cy="5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" h="893" extrusionOk="0">
                      <a:moveTo>
                        <a:pt x="625" y="0"/>
                      </a:moveTo>
                      <a:cubicBezTo>
                        <a:pt x="420" y="0"/>
                        <a:pt x="45" y="295"/>
                        <a:pt x="9" y="589"/>
                      </a:cubicBezTo>
                      <a:cubicBezTo>
                        <a:pt x="1" y="696"/>
                        <a:pt x="18" y="776"/>
                        <a:pt x="63" y="830"/>
                      </a:cubicBezTo>
                      <a:cubicBezTo>
                        <a:pt x="125" y="892"/>
                        <a:pt x="197" y="892"/>
                        <a:pt x="197" y="892"/>
                      </a:cubicBezTo>
                      <a:lnTo>
                        <a:pt x="206" y="892"/>
                      </a:lnTo>
                      <a:cubicBezTo>
                        <a:pt x="215" y="892"/>
                        <a:pt x="224" y="883"/>
                        <a:pt x="224" y="874"/>
                      </a:cubicBezTo>
                      <a:cubicBezTo>
                        <a:pt x="224" y="865"/>
                        <a:pt x="215" y="857"/>
                        <a:pt x="206" y="857"/>
                      </a:cubicBezTo>
                      <a:cubicBezTo>
                        <a:pt x="206" y="857"/>
                        <a:pt x="143" y="848"/>
                        <a:pt x="99" y="803"/>
                      </a:cubicBezTo>
                      <a:cubicBezTo>
                        <a:pt x="63" y="758"/>
                        <a:pt x="45" y="687"/>
                        <a:pt x="54" y="589"/>
                      </a:cubicBezTo>
                      <a:cubicBezTo>
                        <a:pt x="81" y="321"/>
                        <a:pt x="438" y="45"/>
                        <a:pt x="625" y="45"/>
                      </a:cubicBezTo>
                      <a:cubicBezTo>
                        <a:pt x="705" y="45"/>
                        <a:pt x="768" y="71"/>
                        <a:pt x="812" y="125"/>
                      </a:cubicBezTo>
                      <a:cubicBezTo>
                        <a:pt x="884" y="205"/>
                        <a:pt x="910" y="348"/>
                        <a:pt x="884" y="535"/>
                      </a:cubicBezTo>
                      <a:cubicBezTo>
                        <a:pt x="884" y="544"/>
                        <a:pt x="893" y="562"/>
                        <a:pt x="902" y="562"/>
                      </a:cubicBezTo>
                      <a:cubicBezTo>
                        <a:pt x="919" y="562"/>
                        <a:pt x="928" y="553"/>
                        <a:pt x="928" y="544"/>
                      </a:cubicBezTo>
                      <a:cubicBezTo>
                        <a:pt x="955" y="339"/>
                        <a:pt x="928" y="187"/>
                        <a:pt x="848" y="98"/>
                      </a:cubicBezTo>
                      <a:cubicBezTo>
                        <a:pt x="795" y="36"/>
                        <a:pt x="714" y="0"/>
                        <a:pt x="6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589702" y="3413910"/>
                  <a:ext cx="18318" cy="23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397" extrusionOk="0">
                      <a:moveTo>
                        <a:pt x="294" y="0"/>
                      </a:moveTo>
                      <a:cubicBezTo>
                        <a:pt x="285" y="0"/>
                        <a:pt x="274" y="6"/>
                        <a:pt x="268" y="13"/>
                      </a:cubicBezTo>
                      <a:cubicBezTo>
                        <a:pt x="268" y="13"/>
                        <a:pt x="223" y="102"/>
                        <a:pt x="108" y="245"/>
                      </a:cubicBezTo>
                      <a:cubicBezTo>
                        <a:pt x="72" y="280"/>
                        <a:pt x="36" y="325"/>
                        <a:pt x="9" y="361"/>
                      </a:cubicBezTo>
                      <a:cubicBezTo>
                        <a:pt x="0" y="369"/>
                        <a:pt x="0" y="378"/>
                        <a:pt x="9" y="387"/>
                      </a:cubicBezTo>
                      <a:cubicBezTo>
                        <a:pt x="9" y="396"/>
                        <a:pt x="18" y="396"/>
                        <a:pt x="18" y="396"/>
                      </a:cubicBezTo>
                      <a:cubicBezTo>
                        <a:pt x="27" y="396"/>
                        <a:pt x="36" y="396"/>
                        <a:pt x="36" y="387"/>
                      </a:cubicBezTo>
                      <a:cubicBezTo>
                        <a:pt x="72" y="352"/>
                        <a:pt x="108" y="316"/>
                        <a:pt x="143" y="271"/>
                      </a:cubicBezTo>
                      <a:cubicBezTo>
                        <a:pt x="268" y="120"/>
                        <a:pt x="313" y="39"/>
                        <a:pt x="313" y="30"/>
                      </a:cubicBezTo>
                      <a:cubicBezTo>
                        <a:pt x="313" y="22"/>
                        <a:pt x="313" y="4"/>
                        <a:pt x="304" y="4"/>
                      </a:cubicBezTo>
                      <a:cubicBezTo>
                        <a:pt x="301" y="1"/>
                        <a:pt x="298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1601174" y="3420348"/>
                  <a:ext cx="3219" cy="10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180" extrusionOk="0">
                      <a:moveTo>
                        <a:pt x="27" y="1"/>
                      </a:moveTo>
                      <a:cubicBezTo>
                        <a:pt x="10" y="1"/>
                        <a:pt x="1" y="10"/>
                        <a:pt x="1" y="28"/>
                      </a:cubicBezTo>
                      <a:cubicBezTo>
                        <a:pt x="1" y="28"/>
                        <a:pt x="10" y="81"/>
                        <a:pt x="1" y="152"/>
                      </a:cubicBezTo>
                      <a:cubicBezTo>
                        <a:pt x="1" y="161"/>
                        <a:pt x="10" y="170"/>
                        <a:pt x="27" y="170"/>
                      </a:cubicBezTo>
                      <a:cubicBezTo>
                        <a:pt x="27" y="179"/>
                        <a:pt x="27" y="179"/>
                        <a:pt x="27" y="179"/>
                      </a:cubicBezTo>
                      <a:cubicBezTo>
                        <a:pt x="36" y="179"/>
                        <a:pt x="45" y="170"/>
                        <a:pt x="45" y="152"/>
                      </a:cubicBezTo>
                      <a:cubicBezTo>
                        <a:pt x="54" y="81"/>
                        <a:pt x="45" y="19"/>
                        <a:pt x="45" y="19"/>
                      </a:cubicBezTo>
                      <a:cubicBezTo>
                        <a:pt x="45" y="10"/>
                        <a:pt x="36" y="1"/>
                        <a:pt x="2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1638864" y="3439193"/>
                  <a:ext cx="95513" cy="8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1374" extrusionOk="0">
                      <a:moveTo>
                        <a:pt x="1018" y="673"/>
                      </a:moveTo>
                      <a:cubicBezTo>
                        <a:pt x="1041" y="673"/>
                        <a:pt x="1064" y="675"/>
                        <a:pt x="1087" y="678"/>
                      </a:cubicBezTo>
                      <a:cubicBezTo>
                        <a:pt x="1194" y="696"/>
                        <a:pt x="1319" y="758"/>
                        <a:pt x="1364" y="856"/>
                      </a:cubicBezTo>
                      <a:cubicBezTo>
                        <a:pt x="1382" y="901"/>
                        <a:pt x="1355" y="963"/>
                        <a:pt x="1328" y="999"/>
                      </a:cubicBezTo>
                      <a:cubicBezTo>
                        <a:pt x="1302" y="1053"/>
                        <a:pt x="1257" y="1097"/>
                        <a:pt x="1203" y="1115"/>
                      </a:cubicBezTo>
                      <a:cubicBezTo>
                        <a:pt x="1173" y="1126"/>
                        <a:pt x="1142" y="1130"/>
                        <a:pt x="1111" y="1130"/>
                      </a:cubicBezTo>
                      <a:cubicBezTo>
                        <a:pt x="1021" y="1130"/>
                        <a:pt x="928" y="1096"/>
                        <a:pt x="835" y="1096"/>
                      </a:cubicBezTo>
                      <a:cubicBezTo>
                        <a:pt x="827" y="1096"/>
                        <a:pt x="819" y="1097"/>
                        <a:pt x="811" y="1097"/>
                      </a:cubicBezTo>
                      <a:cubicBezTo>
                        <a:pt x="665" y="1114"/>
                        <a:pt x="536" y="1214"/>
                        <a:pt x="392" y="1214"/>
                      </a:cubicBezTo>
                      <a:cubicBezTo>
                        <a:pt x="386" y="1214"/>
                        <a:pt x="380" y="1214"/>
                        <a:pt x="374" y="1213"/>
                      </a:cubicBezTo>
                      <a:cubicBezTo>
                        <a:pt x="320" y="1213"/>
                        <a:pt x="267" y="1186"/>
                        <a:pt x="249" y="1142"/>
                      </a:cubicBezTo>
                      <a:cubicBezTo>
                        <a:pt x="249" y="1142"/>
                        <a:pt x="249" y="1142"/>
                        <a:pt x="249" y="1133"/>
                      </a:cubicBezTo>
                      <a:cubicBezTo>
                        <a:pt x="285" y="1097"/>
                        <a:pt x="320" y="1062"/>
                        <a:pt x="365" y="1035"/>
                      </a:cubicBezTo>
                      <a:cubicBezTo>
                        <a:pt x="472" y="937"/>
                        <a:pt x="579" y="830"/>
                        <a:pt x="704" y="758"/>
                      </a:cubicBezTo>
                      <a:cubicBezTo>
                        <a:pt x="800" y="707"/>
                        <a:pt x="907" y="673"/>
                        <a:pt x="1018" y="673"/>
                      </a:cubicBezTo>
                      <a:close/>
                      <a:moveTo>
                        <a:pt x="692" y="1"/>
                      </a:moveTo>
                      <a:cubicBezTo>
                        <a:pt x="672" y="1"/>
                        <a:pt x="651" y="8"/>
                        <a:pt x="632" y="27"/>
                      </a:cubicBezTo>
                      <a:cubicBezTo>
                        <a:pt x="516" y="134"/>
                        <a:pt x="463" y="285"/>
                        <a:pt x="400" y="428"/>
                      </a:cubicBezTo>
                      <a:cubicBezTo>
                        <a:pt x="338" y="589"/>
                        <a:pt x="249" y="740"/>
                        <a:pt x="160" y="883"/>
                      </a:cubicBezTo>
                      <a:cubicBezTo>
                        <a:pt x="115" y="963"/>
                        <a:pt x="61" y="1044"/>
                        <a:pt x="70" y="1133"/>
                      </a:cubicBezTo>
                      <a:cubicBezTo>
                        <a:pt x="70" y="1151"/>
                        <a:pt x="79" y="1177"/>
                        <a:pt x="88" y="1195"/>
                      </a:cubicBezTo>
                      <a:cubicBezTo>
                        <a:pt x="70" y="1204"/>
                        <a:pt x="53" y="1213"/>
                        <a:pt x="35" y="1213"/>
                      </a:cubicBezTo>
                      <a:cubicBezTo>
                        <a:pt x="10" y="1221"/>
                        <a:pt x="1" y="1259"/>
                        <a:pt x="26" y="1259"/>
                      </a:cubicBezTo>
                      <a:cubicBezTo>
                        <a:pt x="29" y="1259"/>
                        <a:pt x="32" y="1259"/>
                        <a:pt x="35" y="1258"/>
                      </a:cubicBezTo>
                      <a:cubicBezTo>
                        <a:pt x="61" y="1258"/>
                        <a:pt x="88" y="1249"/>
                        <a:pt x="106" y="1240"/>
                      </a:cubicBezTo>
                      <a:cubicBezTo>
                        <a:pt x="124" y="1267"/>
                        <a:pt x="151" y="1293"/>
                        <a:pt x="177" y="1311"/>
                      </a:cubicBezTo>
                      <a:cubicBezTo>
                        <a:pt x="240" y="1356"/>
                        <a:pt x="305" y="1373"/>
                        <a:pt x="371" y="1373"/>
                      </a:cubicBezTo>
                      <a:cubicBezTo>
                        <a:pt x="474" y="1373"/>
                        <a:pt x="579" y="1332"/>
                        <a:pt x="677" y="1293"/>
                      </a:cubicBezTo>
                      <a:cubicBezTo>
                        <a:pt x="746" y="1273"/>
                        <a:pt x="810" y="1252"/>
                        <a:pt x="872" y="1252"/>
                      </a:cubicBezTo>
                      <a:cubicBezTo>
                        <a:pt x="891" y="1252"/>
                        <a:pt x="909" y="1254"/>
                        <a:pt x="927" y="1258"/>
                      </a:cubicBezTo>
                      <a:cubicBezTo>
                        <a:pt x="992" y="1272"/>
                        <a:pt x="1058" y="1287"/>
                        <a:pt x="1123" y="1287"/>
                      </a:cubicBezTo>
                      <a:cubicBezTo>
                        <a:pt x="1138" y="1287"/>
                        <a:pt x="1153" y="1286"/>
                        <a:pt x="1168" y="1285"/>
                      </a:cubicBezTo>
                      <a:cubicBezTo>
                        <a:pt x="1319" y="1276"/>
                        <a:pt x="1462" y="1186"/>
                        <a:pt x="1542" y="1053"/>
                      </a:cubicBezTo>
                      <a:cubicBezTo>
                        <a:pt x="1632" y="883"/>
                        <a:pt x="1533" y="714"/>
                        <a:pt x="1382" y="624"/>
                      </a:cubicBezTo>
                      <a:cubicBezTo>
                        <a:pt x="1303" y="580"/>
                        <a:pt x="1211" y="559"/>
                        <a:pt x="1120" y="559"/>
                      </a:cubicBezTo>
                      <a:cubicBezTo>
                        <a:pt x="1066" y="559"/>
                        <a:pt x="1012" y="566"/>
                        <a:pt x="963" y="580"/>
                      </a:cubicBezTo>
                      <a:cubicBezTo>
                        <a:pt x="793" y="615"/>
                        <a:pt x="650" y="705"/>
                        <a:pt x="516" y="812"/>
                      </a:cubicBezTo>
                      <a:cubicBezTo>
                        <a:pt x="436" y="874"/>
                        <a:pt x="365" y="946"/>
                        <a:pt x="293" y="1008"/>
                      </a:cubicBezTo>
                      <a:cubicBezTo>
                        <a:pt x="285" y="1017"/>
                        <a:pt x="276" y="1026"/>
                        <a:pt x="276" y="1026"/>
                      </a:cubicBezTo>
                      <a:cubicBezTo>
                        <a:pt x="285" y="1008"/>
                        <a:pt x="302" y="981"/>
                        <a:pt x="311" y="963"/>
                      </a:cubicBezTo>
                      <a:cubicBezTo>
                        <a:pt x="400" y="821"/>
                        <a:pt x="490" y="687"/>
                        <a:pt x="552" y="526"/>
                      </a:cubicBezTo>
                      <a:cubicBezTo>
                        <a:pt x="606" y="392"/>
                        <a:pt x="659" y="259"/>
                        <a:pt x="766" y="152"/>
                      </a:cubicBezTo>
                      <a:cubicBezTo>
                        <a:pt x="828" y="90"/>
                        <a:pt x="762" y="1"/>
                        <a:pt x="6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1581333" y="3498363"/>
                  <a:ext cx="87085" cy="30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8" h="518" extrusionOk="0">
                      <a:moveTo>
                        <a:pt x="638" y="1"/>
                      </a:moveTo>
                      <a:cubicBezTo>
                        <a:pt x="604" y="1"/>
                        <a:pt x="570" y="3"/>
                        <a:pt x="536" y="6"/>
                      </a:cubicBezTo>
                      <a:cubicBezTo>
                        <a:pt x="72" y="51"/>
                        <a:pt x="1" y="300"/>
                        <a:pt x="1" y="300"/>
                      </a:cubicBezTo>
                      <a:cubicBezTo>
                        <a:pt x="7" y="413"/>
                        <a:pt x="667" y="518"/>
                        <a:pt x="1103" y="518"/>
                      </a:cubicBezTo>
                      <a:cubicBezTo>
                        <a:pt x="1324" y="518"/>
                        <a:pt x="1488" y="491"/>
                        <a:pt x="1482" y="425"/>
                      </a:cubicBezTo>
                      <a:cubicBezTo>
                        <a:pt x="1457" y="244"/>
                        <a:pt x="1058" y="1"/>
                        <a:pt x="6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496764" y="3501464"/>
                  <a:ext cx="231349" cy="208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564" extrusionOk="0">
                      <a:moveTo>
                        <a:pt x="1725" y="0"/>
                      </a:moveTo>
                      <a:cubicBezTo>
                        <a:pt x="1644" y="0"/>
                        <a:pt x="1562" y="8"/>
                        <a:pt x="1481" y="24"/>
                      </a:cubicBezTo>
                      <a:cubicBezTo>
                        <a:pt x="1214" y="78"/>
                        <a:pt x="964" y="212"/>
                        <a:pt x="768" y="399"/>
                      </a:cubicBezTo>
                      <a:cubicBezTo>
                        <a:pt x="687" y="470"/>
                        <a:pt x="554" y="631"/>
                        <a:pt x="554" y="631"/>
                      </a:cubicBezTo>
                      <a:cubicBezTo>
                        <a:pt x="393" y="872"/>
                        <a:pt x="482" y="979"/>
                        <a:pt x="411" y="1139"/>
                      </a:cubicBezTo>
                      <a:cubicBezTo>
                        <a:pt x="348" y="1291"/>
                        <a:pt x="268" y="1345"/>
                        <a:pt x="179" y="1487"/>
                      </a:cubicBezTo>
                      <a:cubicBezTo>
                        <a:pt x="72" y="1675"/>
                        <a:pt x="1" y="1835"/>
                        <a:pt x="90" y="2139"/>
                      </a:cubicBezTo>
                      <a:cubicBezTo>
                        <a:pt x="161" y="2344"/>
                        <a:pt x="295" y="2415"/>
                        <a:pt x="384" y="2478"/>
                      </a:cubicBezTo>
                      <a:cubicBezTo>
                        <a:pt x="500" y="2558"/>
                        <a:pt x="598" y="2638"/>
                        <a:pt x="696" y="2745"/>
                      </a:cubicBezTo>
                      <a:cubicBezTo>
                        <a:pt x="786" y="2843"/>
                        <a:pt x="786" y="2995"/>
                        <a:pt x="830" y="3120"/>
                      </a:cubicBezTo>
                      <a:cubicBezTo>
                        <a:pt x="893" y="3325"/>
                        <a:pt x="1098" y="3459"/>
                        <a:pt x="1312" y="3477"/>
                      </a:cubicBezTo>
                      <a:cubicBezTo>
                        <a:pt x="1470" y="3534"/>
                        <a:pt x="1637" y="3564"/>
                        <a:pt x="1806" y="3564"/>
                      </a:cubicBezTo>
                      <a:cubicBezTo>
                        <a:pt x="1876" y="3564"/>
                        <a:pt x="1946" y="3558"/>
                        <a:pt x="2017" y="3548"/>
                      </a:cubicBezTo>
                      <a:cubicBezTo>
                        <a:pt x="2195" y="3521"/>
                        <a:pt x="2356" y="3459"/>
                        <a:pt x="2534" y="3432"/>
                      </a:cubicBezTo>
                      <a:cubicBezTo>
                        <a:pt x="2668" y="3414"/>
                        <a:pt x="2811" y="3414"/>
                        <a:pt x="2953" y="3387"/>
                      </a:cubicBezTo>
                      <a:cubicBezTo>
                        <a:pt x="3087" y="3361"/>
                        <a:pt x="3230" y="3307"/>
                        <a:pt x="3319" y="3191"/>
                      </a:cubicBezTo>
                      <a:cubicBezTo>
                        <a:pt x="3364" y="3138"/>
                        <a:pt x="3391" y="3066"/>
                        <a:pt x="3435" y="3004"/>
                      </a:cubicBezTo>
                      <a:cubicBezTo>
                        <a:pt x="3515" y="2888"/>
                        <a:pt x="3640" y="2808"/>
                        <a:pt x="3738" y="2692"/>
                      </a:cubicBezTo>
                      <a:cubicBezTo>
                        <a:pt x="3899" y="2504"/>
                        <a:pt x="3953" y="2228"/>
                        <a:pt x="3872" y="1987"/>
                      </a:cubicBezTo>
                      <a:cubicBezTo>
                        <a:pt x="3845" y="1898"/>
                        <a:pt x="3801" y="1817"/>
                        <a:pt x="3792" y="1719"/>
                      </a:cubicBezTo>
                      <a:cubicBezTo>
                        <a:pt x="3783" y="1639"/>
                        <a:pt x="3819" y="1559"/>
                        <a:pt x="3837" y="1469"/>
                      </a:cubicBezTo>
                      <a:cubicBezTo>
                        <a:pt x="3908" y="1175"/>
                        <a:pt x="3845" y="854"/>
                        <a:pt x="3676" y="595"/>
                      </a:cubicBezTo>
                      <a:cubicBezTo>
                        <a:pt x="3605" y="488"/>
                        <a:pt x="3506" y="390"/>
                        <a:pt x="3399" y="319"/>
                      </a:cubicBezTo>
                      <a:cubicBezTo>
                        <a:pt x="3232" y="226"/>
                        <a:pt x="3043" y="202"/>
                        <a:pt x="2850" y="202"/>
                      </a:cubicBezTo>
                      <a:cubicBezTo>
                        <a:pt x="2766" y="202"/>
                        <a:pt x="2681" y="206"/>
                        <a:pt x="2597" y="212"/>
                      </a:cubicBezTo>
                      <a:cubicBezTo>
                        <a:pt x="2570" y="212"/>
                        <a:pt x="2543" y="214"/>
                        <a:pt x="2516" y="214"/>
                      </a:cubicBezTo>
                      <a:cubicBezTo>
                        <a:pt x="2489" y="214"/>
                        <a:pt x="2463" y="212"/>
                        <a:pt x="2436" y="203"/>
                      </a:cubicBezTo>
                      <a:cubicBezTo>
                        <a:pt x="2382" y="194"/>
                        <a:pt x="2329" y="158"/>
                        <a:pt x="2275" y="131"/>
                      </a:cubicBezTo>
                      <a:cubicBezTo>
                        <a:pt x="2107" y="44"/>
                        <a:pt x="1916" y="0"/>
                        <a:pt x="17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9336" y="3707006"/>
                  <a:ext cx="94050" cy="52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902" extrusionOk="0">
                      <a:moveTo>
                        <a:pt x="823" y="0"/>
                      </a:moveTo>
                      <a:cubicBezTo>
                        <a:pt x="814" y="0"/>
                        <a:pt x="804" y="0"/>
                        <a:pt x="795" y="0"/>
                      </a:cubicBezTo>
                      <a:cubicBezTo>
                        <a:pt x="348" y="9"/>
                        <a:pt x="1" y="214"/>
                        <a:pt x="1" y="464"/>
                      </a:cubicBezTo>
                      <a:cubicBezTo>
                        <a:pt x="9" y="709"/>
                        <a:pt x="351" y="902"/>
                        <a:pt x="783" y="902"/>
                      </a:cubicBezTo>
                      <a:cubicBezTo>
                        <a:pt x="793" y="902"/>
                        <a:pt x="803" y="902"/>
                        <a:pt x="812" y="901"/>
                      </a:cubicBezTo>
                      <a:cubicBezTo>
                        <a:pt x="1249" y="892"/>
                        <a:pt x="1606" y="687"/>
                        <a:pt x="1597" y="438"/>
                      </a:cubicBezTo>
                      <a:cubicBezTo>
                        <a:pt x="1597" y="193"/>
                        <a:pt x="1247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F6CB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1567755" y="3705426"/>
                  <a:ext cx="96683" cy="5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" h="956" extrusionOk="0">
                      <a:moveTo>
                        <a:pt x="848" y="45"/>
                      </a:moveTo>
                      <a:cubicBezTo>
                        <a:pt x="1045" y="45"/>
                        <a:pt x="1232" y="90"/>
                        <a:pt x="1375" y="170"/>
                      </a:cubicBezTo>
                      <a:cubicBezTo>
                        <a:pt x="1517" y="250"/>
                        <a:pt x="1598" y="349"/>
                        <a:pt x="1607" y="465"/>
                      </a:cubicBezTo>
                      <a:cubicBezTo>
                        <a:pt x="1607" y="580"/>
                        <a:pt x="1526" y="688"/>
                        <a:pt x="1384" y="768"/>
                      </a:cubicBezTo>
                      <a:cubicBezTo>
                        <a:pt x="1241" y="857"/>
                        <a:pt x="1045" y="902"/>
                        <a:pt x="839" y="911"/>
                      </a:cubicBezTo>
                      <a:cubicBezTo>
                        <a:pt x="830" y="911"/>
                        <a:pt x="820" y="911"/>
                        <a:pt x="810" y="911"/>
                      </a:cubicBezTo>
                      <a:cubicBezTo>
                        <a:pt x="395" y="911"/>
                        <a:pt x="54" y="727"/>
                        <a:pt x="54" y="491"/>
                      </a:cubicBezTo>
                      <a:cubicBezTo>
                        <a:pt x="45" y="259"/>
                        <a:pt x="393" y="54"/>
                        <a:pt x="822" y="45"/>
                      </a:cubicBezTo>
                      <a:close/>
                      <a:moveTo>
                        <a:pt x="822" y="1"/>
                      </a:moveTo>
                      <a:cubicBezTo>
                        <a:pt x="367" y="10"/>
                        <a:pt x="1" y="233"/>
                        <a:pt x="10" y="491"/>
                      </a:cubicBezTo>
                      <a:cubicBezTo>
                        <a:pt x="10" y="750"/>
                        <a:pt x="367" y="955"/>
                        <a:pt x="813" y="955"/>
                      </a:cubicBezTo>
                      <a:lnTo>
                        <a:pt x="839" y="955"/>
                      </a:lnTo>
                      <a:cubicBezTo>
                        <a:pt x="1053" y="946"/>
                        <a:pt x="1259" y="902"/>
                        <a:pt x="1410" y="804"/>
                      </a:cubicBezTo>
                      <a:cubicBezTo>
                        <a:pt x="1562" y="714"/>
                        <a:pt x="1651" y="589"/>
                        <a:pt x="1651" y="465"/>
                      </a:cubicBezTo>
                      <a:cubicBezTo>
                        <a:pt x="1642" y="331"/>
                        <a:pt x="1553" y="215"/>
                        <a:pt x="1392" y="126"/>
                      </a:cubicBezTo>
                      <a:cubicBezTo>
                        <a:pt x="1241" y="45"/>
                        <a:pt x="1036" y="1"/>
                        <a:pt x="8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1581333" y="3667326"/>
                  <a:ext cx="70054" cy="79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" h="1357" extrusionOk="0">
                      <a:moveTo>
                        <a:pt x="606" y="0"/>
                      </a:moveTo>
                      <a:cubicBezTo>
                        <a:pt x="600" y="0"/>
                        <a:pt x="595" y="0"/>
                        <a:pt x="590" y="0"/>
                      </a:cubicBezTo>
                      <a:cubicBezTo>
                        <a:pt x="259" y="0"/>
                        <a:pt x="1" y="268"/>
                        <a:pt x="10" y="598"/>
                      </a:cubicBezTo>
                      <a:lnTo>
                        <a:pt x="10" y="777"/>
                      </a:lnTo>
                      <a:cubicBezTo>
                        <a:pt x="18" y="1101"/>
                        <a:pt x="277" y="1357"/>
                        <a:pt x="591" y="1357"/>
                      </a:cubicBezTo>
                      <a:cubicBezTo>
                        <a:pt x="597" y="1357"/>
                        <a:pt x="602" y="1357"/>
                        <a:pt x="607" y="1356"/>
                      </a:cubicBezTo>
                      <a:cubicBezTo>
                        <a:pt x="937" y="1347"/>
                        <a:pt x="1196" y="1080"/>
                        <a:pt x="1187" y="759"/>
                      </a:cubicBezTo>
                      <a:lnTo>
                        <a:pt x="1187" y="571"/>
                      </a:lnTo>
                      <a:cubicBezTo>
                        <a:pt x="1178" y="256"/>
                        <a:pt x="920" y="0"/>
                        <a:pt x="6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1580280" y="3665746"/>
                  <a:ext cx="72103" cy="82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1411" extrusionOk="0">
                      <a:moveTo>
                        <a:pt x="750" y="45"/>
                      </a:moveTo>
                      <a:cubicBezTo>
                        <a:pt x="982" y="45"/>
                        <a:pt x="1178" y="233"/>
                        <a:pt x="1178" y="465"/>
                      </a:cubicBezTo>
                      <a:lnTo>
                        <a:pt x="1187" y="919"/>
                      </a:lnTo>
                      <a:cubicBezTo>
                        <a:pt x="1187" y="1160"/>
                        <a:pt x="1000" y="1357"/>
                        <a:pt x="768" y="1357"/>
                      </a:cubicBezTo>
                      <a:lnTo>
                        <a:pt x="492" y="1366"/>
                      </a:lnTo>
                      <a:cubicBezTo>
                        <a:pt x="251" y="1366"/>
                        <a:pt x="54" y="1178"/>
                        <a:pt x="54" y="946"/>
                      </a:cubicBezTo>
                      <a:lnTo>
                        <a:pt x="45" y="482"/>
                      </a:lnTo>
                      <a:cubicBezTo>
                        <a:pt x="45" y="366"/>
                        <a:pt x="90" y="259"/>
                        <a:pt x="161" y="179"/>
                      </a:cubicBezTo>
                      <a:cubicBezTo>
                        <a:pt x="242" y="99"/>
                        <a:pt x="349" y="54"/>
                        <a:pt x="465" y="45"/>
                      </a:cubicBezTo>
                      <a:close/>
                      <a:moveTo>
                        <a:pt x="465" y="1"/>
                      </a:moveTo>
                      <a:cubicBezTo>
                        <a:pt x="340" y="10"/>
                        <a:pt x="224" y="54"/>
                        <a:pt x="135" y="152"/>
                      </a:cubicBezTo>
                      <a:cubicBezTo>
                        <a:pt x="45" y="241"/>
                        <a:pt x="1" y="357"/>
                        <a:pt x="1" y="482"/>
                      </a:cubicBezTo>
                      <a:lnTo>
                        <a:pt x="10" y="946"/>
                      </a:lnTo>
                      <a:cubicBezTo>
                        <a:pt x="10" y="1071"/>
                        <a:pt x="63" y="1187"/>
                        <a:pt x="153" y="1276"/>
                      </a:cubicBezTo>
                      <a:cubicBezTo>
                        <a:pt x="242" y="1366"/>
                        <a:pt x="358" y="1410"/>
                        <a:pt x="483" y="1410"/>
                      </a:cubicBezTo>
                      <a:lnTo>
                        <a:pt x="492" y="1410"/>
                      </a:lnTo>
                      <a:lnTo>
                        <a:pt x="768" y="1401"/>
                      </a:lnTo>
                      <a:cubicBezTo>
                        <a:pt x="1027" y="1401"/>
                        <a:pt x="1232" y="1187"/>
                        <a:pt x="1232" y="919"/>
                      </a:cubicBezTo>
                      <a:lnTo>
                        <a:pt x="1223" y="465"/>
                      </a:lnTo>
                      <a:cubicBezTo>
                        <a:pt x="1223" y="340"/>
                        <a:pt x="1170" y="224"/>
                        <a:pt x="1080" y="134"/>
                      </a:cubicBezTo>
                      <a:cubicBezTo>
                        <a:pt x="991" y="45"/>
                        <a:pt x="866" y="1"/>
                        <a:pt x="7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1511395" y="3625012"/>
                  <a:ext cx="42840" cy="4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715" extrusionOk="0">
                      <a:moveTo>
                        <a:pt x="366" y="1"/>
                      </a:moveTo>
                      <a:cubicBezTo>
                        <a:pt x="170" y="1"/>
                        <a:pt x="9" y="161"/>
                        <a:pt x="0" y="358"/>
                      </a:cubicBezTo>
                      <a:cubicBezTo>
                        <a:pt x="0" y="554"/>
                        <a:pt x="161" y="714"/>
                        <a:pt x="357" y="714"/>
                      </a:cubicBezTo>
                      <a:cubicBezTo>
                        <a:pt x="363" y="715"/>
                        <a:pt x="368" y="715"/>
                        <a:pt x="373" y="715"/>
                      </a:cubicBezTo>
                      <a:cubicBezTo>
                        <a:pt x="571" y="715"/>
                        <a:pt x="723" y="558"/>
                        <a:pt x="723" y="367"/>
                      </a:cubicBezTo>
                      <a:cubicBezTo>
                        <a:pt x="732" y="170"/>
                        <a:pt x="571" y="1"/>
                        <a:pt x="36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1510342" y="3623900"/>
                  <a:ext cx="44947" cy="44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61" extrusionOk="0">
                      <a:moveTo>
                        <a:pt x="384" y="47"/>
                      </a:moveTo>
                      <a:cubicBezTo>
                        <a:pt x="571" y="47"/>
                        <a:pt x="723" y="198"/>
                        <a:pt x="723" y="386"/>
                      </a:cubicBezTo>
                      <a:cubicBezTo>
                        <a:pt x="723" y="564"/>
                        <a:pt x="571" y="716"/>
                        <a:pt x="384" y="716"/>
                      </a:cubicBezTo>
                      <a:lnTo>
                        <a:pt x="375" y="716"/>
                      </a:lnTo>
                      <a:cubicBezTo>
                        <a:pt x="188" y="716"/>
                        <a:pt x="45" y="564"/>
                        <a:pt x="45" y="377"/>
                      </a:cubicBezTo>
                      <a:cubicBezTo>
                        <a:pt x="45" y="287"/>
                        <a:pt x="81" y="198"/>
                        <a:pt x="143" y="136"/>
                      </a:cubicBezTo>
                      <a:cubicBezTo>
                        <a:pt x="215" y="73"/>
                        <a:pt x="295" y="47"/>
                        <a:pt x="384" y="47"/>
                      </a:cubicBezTo>
                      <a:close/>
                      <a:moveTo>
                        <a:pt x="359" y="1"/>
                      </a:moveTo>
                      <a:cubicBezTo>
                        <a:pt x="269" y="1"/>
                        <a:pt x="182" y="44"/>
                        <a:pt x="116" y="109"/>
                      </a:cubicBezTo>
                      <a:cubicBezTo>
                        <a:pt x="45" y="180"/>
                        <a:pt x="0" y="270"/>
                        <a:pt x="0" y="377"/>
                      </a:cubicBezTo>
                      <a:cubicBezTo>
                        <a:pt x="0" y="582"/>
                        <a:pt x="170" y="760"/>
                        <a:pt x="375" y="760"/>
                      </a:cubicBezTo>
                      <a:lnTo>
                        <a:pt x="384" y="760"/>
                      </a:lnTo>
                      <a:cubicBezTo>
                        <a:pt x="589" y="760"/>
                        <a:pt x="768" y="591"/>
                        <a:pt x="768" y="386"/>
                      </a:cubicBezTo>
                      <a:cubicBezTo>
                        <a:pt x="768" y="171"/>
                        <a:pt x="598" y="2"/>
                        <a:pt x="384" y="2"/>
                      </a:cubicBezTo>
                      <a:cubicBezTo>
                        <a:pt x="376" y="1"/>
                        <a:pt x="367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1531762" y="3633381"/>
                  <a:ext cx="14163" cy="14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242" extrusionOk="0">
                      <a:moveTo>
                        <a:pt x="18" y="1"/>
                      </a:moveTo>
                      <a:cubicBezTo>
                        <a:pt x="9" y="1"/>
                        <a:pt x="0" y="9"/>
                        <a:pt x="0" y="18"/>
                      </a:cubicBezTo>
                      <a:cubicBezTo>
                        <a:pt x="0" y="27"/>
                        <a:pt x="9" y="45"/>
                        <a:pt x="18" y="45"/>
                      </a:cubicBezTo>
                      <a:cubicBezTo>
                        <a:pt x="63" y="45"/>
                        <a:pt x="107" y="63"/>
                        <a:pt x="143" y="99"/>
                      </a:cubicBezTo>
                      <a:cubicBezTo>
                        <a:pt x="179" y="125"/>
                        <a:pt x="196" y="170"/>
                        <a:pt x="196" y="224"/>
                      </a:cubicBezTo>
                      <a:cubicBezTo>
                        <a:pt x="196" y="232"/>
                        <a:pt x="205" y="241"/>
                        <a:pt x="214" y="241"/>
                      </a:cubicBezTo>
                      <a:cubicBezTo>
                        <a:pt x="232" y="241"/>
                        <a:pt x="241" y="232"/>
                        <a:pt x="241" y="224"/>
                      </a:cubicBezTo>
                      <a:cubicBezTo>
                        <a:pt x="241" y="161"/>
                        <a:pt x="214" y="108"/>
                        <a:pt x="179" y="63"/>
                      </a:cubicBezTo>
                      <a:cubicBezTo>
                        <a:pt x="134" y="18"/>
                        <a:pt x="81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1676379" y="3621852"/>
                  <a:ext cx="43367" cy="42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" h="725" extrusionOk="0">
                      <a:moveTo>
                        <a:pt x="365" y="1"/>
                      </a:moveTo>
                      <a:cubicBezTo>
                        <a:pt x="360" y="1"/>
                        <a:pt x="354" y="1"/>
                        <a:pt x="348" y="1"/>
                      </a:cubicBezTo>
                      <a:cubicBezTo>
                        <a:pt x="152" y="19"/>
                        <a:pt x="0" y="180"/>
                        <a:pt x="9" y="376"/>
                      </a:cubicBezTo>
                      <a:cubicBezTo>
                        <a:pt x="18" y="575"/>
                        <a:pt x="178" y="724"/>
                        <a:pt x="368" y="724"/>
                      </a:cubicBezTo>
                      <a:cubicBezTo>
                        <a:pt x="373" y="724"/>
                        <a:pt x="378" y="724"/>
                        <a:pt x="384" y="724"/>
                      </a:cubicBezTo>
                      <a:cubicBezTo>
                        <a:pt x="589" y="706"/>
                        <a:pt x="741" y="545"/>
                        <a:pt x="732" y="349"/>
                      </a:cubicBezTo>
                      <a:cubicBezTo>
                        <a:pt x="723" y="150"/>
                        <a:pt x="563" y="1"/>
                        <a:pt x="36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674799" y="3620857"/>
                  <a:ext cx="46001" cy="44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759" extrusionOk="0">
                      <a:moveTo>
                        <a:pt x="393" y="45"/>
                      </a:moveTo>
                      <a:cubicBezTo>
                        <a:pt x="580" y="45"/>
                        <a:pt x="723" y="188"/>
                        <a:pt x="732" y="366"/>
                      </a:cubicBezTo>
                      <a:cubicBezTo>
                        <a:pt x="741" y="455"/>
                        <a:pt x="705" y="536"/>
                        <a:pt x="643" y="607"/>
                      </a:cubicBezTo>
                      <a:cubicBezTo>
                        <a:pt x="589" y="669"/>
                        <a:pt x="500" y="714"/>
                        <a:pt x="411" y="714"/>
                      </a:cubicBezTo>
                      <a:cubicBezTo>
                        <a:pt x="405" y="714"/>
                        <a:pt x="400" y="715"/>
                        <a:pt x="394" y="715"/>
                      </a:cubicBezTo>
                      <a:cubicBezTo>
                        <a:pt x="215" y="715"/>
                        <a:pt x="71" y="575"/>
                        <a:pt x="54" y="393"/>
                      </a:cubicBezTo>
                      <a:cubicBezTo>
                        <a:pt x="45" y="215"/>
                        <a:pt x="197" y="54"/>
                        <a:pt x="384" y="45"/>
                      </a:cubicBezTo>
                      <a:close/>
                      <a:moveTo>
                        <a:pt x="392" y="0"/>
                      </a:moveTo>
                      <a:cubicBezTo>
                        <a:pt x="387" y="0"/>
                        <a:pt x="381" y="0"/>
                        <a:pt x="375" y="0"/>
                      </a:cubicBezTo>
                      <a:cubicBezTo>
                        <a:pt x="170" y="9"/>
                        <a:pt x="1" y="188"/>
                        <a:pt x="18" y="402"/>
                      </a:cubicBezTo>
                      <a:cubicBezTo>
                        <a:pt x="27" y="598"/>
                        <a:pt x="197" y="759"/>
                        <a:pt x="393" y="759"/>
                      </a:cubicBezTo>
                      <a:lnTo>
                        <a:pt x="411" y="759"/>
                      </a:lnTo>
                      <a:cubicBezTo>
                        <a:pt x="518" y="750"/>
                        <a:pt x="607" y="714"/>
                        <a:pt x="679" y="634"/>
                      </a:cubicBezTo>
                      <a:cubicBezTo>
                        <a:pt x="750" y="562"/>
                        <a:pt x="786" y="464"/>
                        <a:pt x="777" y="357"/>
                      </a:cubicBezTo>
                      <a:cubicBezTo>
                        <a:pt x="768" y="158"/>
                        <a:pt x="599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1684748" y="3630279"/>
                  <a:ext cx="14105" cy="14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50" extrusionOk="0">
                      <a:moveTo>
                        <a:pt x="214" y="0"/>
                      </a:moveTo>
                      <a:cubicBezTo>
                        <a:pt x="98" y="9"/>
                        <a:pt x="0" y="107"/>
                        <a:pt x="9" y="232"/>
                      </a:cubicBezTo>
                      <a:cubicBezTo>
                        <a:pt x="9" y="241"/>
                        <a:pt x="18" y="250"/>
                        <a:pt x="27" y="250"/>
                      </a:cubicBezTo>
                      <a:cubicBezTo>
                        <a:pt x="45" y="250"/>
                        <a:pt x="54" y="241"/>
                        <a:pt x="54" y="223"/>
                      </a:cubicBezTo>
                      <a:cubicBezTo>
                        <a:pt x="45" y="134"/>
                        <a:pt x="116" y="45"/>
                        <a:pt x="214" y="45"/>
                      </a:cubicBezTo>
                      <a:cubicBezTo>
                        <a:pt x="232" y="45"/>
                        <a:pt x="241" y="36"/>
                        <a:pt x="241" y="18"/>
                      </a:cubicBezTo>
                      <a:cubicBezTo>
                        <a:pt x="241" y="9"/>
                        <a:pt x="223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1547915" y="3531547"/>
                  <a:ext cx="134256" cy="17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" h="3026" extrusionOk="0">
                      <a:moveTo>
                        <a:pt x="973" y="1"/>
                      </a:moveTo>
                      <a:cubicBezTo>
                        <a:pt x="438" y="10"/>
                        <a:pt x="1" y="456"/>
                        <a:pt x="1" y="991"/>
                      </a:cubicBezTo>
                      <a:lnTo>
                        <a:pt x="10" y="2053"/>
                      </a:lnTo>
                      <a:cubicBezTo>
                        <a:pt x="19" y="2588"/>
                        <a:pt x="465" y="3025"/>
                        <a:pt x="1000" y="3025"/>
                      </a:cubicBezTo>
                      <a:lnTo>
                        <a:pt x="1321" y="3016"/>
                      </a:lnTo>
                      <a:cubicBezTo>
                        <a:pt x="1856" y="3016"/>
                        <a:pt x="2293" y="2570"/>
                        <a:pt x="2293" y="2035"/>
                      </a:cubicBezTo>
                      <a:lnTo>
                        <a:pt x="2285" y="973"/>
                      </a:lnTo>
                      <a:cubicBezTo>
                        <a:pt x="2276" y="438"/>
                        <a:pt x="1830" y="1"/>
                        <a:pt x="12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1546862" y="3530552"/>
                  <a:ext cx="136890" cy="17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9" h="3060" extrusionOk="0">
                      <a:moveTo>
                        <a:pt x="1321" y="45"/>
                      </a:moveTo>
                      <a:cubicBezTo>
                        <a:pt x="1848" y="45"/>
                        <a:pt x="2276" y="464"/>
                        <a:pt x="2276" y="990"/>
                      </a:cubicBezTo>
                      <a:lnTo>
                        <a:pt x="2285" y="2052"/>
                      </a:lnTo>
                      <a:cubicBezTo>
                        <a:pt x="2294" y="2302"/>
                        <a:pt x="2196" y="2543"/>
                        <a:pt x="2008" y="2730"/>
                      </a:cubicBezTo>
                      <a:cubicBezTo>
                        <a:pt x="1830" y="2908"/>
                        <a:pt x="1589" y="3015"/>
                        <a:pt x="1339" y="3015"/>
                      </a:cubicBezTo>
                      <a:lnTo>
                        <a:pt x="1018" y="3015"/>
                      </a:lnTo>
                      <a:cubicBezTo>
                        <a:pt x="768" y="3015"/>
                        <a:pt x="518" y="2926"/>
                        <a:pt x="340" y="2739"/>
                      </a:cubicBezTo>
                      <a:cubicBezTo>
                        <a:pt x="153" y="2560"/>
                        <a:pt x="54" y="2320"/>
                        <a:pt x="54" y="2070"/>
                      </a:cubicBezTo>
                      <a:lnTo>
                        <a:pt x="46" y="1008"/>
                      </a:lnTo>
                      <a:cubicBezTo>
                        <a:pt x="46" y="758"/>
                        <a:pt x="144" y="518"/>
                        <a:pt x="322" y="330"/>
                      </a:cubicBezTo>
                      <a:cubicBezTo>
                        <a:pt x="501" y="152"/>
                        <a:pt x="741" y="45"/>
                        <a:pt x="991" y="45"/>
                      </a:cubicBezTo>
                      <a:close/>
                      <a:moveTo>
                        <a:pt x="991" y="0"/>
                      </a:moveTo>
                      <a:cubicBezTo>
                        <a:pt x="724" y="0"/>
                        <a:pt x="474" y="107"/>
                        <a:pt x="286" y="303"/>
                      </a:cubicBezTo>
                      <a:cubicBezTo>
                        <a:pt x="99" y="491"/>
                        <a:pt x="1" y="741"/>
                        <a:pt x="1" y="1008"/>
                      </a:cubicBezTo>
                      <a:lnTo>
                        <a:pt x="10" y="2070"/>
                      </a:lnTo>
                      <a:cubicBezTo>
                        <a:pt x="10" y="2337"/>
                        <a:pt x="117" y="2587"/>
                        <a:pt x="304" y="2775"/>
                      </a:cubicBezTo>
                      <a:cubicBezTo>
                        <a:pt x="501" y="2962"/>
                        <a:pt x="750" y="3060"/>
                        <a:pt x="1009" y="3060"/>
                      </a:cubicBezTo>
                      <a:lnTo>
                        <a:pt x="1339" y="3060"/>
                      </a:lnTo>
                      <a:cubicBezTo>
                        <a:pt x="1607" y="3060"/>
                        <a:pt x="1857" y="2953"/>
                        <a:pt x="2044" y="2757"/>
                      </a:cubicBezTo>
                      <a:cubicBezTo>
                        <a:pt x="2231" y="2569"/>
                        <a:pt x="2338" y="2320"/>
                        <a:pt x="2329" y="2052"/>
                      </a:cubicBezTo>
                      <a:lnTo>
                        <a:pt x="2320" y="990"/>
                      </a:lnTo>
                      <a:cubicBezTo>
                        <a:pt x="2320" y="437"/>
                        <a:pt x="1865" y="0"/>
                        <a:pt x="13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1599593" y="3656382"/>
                  <a:ext cx="36637" cy="17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304" extrusionOk="0">
                      <a:moveTo>
                        <a:pt x="572" y="45"/>
                      </a:moveTo>
                      <a:cubicBezTo>
                        <a:pt x="554" y="170"/>
                        <a:pt x="438" y="259"/>
                        <a:pt x="313" y="259"/>
                      </a:cubicBezTo>
                      <a:cubicBezTo>
                        <a:pt x="188" y="259"/>
                        <a:pt x="72" y="178"/>
                        <a:pt x="46" y="54"/>
                      </a:cubicBezTo>
                      <a:lnTo>
                        <a:pt x="572" y="45"/>
                      </a:lnTo>
                      <a:close/>
                      <a:moveTo>
                        <a:pt x="599" y="0"/>
                      </a:moveTo>
                      <a:lnTo>
                        <a:pt x="19" y="9"/>
                      </a:lnTo>
                      <a:cubicBezTo>
                        <a:pt x="19" y="9"/>
                        <a:pt x="10" y="9"/>
                        <a:pt x="1" y="18"/>
                      </a:cubicBezTo>
                      <a:cubicBezTo>
                        <a:pt x="1" y="18"/>
                        <a:pt x="1" y="27"/>
                        <a:pt x="1" y="36"/>
                      </a:cubicBezTo>
                      <a:cubicBezTo>
                        <a:pt x="19" y="187"/>
                        <a:pt x="153" y="303"/>
                        <a:pt x="313" y="303"/>
                      </a:cubicBezTo>
                      <a:cubicBezTo>
                        <a:pt x="474" y="303"/>
                        <a:pt x="608" y="187"/>
                        <a:pt x="625" y="27"/>
                      </a:cubicBezTo>
                      <a:cubicBezTo>
                        <a:pt x="625" y="18"/>
                        <a:pt x="625" y="18"/>
                        <a:pt x="617" y="9"/>
                      </a:cubicBezTo>
                      <a:cubicBezTo>
                        <a:pt x="617" y="9"/>
                        <a:pt x="608" y="0"/>
                        <a:pt x="5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1564127" y="3610907"/>
                  <a:ext cx="15685" cy="15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4" y="1"/>
                      </a:moveTo>
                      <a:cubicBezTo>
                        <a:pt x="63" y="1"/>
                        <a:pt x="0" y="63"/>
                        <a:pt x="0" y="135"/>
                      </a:cubicBezTo>
                      <a:cubicBezTo>
                        <a:pt x="0" y="206"/>
                        <a:pt x="54" y="269"/>
                        <a:pt x="125" y="269"/>
                      </a:cubicBezTo>
                      <a:cubicBezTo>
                        <a:pt x="206" y="269"/>
                        <a:pt x="259" y="215"/>
                        <a:pt x="259" y="135"/>
                      </a:cubicBezTo>
                      <a:cubicBezTo>
                        <a:pt x="268" y="63"/>
                        <a:pt x="206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1645594" y="3609386"/>
                  <a:ext cx="15685" cy="1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43" y="0"/>
                      </a:moveTo>
                      <a:cubicBezTo>
                        <a:pt x="71" y="0"/>
                        <a:pt x="9" y="63"/>
                        <a:pt x="9" y="134"/>
                      </a:cubicBezTo>
                      <a:cubicBezTo>
                        <a:pt x="0" y="205"/>
                        <a:pt x="62" y="268"/>
                        <a:pt x="134" y="268"/>
                      </a:cubicBezTo>
                      <a:cubicBezTo>
                        <a:pt x="205" y="268"/>
                        <a:pt x="268" y="214"/>
                        <a:pt x="268" y="143"/>
                      </a:cubicBezTo>
                      <a:cubicBezTo>
                        <a:pt x="268" y="63"/>
                        <a:pt x="214" y="9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1643487" y="3598383"/>
                  <a:ext cx="23527" cy="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126" extrusionOk="0">
                      <a:moveTo>
                        <a:pt x="134" y="1"/>
                      </a:moveTo>
                      <a:cubicBezTo>
                        <a:pt x="74" y="1"/>
                        <a:pt x="31" y="10"/>
                        <a:pt x="27" y="10"/>
                      </a:cubicBezTo>
                      <a:cubicBezTo>
                        <a:pt x="9" y="10"/>
                        <a:pt x="0" y="28"/>
                        <a:pt x="9" y="45"/>
                      </a:cubicBezTo>
                      <a:cubicBezTo>
                        <a:pt x="9" y="58"/>
                        <a:pt x="19" y="67"/>
                        <a:pt x="31" y="67"/>
                      </a:cubicBezTo>
                      <a:cubicBezTo>
                        <a:pt x="35" y="67"/>
                        <a:pt x="40" y="66"/>
                        <a:pt x="45" y="63"/>
                      </a:cubicBezTo>
                      <a:cubicBezTo>
                        <a:pt x="45" y="63"/>
                        <a:pt x="78" y="56"/>
                        <a:pt x="127" y="56"/>
                      </a:cubicBezTo>
                      <a:cubicBezTo>
                        <a:pt x="189" y="56"/>
                        <a:pt x="274" y="67"/>
                        <a:pt x="348" y="117"/>
                      </a:cubicBezTo>
                      <a:cubicBezTo>
                        <a:pt x="357" y="126"/>
                        <a:pt x="357" y="126"/>
                        <a:pt x="366" y="126"/>
                      </a:cubicBezTo>
                      <a:cubicBezTo>
                        <a:pt x="375" y="126"/>
                        <a:pt x="384" y="117"/>
                        <a:pt x="393" y="108"/>
                      </a:cubicBezTo>
                      <a:cubicBezTo>
                        <a:pt x="402" y="99"/>
                        <a:pt x="393" y="81"/>
                        <a:pt x="384" y="72"/>
                      </a:cubicBezTo>
                      <a:cubicBezTo>
                        <a:pt x="301" y="14"/>
                        <a:pt x="205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1557865" y="3599612"/>
                  <a:ext cx="23000" cy="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132" extrusionOk="0">
                      <a:moveTo>
                        <a:pt x="283" y="1"/>
                      </a:moveTo>
                      <a:cubicBezTo>
                        <a:pt x="213" y="1"/>
                        <a:pt x="109" y="14"/>
                        <a:pt x="18" y="78"/>
                      </a:cubicBezTo>
                      <a:cubicBezTo>
                        <a:pt x="9" y="96"/>
                        <a:pt x="0" y="114"/>
                        <a:pt x="9" y="123"/>
                      </a:cubicBezTo>
                      <a:cubicBezTo>
                        <a:pt x="18" y="131"/>
                        <a:pt x="27" y="131"/>
                        <a:pt x="36" y="131"/>
                      </a:cubicBezTo>
                      <a:lnTo>
                        <a:pt x="54" y="131"/>
                      </a:lnTo>
                      <a:cubicBezTo>
                        <a:pt x="126" y="75"/>
                        <a:pt x="216" y="63"/>
                        <a:pt x="280" y="63"/>
                      </a:cubicBezTo>
                      <a:cubicBezTo>
                        <a:pt x="325" y="63"/>
                        <a:pt x="357" y="69"/>
                        <a:pt x="357" y="69"/>
                      </a:cubicBezTo>
                      <a:cubicBezTo>
                        <a:pt x="375" y="69"/>
                        <a:pt x="393" y="60"/>
                        <a:pt x="393" y="42"/>
                      </a:cubicBezTo>
                      <a:cubicBezTo>
                        <a:pt x="393" y="24"/>
                        <a:pt x="384" y="16"/>
                        <a:pt x="366" y="7"/>
                      </a:cubicBezTo>
                      <a:cubicBezTo>
                        <a:pt x="362" y="7"/>
                        <a:pt x="330" y="1"/>
                        <a:pt x="283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2" name="Google Shape;102;p2"/>
                <p:cNvSpPr/>
                <p:nvPr/>
              </p:nvSpPr>
              <p:spPr>
                <a:xfrm>
                  <a:off x="1606909" y="3605172"/>
                  <a:ext cx="16797" cy="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563" extrusionOk="0">
                      <a:moveTo>
                        <a:pt x="135" y="1"/>
                      </a:moveTo>
                      <a:cubicBezTo>
                        <a:pt x="117" y="1"/>
                        <a:pt x="108" y="10"/>
                        <a:pt x="108" y="19"/>
                      </a:cubicBezTo>
                      <a:lnTo>
                        <a:pt x="1" y="536"/>
                      </a:lnTo>
                      <a:cubicBezTo>
                        <a:pt x="1" y="545"/>
                        <a:pt x="1" y="554"/>
                        <a:pt x="1" y="563"/>
                      </a:cubicBezTo>
                      <a:lnTo>
                        <a:pt x="260" y="563"/>
                      </a:lnTo>
                      <a:cubicBezTo>
                        <a:pt x="277" y="563"/>
                        <a:pt x="286" y="554"/>
                        <a:pt x="286" y="536"/>
                      </a:cubicBezTo>
                      <a:cubicBezTo>
                        <a:pt x="286" y="527"/>
                        <a:pt x="277" y="518"/>
                        <a:pt x="260" y="518"/>
                      </a:cubicBezTo>
                      <a:lnTo>
                        <a:pt x="45" y="518"/>
                      </a:lnTo>
                      <a:lnTo>
                        <a:pt x="153" y="28"/>
                      </a:lnTo>
                      <a:cubicBezTo>
                        <a:pt x="153" y="10"/>
                        <a:pt x="144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3" name="Google Shape;103;p2"/>
                <p:cNvSpPr/>
                <p:nvPr/>
              </p:nvSpPr>
              <p:spPr>
                <a:xfrm>
                  <a:off x="1515024" y="3520485"/>
                  <a:ext cx="181252" cy="91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7" h="1564" extrusionOk="0">
                      <a:moveTo>
                        <a:pt x="1871" y="1"/>
                      </a:moveTo>
                      <a:cubicBezTo>
                        <a:pt x="1835" y="1"/>
                        <a:pt x="1797" y="2"/>
                        <a:pt x="1758" y="3"/>
                      </a:cubicBezTo>
                      <a:cubicBezTo>
                        <a:pt x="1116" y="29"/>
                        <a:pt x="1" y="404"/>
                        <a:pt x="251" y="1564"/>
                      </a:cubicBezTo>
                      <a:cubicBezTo>
                        <a:pt x="251" y="1564"/>
                        <a:pt x="1874" y="1546"/>
                        <a:pt x="2151" y="591"/>
                      </a:cubicBezTo>
                      <a:cubicBezTo>
                        <a:pt x="2151" y="591"/>
                        <a:pt x="2151" y="1225"/>
                        <a:pt x="2945" y="1510"/>
                      </a:cubicBezTo>
                      <a:cubicBezTo>
                        <a:pt x="2945" y="1510"/>
                        <a:pt x="3096" y="930"/>
                        <a:pt x="2873" y="520"/>
                      </a:cubicBezTo>
                      <a:cubicBezTo>
                        <a:pt x="2664" y="135"/>
                        <a:pt x="2431" y="1"/>
                        <a:pt x="18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591283" y="3553494"/>
                  <a:ext cx="50683" cy="5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" h="982" extrusionOk="0">
                      <a:moveTo>
                        <a:pt x="848" y="1"/>
                      </a:moveTo>
                      <a:cubicBezTo>
                        <a:pt x="839" y="1"/>
                        <a:pt x="830" y="10"/>
                        <a:pt x="821" y="18"/>
                      </a:cubicBezTo>
                      <a:cubicBezTo>
                        <a:pt x="669" y="750"/>
                        <a:pt x="27" y="937"/>
                        <a:pt x="18" y="937"/>
                      </a:cubicBezTo>
                      <a:cubicBezTo>
                        <a:pt x="9" y="937"/>
                        <a:pt x="0" y="955"/>
                        <a:pt x="0" y="964"/>
                      </a:cubicBezTo>
                      <a:cubicBezTo>
                        <a:pt x="9" y="973"/>
                        <a:pt x="18" y="982"/>
                        <a:pt x="27" y="982"/>
                      </a:cubicBezTo>
                      <a:cubicBezTo>
                        <a:pt x="36" y="982"/>
                        <a:pt x="714" y="786"/>
                        <a:pt x="866" y="27"/>
                      </a:cubicBezTo>
                      <a:cubicBezTo>
                        <a:pt x="866" y="18"/>
                        <a:pt x="86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1506713" y="3933090"/>
                  <a:ext cx="245922" cy="2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2" h="4085" extrusionOk="0">
                      <a:moveTo>
                        <a:pt x="1561" y="0"/>
                      </a:moveTo>
                      <a:cubicBezTo>
                        <a:pt x="1561" y="0"/>
                        <a:pt x="393" y="866"/>
                        <a:pt x="196" y="2079"/>
                      </a:cubicBezTo>
                      <a:cubicBezTo>
                        <a:pt x="0" y="3230"/>
                        <a:pt x="856" y="3908"/>
                        <a:pt x="1936" y="4059"/>
                      </a:cubicBezTo>
                      <a:cubicBezTo>
                        <a:pt x="1974" y="4072"/>
                        <a:pt x="2177" y="4084"/>
                        <a:pt x="2311" y="4084"/>
                      </a:cubicBezTo>
                      <a:cubicBezTo>
                        <a:pt x="2367" y="4084"/>
                        <a:pt x="2411" y="4082"/>
                        <a:pt x="2427" y="4077"/>
                      </a:cubicBezTo>
                      <a:cubicBezTo>
                        <a:pt x="3506" y="3925"/>
                        <a:pt x="4202" y="3230"/>
                        <a:pt x="4006" y="2079"/>
                      </a:cubicBezTo>
                      <a:cubicBezTo>
                        <a:pt x="3809" y="866"/>
                        <a:pt x="2641" y="0"/>
                        <a:pt x="26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1513444" y="3931510"/>
                  <a:ext cx="232403" cy="24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1" h="4149" extrusionOk="0">
                      <a:moveTo>
                        <a:pt x="2508" y="45"/>
                      </a:moveTo>
                      <a:cubicBezTo>
                        <a:pt x="2597" y="116"/>
                        <a:pt x="3650" y="964"/>
                        <a:pt x="3837" y="2115"/>
                      </a:cubicBezTo>
                      <a:cubicBezTo>
                        <a:pt x="3926" y="2650"/>
                        <a:pt x="3828" y="3123"/>
                        <a:pt x="3543" y="3480"/>
                      </a:cubicBezTo>
                      <a:cubicBezTo>
                        <a:pt x="3257" y="3836"/>
                        <a:pt x="2793" y="4059"/>
                        <a:pt x="2231" y="4095"/>
                      </a:cubicBezTo>
                      <a:lnTo>
                        <a:pt x="2222" y="4095"/>
                      </a:lnTo>
                      <a:cubicBezTo>
                        <a:pt x="2208" y="4101"/>
                        <a:pt x="2170" y="4103"/>
                        <a:pt x="2121" y="4103"/>
                      </a:cubicBezTo>
                      <a:cubicBezTo>
                        <a:pt x="2014" y="4103"/>
                        <a:pt x="1858" y="4092"/>
                        <a:pt x="1821" y="4086"/>
                      </a:cubicBezTo>
                      <a:cubicBezTo>
                        <a:pt x="1187" y="3988"/>
                        <a:pt x="679" y="3720"/>
                        <a:pt x="385" y="3319"/>
                      </a:cubicBezTo>
                      <a:cubicBezTo>
                        <a:pt x="135" y="2980"/>
                        <a:pt x="46" y="2579"/>
                        <a:pt x="126" y="2115"/>
                      </a:cubicBezTo>
                      <a:cubicBezTo>
                        <a:pt x="313" y="964"/>
                        <a:pt x="1366" y="116"/>
                        <a:pt x="1455" y="45"/>
                      </a:cubicBezTo>
                      <a:close/>
                      <a:moveTo>
                        <a:pt x="1437" y="0"/>
                      </a:moveTo>
                      <a:cubicBezTo>
                        <a:pt x="1428" y="9"/>
                        <a:pt x="278" y="893"/>
                        <a:pt x="81" y="2106"/>
                      </a:cubicBezTo>
                      <a:cubicBezTo>
                        <a:pt x="1" y="2588"/>
                        <a:pt x="90" y="2998"/>
                        <a:pt x="349" y="3346"/>
                      </a:cubicBezTo>
                      <a:cubicBezTo>
                        <a:pt x="643" y="3756"/>
                        <a:pt x="1170" y="4033"/>
                        <a:pt x="1812" y="4122"/>
                      </a:cubicBezTo>
                      <a:cubicBezTo>
                        <a:pt x="1848" y="4140"/>
                        <a:pt x="1999" y="4149"/>
                        <a:pt x="2106" y="4149"/>
                      </a:cubicBezTo>
                      <a:cubicBezTo>
                        <a:pt x="2160" y="4149"/>
                        <a:pt x="2213" y="4149"/>
                        <a:pt x="2231" y="4140"/>
                      </a:cubicBezTo>
                      <a:cubicBezTo>
                        <a:pt x="2811" y="4095"/>
                        <a:pt x="3284" y="3872"/>
                        <a:pt x="3578" y="3506"/>
                      </a:cubicBezTo>
                      <a:cubicBezTo>
                        <a:pt x="3864" y="3141"/>
                        <a:pt x="3971" y="2659"/>
                        <a:pt x="3882" y="2106"/>
                      </a:cubicBezTo>
                      <a:cubicBezTo>
                        <a:pt x="3685" y="893"/>
                        <a:pt x="2543" y="9"/>
                        <a:pt x="25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1402772" y="4090173"/>
                  <a:ext cx="181252" cy="137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7" h="2351" extrusionOk="0">
                      <a:moveTo>
                        <a:pt x="2083" y="1"/>
                      </a:moveTo>
                      <a:cubicBezTo>
                        <a:pt x="1771" y="1"/>
                        <a:pt x="1570" y="345"/>
                        <a:pt x="1160" y="376"/>
                      </a:cubicBezTo>
                      <a:cubicBezTo>
                        <a:pt x="590" y="421"/>
                        <a:pt x="1" y="510"/>
                        <a:pt x="188" y="1456"/>
                      </a:cubicBezTo>
                      <a:cubicBezTo>
                        <a:pt x="337" y="2181"/>
                        <a:pt x="780" y="2350"/>
                        <a:pt x="1129" y="2350"/>
                      </a:cubicBezTo>
                      <a:cubicBezTo>
                        <a:pt x="1239" y="2350"/>
                        <a:pt x="1340" y="2333"/>
                        <a:pt x="1419" y="2312"/>
                      </a:cubicBezTo>
                      <a:cubicBezTo>
                        <a:pt x="1758" y="2232"/>
                        <a:pt x="2097" y="1795"/>
                        <a:pt x="2338" y="1598"/>
                      </a:cubicBezTo>
                      <a:cubicBezTo>
                        <a:pt x="2570" y="1402"/>
                        <a:pt x="2757" y="1348"/>
                        <a:pt x="2847" y="1143"/>
                      </a:cubicBezTo>
                      <a:cubicBezTo>
                        <a:pt x="2847" y="1143"/>
                        <a:pt x="3096" y="697"/>
                        <a:pt x="2552" y="224"/>
                      </a:cubicBezTo>
                      <a:cubicBezTo>
                        <a:pt x="2361" y="60"/>
                        <a:pt x="2213" y="1"/>
                        <a:pt x="20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1435663" y="4130965"/>
                  <a:ext cx="50214" cy="53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911" extrusionOk="0">
                      <a:moveTo>
                        <a:pt x="19" y="0"/>
                      </a:moveTo>
                      <a:cubicBezTo>
                        <a:pt x="10" y="0"/>
                        <a:pt x="1" y="9"/>
                        <a:pt x="1" y="18"/>
                      </a:cubicBezTo>
                      <a:cubicBezTo>
                        <a:pt x="1" y="36"/>
                        <a:pt x="10" y="45"/>
                        <a:pt x="19" y="45"/>
                      </a:cubicBezTo>
                      <a:cubicBezTo>
                        <a:pt x="28" y="45"/>
                        <a:pt x="536" y="81"/>
                        <a:pt x="813" y="901"/>
                      </a:cubicBezTo>
                      <a:cubicBezTo>
                        <a:pt x="813" y="910"/>
                        <a:pt x="821" y="910"/>
                        <a:pt x="830" y="910"/>
                      </a:cubicBezTo>
                      <a:lnTo>
                        <a:pt x="839" y="910"/>
                      </a:lnTo>
                      <a:cubicBezTo>
                        <a:pt x="848" y="910"/>
                        <a:pt x="857" y="892"/>
                        <a:pt x="848" y="883"/>
                      </a:cubicBezTo>
                      <a:cubicBezTo>
                        <a:pt x="572" y="36"/>
                        <a:pt x="45" y="0"/>
                        <a:pt x="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414243" y="4088359"/>
                  <a:ext cx="167674" cy="96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5" h="1657" extrusionOk="0">
                      <a:moveTo>
                        <a:pt x="1899" y="0"/>
                      </a:moveTo>
                      <a:cubicBezTo>
                        <a:pt x="1752" y="0"/>
                        <a:pt x="1627" y="80"/>
                        <a:pt x="1491" y="166"/>
                      </a:cubicBezTo>
                      <a:cubicBezTo>
                        <a:pt x="1339" y="264"/>
                        <a:pt x="1179" y="362"/>
                        <a:pt x="964" y="380"/>
                      </a:cubicBezTo>
                      <a:cubicBezTo>
                        <a:pt x="545" y="416"/>
                        <a:pt x="162" y="470"/>
                        <a:pt x="10" y="800"/>
                      </a:cubicBezTo>
                      <a:cubicBezTo>
                        <a:pt x="1" y="809"/>
                        <a:pt x="10" y="826"/>
                        <a:pt x="19" y="826"/>
                      </a:cubicBezTo>
                      <a:cubicBezTo>
                        <a:pt x="21" y="829"/>
                        <a:pt x="25" y="830"/>
                        <a:pt x="28" y="830"/>
                      </a:cubicBezTo>
                      <a:cubicBezTo>
                        <a:pt x="37" y="830"/>
                        <a:pt x="46" y="824"/>
                        <a:pt x="46" y="817"/>
                      </a:cubicBezTo>
                      <a:cubicBezTo>
                        <a:pt x="188" y="514"/>
                        <a:pt x="563" y="461"/>
                        <a:pt x="964" y="425"/>
                      </a:cubicBezTo>
                      <a:cubicBezTo>
                        <a:pt x="1196" y="407"/>
                        <a:pt x="1366" y="300"/>
                        <a:pt x="1509" y="211"/>
                      </a:cubicBezTo>
                      <a:cubicBezTo>
                        <a:pt x="1646" y="125"/>
                        <a:pt x="1765" y="47"/>
                        <a:pt x="1904" y="47"/>
                      </a:cubicBezTo>
                      <a:cubicBezTo>
                        <a:pt x="2009" y="47"/>
                        <a:pt x="2125" y="92"/>
                        <a:pt x="2267" y="211"/>
                      </a:cubicBezTo>
                      <a:cubicBezTo>
                        <a:pt x="2811" y="648"/>
                        <a:pt x="2642" y="1121"/>
                        <a:pt x="2642" y="1139"/>
                      </a:cubicBezTo>
                      <a:cubicBezTo>
                        <a:pt x="2579" y="1281"/>
                        <a:pt x="2463" y="1362"/>
                        <a:pt x="2320" y="1469"/>
                      </a:cubicBezTo>
                      <a:cubicBezTo>
                        <a:pt x="2258" y="1504"/>
                        <a:pt x="2196" y="1558"/>
                        <a:pt x="2124" y="1611"/>
                      </a:cubicBezTo>
                      <a:cubicBezTo>
                        <a:pt x="2115" y="1620"/>
                        <a:pt x="2115" y="1638"/>
                        <a:pt x="2124" y="1647"/>
                      </a:cubicBezTo>
                      <a:cubicBezTo>
                        <a:pt x="2124" y="1647"/>
                        <a:pt x="2133" y="1656"/>
                        <a:pt x="2142" y="1656"/>
                      </a:cubicBezTo>
                      <a:cubicBezTo>
                        <a:pt x="2142" y="1656"/>
                        <a:pt x="2151" y="1647"/>
                        <a:pt x="2151" y="1647"/>
                      </a:cubicBezTo>
                      <a:cubicBezTo>
                        <a:pt x="2222" y="1594"/>
                        <a:pt x="2285" y="1549"/>
                        <a:pt x="2347" y="1504"/>
                      </a:cubicBezTo>
                      <a:cubicBezTo>
                        <a:pt x="2499" y="1397"/>
                        <a:pt x="2615" y="1308"/>
                        <a:pt x="2677" y="1156"/>
                      </a:cubicBezTo>
                      <a:cubicBezTo>
                        <a:pt x="2677" y="1156"/>
                        <a:pt x="2865" y="630"/>
                        <a:pt x="2294" y="175"/>
                      </a:cubicBezTo>
                      <a:cubicBezTo>
                        <a:pt x="2139" y="47"/>
                        <a:pt x="2013" y="0"/>
                        <a:pt x="18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692005" y="4090173"/>
                  <a:ext cx="181779" cy="137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" h="2351" extrusionOk="0">
                      <a:moveTo>
                        <a:pt x="1023" y="1"/>
                      </a:moveTo>
                      <a:cubicBezTo>
                        <a:pt x="894" y="1"/>
                        <a:pt x="745" y="60"/>
                        <a:pt x="554" y="224"/>
                      </a:cubicBezTo>
                      <a:cubicBezTo>
                        <a:pt x="1" y="697"/>
                        <a:pt x="260" y="1143"/>
                        <a:pt x="260" y="1143"/>
                      </a:cubicBezTo>
                      <a:cubicBezTo>
                        <a:pt x="349" y="1348"/>
                        <a:pt x="536" y="1402"/>
                        <a:pt x="768" y="1598"/>
                      </a:cubicBezTo>
                      <a:cubicBezTo>
                        <a:pt x="1000" y="1795"/>
                        <a:pt x="1348" y="2232"/>
                        <a:pt x="1678" y="2312"/>
                      </a:cubicBezTo>
                      <a:cubicBezTo>
                        <a:pt x="1757" y="2333"/>
                        <a:pt x="1858" y="2350"/>
                        <a:pt x="1969" y="2350"/>
                      </a:cubicBezTo>
                      <a:cubicBezTo>
                        <a:pt x="2320" y="2350"/>
                        <a:pt x="2767" y="2181"/>
                        <a:pt x="2909" y="1456"/>
                      </a:cubicBezTo>
                      <a:cubicBezTo>
                        <a:pt x="3106" y="510"/>
                        <a:pt x="2517" y="421"/>
                        <a:pt x="1946" y="376"/>
                      </a:cubicBezTo>
                      <a:cubicBezTo>
                        <a:pt x="1536" y="345"/>
                        <a:pt x="1335" y="1"/>
                        <a:pt x="10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790738" y="4130965"/>
                  <a:ext cx="50156" cy="53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911" extrusionOk="0">
                      <a:moveTo>
                        <a:pt x="839" y="0"/>
                      </a:moveTo>
                      <a:cubicBezTo>
                        <a:pt x="812" y="0"/>
                        <a:pt x="286" y="36"/>
                        <a:pt x="0" y="883"/>
                      </a:cubicBezTo>
                      <a:cubicBezTo>
                        <a:pt x="0" y="892"/>
                        <a:pt x="9" y="910"/>
                        <a:pt x="18" y="910"/>
                      </a:cubicBezTo>
                      <a:lnTo>
                        <a:pt x="27" y="910"/>
                      </a:lnTo>
                      <a:cubicBezTo>
                        <a:pt x="36" y="910"/>
                        <a:pt x="45" y="910"/>
                        <a:pt x="45" y="901"/>
                      </a:cubicBezTo>
                      <a:cubicBezTo>
                        <a:pt x="312" y="81"/>
                        <a:pt x="830" y="45"/>
                        <a:pt x="839" y="45"/>
                      </a:cubicBezTo>
                      <a:cubicBezTo>
                        <a:pt x="848" y="45"/>
                        <a:pt x="856" y="36"/>
                        <a:pt x="856" y="18"/>
                      </a:cubicBezTo>
                      <a:cubicBezTo>
                        <a:pt x="856" y="9"/>
                        <a:pt x="848" y="0"/>
                        <a:pt x="8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694639" y="4088359"/>
                  <a:ext cx="169254" cy="96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2" h="1657" extrusionOk="0">
                      <a:moveTo>
                        <a:pt x="966" y="0"/>
                      </a:moveTo>
                      <a:cubicBezTo>
                        <a:pt x="853" y="0"/>
                        <a:pt x="726" y="47"/>
                        <a:pt x="572" y="175"/>
                      </a:cubicBezTo>
                      <a:cubicBezTo>
                        <a:pt x="1" y="630"/>
                        <a:pt x="179" y="1156"/>
                        <a:pt x="188" y="1156"/>
                      </a:cubicBezTo>
                      <a:cubicBezTo>
                        <a:pt x="250" y="1308"/>
                        <a:pt x="366" y="1397"/>
                        <a:pt x="518" y="1504"/>
                      </a:cubicBezTo>
                      <a:cubicBezTo>
                        <a:pt x="580" y="1549"/>
                        <a:pt x="643" y="1594"/>
                        <a:pt x="705" y="1647"/>
                      </a:cubicBezTo>
                      <a:cubicBezTo>
                        <a:pt x="714" y="1647"/>
                        <a:pt x="714" y="1656"/>
                        <a:pt x="723" y="1656"/>
                      </a:cubicBezTo>
                      <a:cubicBezTo>
                        <a:pt x="732" y="1656"/>
                        <a:pt x="732" y="1647"/>
                        <a:pt x="741" y="1647"/>
                      </a:cubicBezTo>
                      <a:cubicBezTo>
                        <a:pt x="750" y="1638"/>
                        <a:pt x="750" y="1620"/>
                        <a:pt x="741" y="1611"/>
                      </a:cubicBezTo>
                      <a:cubicBezTo>
                        <a:pt x="670" y="1558"/>
                        <a:pt x="598" y="1504"/>
                        <a:pt x="545" y="1469"/>
                      </a:cubicBezTo>
                      <a:cubicBezTo>
                        <a:pt x="402" y="1362"/>
                        <a:pt x="286" y="1281"/>
                        <a:pt x="224" y="1148"/>
                      </a:cubicBezTo>
                      <a:cubicBezTo>
                        <a:pt x="224" y="1139"/>
                        <a:pt x="54" y="648"/>
                        <a:pt x="598" y="211"/>
                      </a:cubicBezTo>
                      <a:cubicBezTo>
                        <a:pt x="741" y="92"/>
                        <a:pt x="856" y="47"/>
                        <a:pt x="961" y="47"/>
                      </a:cubicBezTo>
                      <a:cubicBezTo>
                        <a:pt x="1098" y="47"/>
                        <a:pt x="1216" y="125"/>
                        <a:pt x="1348" y="211"/>
                      </a:cubicBezTo>
                      <a:cubicBezTo>
                        <a:pt x="1499" y="300"/>
                        <a:pt x="1669" y="407"/>
                        <a:pt x="1892" y="425"/>
                      </a:cubicBezTo>
                      <a:cubicBezTo>
                        <a:pt x="2329" y="461"/>
                        <a:pt x="2722" y="523"/>
                        <a:pt x="2846" y="889"/>
                      </a:cubicBezTo>
                      <a:cubicBezTo>
                        <a:pt x="2846" y="895"/>
                        <a:pt x="2851" y="901"/>
                        <a:pt x="2860" y="901"/>
                      </a:cubicBezTo>
                      <a:cubicBezTo>
                        <a:pt x="2863" y="901"/>
                        <a:pt x="2868" y="900"/>
                        <a:pt x="2873" y="898"/>
                      </a:cubicBezTo>
                      <a:cubicBezTo>
                        <a:pt x="2882" y="898"/>
                        <a:pt x="2891" y="880"/>
                        <a:pt x="2882" y="871"/>
                      </a:cubicBezTo>
                      <a:cubicBezTo>
                        <a:pt x="2757" y="478"/>
                        <a:pt x="2347" y="416"/>
                        <a:pt x="1901" y="380"/>
                      </a:cubicBezTo>
                      <a:cubicBezTo>
                        <a:pt x="1678" y="362"/>
                        <a:pt x="1526" y="264"/>
                        <a:pt x="1374" y="166"/>
                      </a:cubicBezTo>
                      <a:cubicBezTo>
                        <a:pt x="1238" y="80"/>
                        <a:pt x="1113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1444032" y="3944386"/>
                  <a:ext cx="167616" cy="198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" h="3396" extrusionOk="0">
                      <a:moveTo>
                        <a:pt x="2361" y="1"/>
                      </a:moveTo>
                      <a:cubicBezTo>
                        <a:pt x="2244" y="1"/>
                        <a:pt x="2094" y="25"/>
                        <a:pt x="1901" y="84"/>
                      </a:cubicBezTo>
                      <a:cubicBezTo>
                        <a:pt x="875" y="396"/>
                        <a:pt x="0" y="1823"/>
                        <a:pt x="108" y="2546"/>
                      </a:cubicBezTo>
                      <a:cubicBezTo>
                        <a:pt x="190" y="3095"/>
                        <a:pt x="568" y="3396"/>
                        <a:pt x="957" y="3396"/>
                      </a:cubicBezTo>
                      <a:cubicBezTo>
                        <a:pt x="1074" y="3396"/>
                        <a:pt x="1192" y="3369"/>
                        <a:pt x="1303" y="3313"/>
                      </a:cubicBezTo>
                      <a:cubicBezTo>
                        <a:pt x="1794" y="3072"/>
                        <a:pt x="1901" y="2510"/>
                        <a:pt x="1838" y="1832"/>
                      </a:cubicBezTo>
                      <a:cubicBezTo>
                        <a:pt x="1785" y="1154"/>
                        <a:pt x="2686" y="548"/>
                        <a:pt x="2686" y="548"/>
                      </a:cubicBezTo>
                      <a:cubicBezTo>
                        <a:pt x="2736" y="453"/>
                        <a:pt x="2864" y="1"/>
                        <a:pt x="23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1449241" y="3943157"/>
                  <a:ext cx="159832" cy="201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1" h="3442" extrusionOk="0">
                      <a:moveTo>
                        <a:pt x="2271" y="0"/>
                      </a:moveTo>
                      <a:cubicBezTo>
                        <a:pt x="2144" y="0"/>
                        <a:pt x="1987" y="29"/>
                        <a:pt x="1803" y="87"/>
                      </a:cubicBezTo>
                      <a:cubicBezTo>
                        <a:pt x="1794" y="87"/>
                        <a:pt x="1785" y="105"/>
                        <a:pt x="1794" y="114"/>
                      </a:cubicBezTo>
                      <a:cubicBezTo>
                        <a:pt x="1794" y="120"/>
                        <a:pt x="1798" y="126"/>
                        <a:pt x="1807" y="126"/>
                      </a:cubicBezTo>
                      <a:cubicBezTo>
                        <a:pt x="1811" y="126"/>
                        <a:pt x="1815" y="125"/>
                        <a:pt x="1821" y="123"/>
                      </a:cubicBezTo>
                      <a:cubicBezTo>
                        <a:pt x="1995" y="69"/>
                        <a:pt x="2144" y="42"/>
                        <a:pt x="2264" y="42"/>
                      </a:cubicBezTo>
                      <a:cubicBezTo>
                        <a:pt x="2403" y="42"/>
                        <a:pt x="2504" y="78"/>
                        <a:pt x="2561" y="149"/>
                      </a:cubicBezTo>
                      <a:cubicBezTo>
                        <a:pt x="2677" y="274"/>
                        <a:pt x="2606" y="497"/>
                        <a:pt x="2579" y="560"/>
                      </a:cubicBezTo>
                      <a:cubicBezTo>
                        <a:pt x="2499" y="613"/>
                        <a:pt x="1669" y="1193"/>
                        <a:pt x="1731" y="1853"/>
                      </a:cubicBezTo>
                      <a:cubicBezTo>
                        <a:pt x="1794" y="2638"/>
                        <a:pt x="1633" y="3102"/>
                        <a:pt x="1205" y="3316"/>
                      </a:cubicBezTo>
                      <a:cubicBezTo>
                        <a:pt x="1100" y="3369"/>
                        <a:pt x="987" y="3395"/>
                        <a:pt x="873" y="3395"/>
                      </a:cubicBezTo>
                      <a:cubicBezTo>
                        <a:pt x="755" y="3395"/>
                        <a:pt x="636" y="3367"/>
                        <a:pt x="527" y="3307"/>
                      </a:cubicBezTo>
                      <a:cubicBezTo>
                        <a:pt x="268" y="3174"/>
                        <a:pt x="99" y="2906"/>
                        <a:pt x="45" y="2558"/>
                      </a:cubicBezTo>
                      <a:cubicBezTo>
                        <a:pt x="45" y="2549"/>
                        <a:pt x="27" y="2540"/>
                        <a:pt x="19" y="2540"/>
                      </a:cubicBezTo>
                      <a:cubicBezTo>
                        <a:pt x="10" y="2540"/>
                        <a:pt x="1" y="2558"/>
                        <a:pt x="1" y="2567"/>
                      </a:cubicBezTo>
                      <a:cubicBezTo>
                        <a:pt x="54" y="2924"/>
                        <a:pt x="233" y="3209"/>
                        <a:pt x="500" y="3352"/>
                      </a:cubicBezTo>
                      <a:cubicBezTo>
                        <a:pt x="616" y="3405"/>
                        <a:pt x="741" y="3441"/>
                        <a:pt x="866" y="3441"/>
                      </a:cubicBezTo>
                      <a:cubicBezTo>
                        <a:pt x="991" y="3441"/>
                        <a:pt x="1116" y="3414"/>
                        <a:pt x="1232" y="3352"/>
                      </a:cubicBezTo>
                      <a:cubicBezTo>
                        <a:pt x="1669" y="3129"/>
                        <a:pt x="1847" y="2656"/>
                        <a:pt x="1776" y="1853"/>
                      </a:cubicBezTo>
                      <a:cubicBezTo>
                        <a:pt x="1714" y="1193"/>
                        <a:pt x="2597" y="595"/>
                        <a:pt x="2606" y="586"/>
                      </a:cubicBezTo>
                      <a:lnTo>
                        <a:pt x="2615" y="586"/>
                      </a:lnTo>
                      <a:cubicBezTo>
                        <a:pt x="2650" y="524"/>
                        <a:pt x="2731" y="274"/>
                        <a:pt x="2597" y="123"/>
                      </a:cubicBezTo>
                      <a:cubicBezTo>
                        <a:pt x="2529" y="41"/>
                        <a:pt x="2420" y="0"/>
                        <a:pt x="22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1478504" y="4015670"/>
                  <a:ext cx="72630" cy="113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1935" extrusionOk="0">
                      <a:moveTo>
                        <a:pt x="1209" y="1"/>
                      </a:moveTo>
                      <a:cubicBezTo>
                        <a:pt x="1205" y="1"/>
                        <a:pt x="1200" y="3"/>
                        <a:pt x="1196" y="8"/>
                      </a:cubicBezTo>
                      <a:cubicBezTo>
                        <a:pt x="1035" y="284"/>
                        <a:pt x="1008" y="534"/>
                        <a:pt x="991" y="802"/>
                      </a:cubicBezTo>
                      <a:cubicBezTo>
                        <a:pt x="973" y="1007"/>
                        <a:pt x="955" y="1230"/>
                        <a:pt x="875" y="1480"/>
                      </a:cubicBezTo>
                      <a:cubicBezTo>
                        <a:pt x="763" y="1820"/>
                        <a:pt x="496" y="1891"/>
                        <a:pt x="293" y="1891"/>
                      </a:cubicBezTo>
                      <a:cubicBezTo>
                        <a:pt x="155" y="1891"/>
                        <a:pt x="47" y="1858"/>
                        <a:pt x="36" y="1854"/>
                      </a:cubicBezTo>
                      <a:cubicBezTo>
                        <a:pt x="18" y="1854"/>
                        <a:pt x="9" y="1863"/>
                        <a:pt x="9" y="1872"/>
                      </a:cubicBezTo>
                      <a:cubicBezTo>
                        <a:pt x="0" y="1881"/>
                        <a:pt x="9" y="1899"/>
                        <a:pt x="18" y="1899"/>
                      </a:cubicBezTo>
                      <a:cubicBezTo>
                        <a:pt x="27" y="1899"/>
                        <a:pt x="134" y="1935"/>
                        <a:pt x="277" y="1935"/>
                      </a:cubicBezTo>
                      <a:cubicBezTo>
                        <a:pt x="500" y="1935"/>
                        <a:pt x="794" y="1863"/>
                        <a:pt x="910" y="1497"/>
                      </a:cubicBezTo>
                      <a:cubicBezTo>
                        <a:pt x="999" y="1239"/>
                        <a:pt x="1017" y="1016"/>
                        <a:pt x="1035" y="802"/>
                      </a:cubicBezTo>
                      <a:cubicBezTo>
                        <a:pt x="1053" y="534"/>
                        <a:pt x="1080" y="293"/>
                        <a:pt x="1231" y="34"/>
                      </a:cubicBezTo>
                      <a:cubicBezTo>
                        <a:pt x="1240" y="25"/>
                        <a:pt x="1231" y="8"/>
                        <a:pt x="1222" y="8"/>
                      </a:cubicBezTo>
                      <a:cubicBezTo>
                        <a:pt x="1218" y="3"/>
                        <a:pt x="1214" y="1"/>
                        <a:pt x="1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1664908" y="3944386"/>
                  <a:ext cx="167089" cy="198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" h="3396" extrusionOk="0">
                      <a:moveTo>
                        <a:pt x="504" y="1"/>
                      </a:moveTo>
                      <a:cubicBezTo>
                        <a:pt x="1" y="1"/>
                        <a:pt x="128" y="453"/>
                        <a:pt x="179" y="548"/>
                      </a:cubicBezTo>
                      <a:cubicBezTo>
                        <a:pt x="179" y="548"/>
                        <a:pt x="1080" y="1154"/>
                        <a:pt x="1017" y="1832"/>
                      </a:cubicBezTo>
                      <a:cubicBezTo>
                        <a:pt x="964" y="2510"/>
                        <a:pt x="1071" y="3072"/>
                        <a:pt x="1552" y="3313"/>
                      </a:cubicBezTo>
                      <a:cubicBezTo>
                        <a:pt x="1666" y="3369"/>
                        <a:pt x="1785" y="3396"/>
                        <a:pt x="1902" y="3396"/>
                      </a:cubicBezTo>
                      <a:cubicBezTo>
                        <a:pt x="2293" y="3396"/>
                        <a:pt x="2665" y="3095"/>
                        <a:pt x="2748" y="2546"/>
                      </a:cubicBezTo>
                      <a:cubicBezTo>
                        <a:pt x="2855" y="1823"/>
                        <a:pt x="1981" y="396"/>
                        <a:pt x="964" y="84"/>
                      </a:cubicBezTo>
                      <a:cubicBezTo>
                        <a:pt x="771" y="25"/>
                        <a:pt x="620" y="1"/>
                        <a:pt x="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1667483" y="3943157"/>
                  <a:ext cx="159832" cy="201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1" h="3442" extrusionOk="0">
                      <a:moveTo>
                        <a:pt x="456" y="0"/>
                      </a:moveTo>
                      <a:cubicBezTo>
                        <a:pt x="309" y="0"/>
                        <a:pt x="202" y="41"/>
                        <a:pt x="135" y="123"/>
                      </a:cubicBezTo>
                      <a:cubicBezTo>
                        <a:pt x="1" y="274"/>
                        <a:pt x="81" y="524"/>
                        <a:pt x="108" y="586"/>
                      </a:cubicBezTo>
                      <a:lnTo>
                        <a:pt x="117" y="586"/>
                      </a:lnTo>
                      <a:cubicBezTo>
                        <a:pt x="126" y="595"/>
                        <a:pt x="1009" y="1193"/>
                        <a:pt x="955" y="1853"/>
                      </a:cubicBezTo>
                      <a:cubicBezTo>
                        <a:pt x="884" y="2656"/>
                        <a:pt x="1062" y="3129"/>
                        <a:pt x="1499" y="3352"/>
                      </a:cubicBezTo>
                      <a:cubicBezTo>
                        <a:pt x="1615" y="3414"/>
                        <a:pt x="1740" y="3441"/>
                        <a:pt x="1865" y="3441"/>
                      </a:cubicBezTo>
                      <a:cubicBezTo>
                        <a:pt x="1990" y="3441"/>
                        <a:pt x="2106" y="3405"/>
                        <a:pt x="2222" y="3352"/>
                      </a:cubicBezTo>
                      <a:cubicBezTo>
                        <a:pt x="2490" y="3209"/>
                        <a:pt x="2677" y="2924"/>
                        <a:pt x="2731" y="2567"/>
                      </a:cubicBezTo>
                      <a:cubicBezTo>
                        <a:pt x="2731" y="2558"/>
                        <a:pt x="2722" y="2540"/>
                        <a:pt x="2713" y="2540"/>
                      </a:cubicBezTo>
                      <a:cubicBezTo>
                        <a:pt x="2695" y="2540"/>
                        <a:pt x="2686" y="2549"/>
                        <a:pt x="2686" y="2558"/>
                      </a:cubicBezTo>
                      <a:cubicBezTo>
                        <a:pt x="2632" y="2906"/>
                        <a:pt x="2463" y="3174"/>
                        <a:pt x="2204" y="3307"/>
                      </a:cubicBezTo>
                      <a:cubicBezTo>
                        <a:pt x="2095" y="3367"/>
                        <a:pt x="1977" y="3395"/>
                        <a:pt x="1857" y="3395"/>
                      </a:cubicBezTo>
                      <a:cubicBezTo>
                        <a:pt x="1742" y="3395"/>
                        <a:pt x="1627" y="3369"/>
                        <a:pt x="1517" y="3316"/>
                      </a:cubicBezTo>
                      <a:cubicBezTo>
                        <a:pt x="1098" y="3102"/>
                        <a:pt x="928" y="2638"/>
                        <a:pt x="1000" y="1853"/>
                      </a:cubicBezTo>
                      <a:cubicBezTo>
                        <a:pt x="1053" y="1193"/>
                        <a:pt x="233" y="613"/>
                        <a:pt x="152" y="560"/>
                      </a:cubicBezTo>
                      <a:cubicBezTo>
                        <a:pt x="126" y="497"/>
                        <a:pt x="54" y="274"/>
                        <a:pt x="161" y="149"/>
                      </a:cubicBezTo>
                      <a:cubicBezTo>
                        <a:pt x="223" y="78"/>
                        <a:pt x="326" y="42"/>
                        <a:pt x="466" y="42"/>
                      </a:cubicBezTo>
                      <a:cubicBezTo>
                        <a:pt x="588" y="42"/>
                        <a:pt x="737" y="69"/>
                        <a:pt x="911" y="123"/>
                      </a:cubicBezTo>
                      <a:cubicBezTo>
                        <a:pt x="913" y="125"/>
                        <a:pt x="917" y="126"/>
                        <a:pt x="920" y="126"/>
                      </a:cubicBezTo>
                      <a:cubicBezTo>
                        <a:pt x="928" y="126"/>
                        <a:pt x="937" y="120"/>
                        <a:pt x="937" y="114"/>
                      </a:cubicBezTo>
                      <a:cubicBezTo>
                        <a:pt x="937" y="105"/>
                        <a:pt x="937" y="87"/>
                        <a:pt x="920" y="87"/>
                      </a:cubicBezTo>
                      <a:cubicBezTo>
                        <a:pt x="735" y="29"/>
                        <a:pt x="581" y="0"/>
                        <a:pt x="45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1725423" y="4015670"/>
                  <a:ext cx="72161" cy="113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935" extrusionOk="0">
                      <a:moveTo>
                        <a:pt x="32" y="1"/>
                      </a:moveTo>
                      <a:cubicBezTo>
                        <a:pt x="28" y="1"/>
                        <a:pt x="23" y="3"/>
                        <a:pt x="19" y="8"/>
                      </a:cubicBezTo>
                      <a:cubicBezTo>
                        <a:pt x="1" y="8"/>
                        <a:pt x="1" y="25"/>
                        <a:pt x="10" y="34"/>
                      </a:cubicBezTo>
                      <a:cubicBezTo>
                        <a:pt x="162" y="293"/>
                        <a:pt x="179" y="534"/>
                        <a:pt x="206" y="802"/>
                      </a:cubicBezTo>
                      <a:cubicBezTo>
                        <a:pt x="224" y="1016"/>
                        <a:pt x="242" y="1239"/>
                        <a:pt x="322" y="1497"/>
                      </a:cubicBezTo>
                      <a:cubicBezTo>
                        <a:pt x="447" y="1863"/>
                        <a:pt x="741" y="1935"/>
                        <a:pt x="955" y="1935"/>
                      </a:cubicBezTo>
                      <a:cubicBezTo>
                        <a:pt x="1107" y="1935"/>
                        <a:pt x="1214" y="1899"/>
                        <a:pt x="1214" y="1899"/>
                      </a:cubicBezTo>
                      <a:cubicBezTo>
                        <a:pt x="1232" y="1899"/>
                        <a:pt x="1232" y="1881"/>
                        <a:pt x="1232" y="1872"/>
                      </a:cubicBezTo>
                      <a:cubicBezTo>
                        <a:pt x="1232" y="1863"/>
                        <a:pt x="1214" y="1854"/>
                        <a:pt x="1205" y="1854"/>
                      </a:cubicBezTo>
                      <a:cubicBezTo>
                        <a:pt x="1194" y="1858"/>
                        <a:pt x="1086" y="1891"/>
                        <a:pt x="948" y="1891"/>
                      </a:cubicBezTo>
                      <a:cubicBezTo>
                        <a:pt x="745" y="1891"/>
                        <a:pt x="478" y="1820"/>
                        <a:pt x="367" y="1480"/>
                      </a:cubicBezTo>
                      <a:cubicBezTo>
                        <a:pt x="286" y="1230"/>
                        <a:pt x="269" y="1007"/>
                        <a:pt x="251" y="802"/>
                      </a:cubicBezTo>
                      <a:cubicBezTo>
                        <a:pt x="224" y="534"/>
                        <a:pt x="206" y="284"/>
                        <a:pt x="46" y="8"/>
                      </a:cubicBezTo>
                      <a:cubicBezTo>
                        <a:pt x="41" y="3"/>
                        <a:pt x="37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1463872" y="3769102"/>
                  <a:ext cx="95630" cy="9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634" extrusionOk="0">
                      <a:moveTo>
                        <a:pt x="821" y="1"/>
                      </a:moveTo>
                      <a:cubicBezTo>
                        <a:pt x="366" y="1"/>
                        <a:pt x="0" y="367"/>
                        <a:pt x="0" y="813"/>
                      </a:cubicBezTo>
                      <a:cubicBezTo>
                        <a:pt x="0" y="1268"/>
                        <a:pt x="366" y="1634"/>
                        <a:pt x="821" y="1634"/>
                      </a:cubicBezTo>
                      <a:cubicBezTo>
                        <a:pt x="1267" y="1634"/>
                        <a:pt x="1633" y="1268"/>
                        <a:pt x="1633" y="813"/>
                      </a:cubicBezTo>
                      <a:cubicBezTo>
                        <a:pt x="1633" y="367"/>
                        <a:pt x="1267" y="1"/>
                        <a:pt x="8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1485293" y="3789995"/>
                  <a:ext cx="53316" cy="53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911" extrusionOk="0">
                      <a:moveTo>
                        <a:pt x="455" y="45"/>
                      </a:moveTo>
                      <a:cubicBezTo>
                        <a:pt x="678" y="45"/>
                        <a:pt x="866" y="233"/>
                        <a:pt x="866" y="456"/>
                      </a:cubicBezTo>
                      <a:cubicBezTo>
                        <a:pt x="866" y="688"/>
                        <a:pt x="678" y="866"/>
                        <a:pt x="455" y="866"/>
                      </a:cubicBezTo>
                      <a:cubicBezTo>
                        <a:pt x="223" y="866"/>
                        <a:pt x="45" y="688"/>
                        <a:pt x="45" y="456"/>
                      </a:cubicBezTo>
                      <a:cubicBezTo>
                        <a:pt x="45" y="233"/>
                        <a:pt x="223" y="45"/>
                        <a:pt x="455" y="45"/>
                      </a:cubicBezTo>
                      <a:close/>
                      <a:moveTo>
                        <a:pt x="455" y="1"/>
                      </a:moveTo>
                      <a:cubicBezTo>
                        <a:pt x="205" y="1"/>
                        <a:pt x="0" y="206"/>
                        <a:pt x="0" y="456"/>
                      </a:cubicBezTo>
                      <a:cubicBezTo>
                        <a:pt x="0" y="715"/>
                        <a:pt x="205" y="911"/>
                        <a:pt x="455" y="911"/>
                      </a:cubicBezTo>
                      <a:cubicBezTo>
                        <a:pt x="705" y="911"/>
                        <a:pt x="910" y="715"/>
                        <a:pt x="910" y="456"/>
                      </a:cubicBezTo>
                      <a:cubicBezTo>
                        <a:pt x="910" y="206"/>
                        <a:pt x="705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1700374" y="3769102"/>
                  <a:ext cx="95630" cy="9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634" extrusionOk="0">
                      <a:moveTo>
                        <a:pt x="821" y="1"/>
                      </a:moveTo>
                      <a:cubicBezTo>
                        <a:pt x="366" y="1"/>
                        <a:pt x="1" y="367"/>
                        <a:pt x="1" y="813"/>
                      </a:cubicBezTo>
                      <a:cubicBezTo>
                        <a:pt x="1" y="1268"/>
                        <a:pt x="366" y="1634"/>
                        <a:pt x="821" y="1634"/>
                      </a:cubicBezTo>
                      <a:cubicBezTo>
                        <a:pt x="1268" y="1634"/>
                        <a:pt x="1633" y="1268"/>
                        <a:pt x="1633" y="813"/>
                      </a:cubicBezTo>
                      <a:cubicBezTo>
                        <a:pt x="1633" y="367"/>
                        <a:pt x="1268" y="1"/>
                        <a:pt x="8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1721795" y="3789995"/>
                  <a:ext cx="53316" cy="53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911" extrusionOk="0">
                      <a:moveTo>
                        <a:pt x="455" y="45"/>
                      </a:moveTo>
                      <a:cubicBezTo>
                        <a:pt x="678" y="45"/>
                        <a:pt x="866" y="233"/>
                        <a:pt x="866" y="456"/>
                      </a:cubicBezTo>
                      <a:cubicBezTo>
                        <a:pt x="866" y="688"/>
                        <a:pt x="678" y="866"/>
                        <a:pt x="455" y="866"/>
                      </a:cubicBezTo>
                      <a:cubicBezTo>
                        <a:pt x="224" y="866"/>
                        <a:pt x="45" y="688"/>
                        <a:pt x="45" y="456"/>
                      </a:cubicBezTo>
                      <a:cubicBezTo>
                        <a:pt x="45" y="233"/>
                        <a:pt x="224" y="45"/>
                        <a:pt x="455" y="45"/>
                      </a:cubicBezTo>
                      <a:close/>
                      <a:moveTo>
                        <a:pt x="455" y="1"/>
                      </a:moveTo>
                      <a:cubicBezTo>
                        <a:pt x="206" y="1"/>
                        <a:pt x="0" y="206"/>
                        <a:pt x="0" y="456"/>
                      </a:cubicBezTo>
                      <a:cubicBezTo>
                        <a:pt x="0" y="715"/>
                        <a:pt x="206" y="911"/>
                        <a:pt x="455" y="911"/>
                      </a:cubicBezTo>
                      <a:cubicBezTo>
                        <a:pt x="705" y="911"/>
                        <a:pt x="910" y="715"/>
                        <a:pt x="910" y="456"/>
                      </a:cubicBezTo>
                      <a:cubicBezTo>
                        <a:pt x="910" y="206"/>
                        <a:pt x="705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1498344" y="3764420"/>
                  <a:ext cx="262660" cy="227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8" h="3882" extrusionOk="0">
                      <a:moveTo>
                        <a:pt x="2239" y="1"/>
                      </a:moveTo>
                      <a:cubicBezTo>
                        <a:pt x="1008" y="1"/>
                        <a:pt x="0" y="866"/>
                        <a:pt x="0" y="1937"/>
                      </a:cubicBezTo>
                      <a:cubicBezTo>
                        <a:pt x="0" y="3007"/>
                        <a:pt x="1008" y="3881"/>
                        <a:pt x="2239" y="3881"/>
                      </a:cubicBezTo>
                      <a:cubicBezTo>
                        <a:pt x="3479" y="3881"/>
                        <a:pt x="4488" y="3007"/>
                        <a:pt x="4488" y="1937"/>
                      </a:cubicBezTo>
                      <a:cubicBezTo>
                        <a:pt x="4488" y="866"/>
                        <a:pt x="3479" y="1"/>
                        <a:pt x="22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1555231" y="3877725"/>
                  <a:ext cx="148888" cy="10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1758" extrusionOk="0">
                      <a:moveTo>
                        <a:pt x="1267" y="1"/>
                      </a:moveTo>
                      <a:cubicBezTo>
                        <a:pt x="572" y="1"/>
                        <a:pt x="1" y="393"/>
                        <a:pt x="1" y="884"/>
                      </a:cubicBezTo>
                      <a:cubicBezTo>
                        <a:pt x="1" y="1365"/>
                        <a:pt x="572" y="1758"/>
                        <a:pt x="1267" y="1758"/>
                      </a:cubicBezTo>
                      <a:cubicBezTo>
                        <a:pt x="1972" y="1758"/>
                        <a:pt x="2543" y="1365"/>
                        <a:pt x="2543" y="884"/>
                      </a:cubicBezTo>
                      <a:cubicBezTo>
                        <a:pt x="2543" y="393"/>
                        <a:pt x="1972" y="1"/>
                        <a:pt x="1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1553651" y="3876672"/>
                  <a:ext cx="151521" cy="105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1803" extrusionOk="0">
                      <a:moveTo>
                        <a:pt x="1294" y="45"/>
                      </a:moveTo>
                      <a:cubicBezTo>
                        <a:pt x="1990" y="45"/>
                        <a:pt x="2543" y="429"/>
                        <a:pt x="2543" y="902"/>
                      </a:cubicBezTo>
                      <a:cubicBezTo>
                        <a:pt x="2543" y="1375"/>
                        <a:pt x="1990" y="1758"/>
                        <a:pt x="1294" y="1758"/>
                      </a:cubicBezTo>
                      <a:cubicBezTo>
                        <a:pt x="608" y="1758"/>
                        <a:pt x="46" y="1375"/>
                        <a:pt x="46" y="902"/>
                      </a:cubicBezTo>
                      <a:cubicBezTo>
                        <a:pt x="46" y="429"/>
                        <a:pt x="608" y="45"/>
                        <a:pt x="1294" y="45"/>
                      </a:cubicBezTo>
                      <a:close/>
                      <a:moveTo>
                        <a:pt x="1294" y="1"/>
                      </a:moveTo>
                      <a:cubicBezTo>
                        <a:pt x="581" y="1"/>
                        <a:pt x="1" y="402"/>
                        <a:pt x="1" y="902"/>
                      </a:cubicBezTo>
                      <a:cubicBezTo>
                        <a:pt x="1" y="1392"/>
                        <a:pt x="581" y="1803"/>
                        <a:pt x="1294" y="1803"/>
                      </a:cubicBezTo>
                      <a:cubicBezTo>
                        <a:pt x="2008" y="1803"/>
                        <a:pt x="2588" y="1392"/>
                        <a:pt x="2588" y="902"/>
                      </a:cubicBezTo>
                      <a:cubicBezTo>
                        <a:pt x="2588" y="402"/>
                        <a:pt x="2008" y="1"/>
                        <a:pt x="12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1598832" y="3892357"/>
                  <a:ext cx="61685" cy="37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634" extrusionOk="0">
                      <a:moveTo>
                        <a:pt x="527" y="0"/>
                      </a:moveTo>
                      <a:cubicBezTo>
                        <a:pt x="264" y="0"/>
                        <a:pt x="1" y="72"/>
                        <a:pt x="41" y="214"/>
                      </a:cubicBezTo>
                      <a:cubicBezTo>
                        <a:pt x="103" y="473"/>
                        <a:pt x="522" y="634"/>
                        <a:pt x="522" y="634"/>
                      </a:cubicBezTo>
                      <a:cubicBezTo>
                        <a:pt x="522" y="634"/>
                        <a:pt x="951" y="473"/>
                        <a:pt x="1013" y="214"/>
                      </a:cubicBezTo>
                      <a:cubicBezTo>
                        <a:pt x="1053" y="72"/>
                        <a:pt x="790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1606909" y="3902774"/>
                  <a:ext cx="24112" cy="4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715" extrusionOk="0">
                      <a:moveTo>
                        <a:pt x="384" y="1"/>
                      </a:moveTo>
                      <a:cubicBezTo>
                        <a:pt x="376" y="1"/>
                        <a:pt x="367" y="10"/>
                        <a:pt x="367" y="28"/>
                      </a:cubicBezTo>
                      <a:lnTo>
                        <a:pt x="367" y="598"/>
                      </a:lnTo>
                      <a:cubicBezTo>
                        <a:pt x="367" y="634"/>
                        <a:pt x="331" y="670"/>
                        <a:pt x="295" y="670"/>
                      </a:cubicBezTo>
                      <a:lnTo>
                        <a:pt x="242" y="670"/>
                      </a:lnTo>
                      <a:cubicBezTo>
                        <a:pt x="161" y="670"/>
                        <a:pt x="81" y="616"/>
                        <a:pt x="45" y="545"/>
                      </a:cubicBezTo>
                      <a:cubicBezTo>
                        <a:pt x="39" y="539"/>
                        <a:pt x="33" y="532"/>
                        <a:pt x="23" y="532"/>
                      </a:cubicBezTo>
                      <a:cubicBezTo>
                        <a:pt x="19" y="532"/>
                        <a:pt x="15" y="533"/>
                        <a:pt x="10" y="536"/>
                      </a:cubicBezTo>
                      <a:cubicBezTo>
                        <a:pt x="1" y="536"/>
                        <a:pt x="1" y="554"/>
                        <a:pt x="1" y="563"/>
                      </a:cubicBezTo>
                      <a:cubicBezTo>
                        <a:pt x="45" y="652"/>
                        <a:pt x="144" y="714"/>
                        <a:pt x="242" y="714"/>
                      </a:cubicBezTo>
                      <a:lnTo>
                        <a:pt x="295" y="714"/>
                      </a:lnTo>
                      <a:cubicBezTo>
                        <a:pt x="358" y="714"/>
                        <a:pt x="411" y="661"/>
                        <a:pt x="411" y="598"/>
                      </a:cubicBezTo>
                      <a:lnTo>
                        <a:pt x="411" y="28"/>
                      </a:lnTo>
                      <a:cubicBezTo>
                        <a:pt x="411" y="10"/>
                        <a:pt x="402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1628329" y="3902774"/>
                  <a:ext cx="24054" cy="4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" h="715" extrusionOk="0">
                      <a:moveTo>
                        <a:pt x="18" y="1"/>
                      </a:moveTo>
                      <a:cubicBezTo>
                        <a:pt x="10" y="1"/>
                        <a:pt x="1" y="10"/>
                        <a:pt x="1" y="28"/>
                      </a:cubicBezTo>
                      <a:lnTo>
                        <a:pt x="1" y="598"/>
                      </a:lnTo>
                      <a:cubicBezTo>
                        <a:pt x="1" y="661"/>
                        <a:pt x="54" y="714"/>
                        <a:pt x="117" y="714"/>
                      </a:cubicBezTo>
                      <a:lnTo>
                        <a:pt x="170" y="714"/>
                      </a:lnTo>
                      <a:cubicBezTo>
                        <a:pt x="268" y="714"/>
                        <a:pt x="357" y="652"/>
                        <a:pt x="402" y="563"/>
                      </a:cubicBezTo>
                      <a:cubicBezTo>
                        <a:pt x="411" y="554"/>
                        <a:pt x="402" y="536"/>
                        <a:pt x="393" y="536"/>
                      </a:cubicBezTo>
                      <a:cubicBezTo>
                        <a:pt x="391" y="533"/>
                        <a:pt x="387" y="532"/>
                        <a:pt x="384" y="532"/>
                      </a:cubicBezTo>
                      <a:cubicBezTo>
                        <a:pt x="375" y="532"/>
                        <a:pt x="366" y="539"/>
                        <a:pt x="366" y="545"/>
                      </a:cubicBezTo>
                      <a:cubicBezTo>
                        <a:pt x="331" y="616"/>
                        <a:pt x="250" y="670"/>
                        <a:pt x="170" y="670"/>
                      </a:cubicBezTo>
                      <a:lnTo>
                        <a:pt x="117" y="670"/>
                      </a:lnTo>
                      <a:cubicBezTo>
                        <a:pt x="72" y="670"/>
                        <a:pt x="45" y="634"/>
                        <a:pt x="45" y="598"/>
                      </a:cubicBezTo>
                      <a:lnTo>
                        <a:pt x="45" y="28"/>
                      </a:lnTo>
                      <a:cubicBezTo>
                        <a:pt x="45" y="10"/>
                        <a:pt x="36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1553651" y="3867834"/>
                  <a:ext cx="19372" cy="19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31" extrusionOk="0">
                      <a:moveTo>
                        <a:pt x="170" y="0"/>
                      </a:moveTo>
                      <a:cubicBezTo>
                        <a:pt x="81" y="0"/>
                        <a:pt x="1" y="80"/>
                        <a:pt x="1" y="170"/>
                      </a:cubicBezTo>
                      <a:cubicBezTo>
                        <a:pt x="1" y="259"/>
                        <a:pt x="81" y="330"/>
                        <a:pt x="170" y="330"/>
                      </a:cubicBezTo>
                      <a:cubicBezTo>
                        <a:pt x="260" y="330"/>
                        <a:pt x="331" y="259"/>
                        <a:pt x="331" y="170"/>
                      </a:cubicBezTo>
                      <a:cubicBezTo>
                        <a:pt x="331" y="80"/>
                        <a:pt x="260" y="0"/>
                        <a:pt x="1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1686270" y="3867834"/>
                  <a:ext cx="18904" cy="19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331" extrusionOk="0">
                      <a:moveTo>
                        <a:pt x="161" y="0"/>
                      </a:moveTo>
                      <a:cubicBezTo>
                        <a:pt x="72" y="0"/>
                        <a:pt x="1" y="80"/>
                        <a:pt x="1" y="170"/>
                      </a:cubicBezTo>
                      <a:cubicBezTo>
                        <a:pt x="1" y="259"/>
                        <a:pt x="72" y="330"/>
                        <a:pt x="161" y="330"/>
                      </a:cubicBezTo>
                      <a:cubicBezTo>
                        <a:pt x="251" y="330"/>
                        <a:pt x="322" y="259"/>
                        <a:pt x="322" y="170"/>
                      </a:cubicBezTo>
                      <a:cubicBezTo>
                        <a:pt x="322" y="80"/>
                        <a:pt x="251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1513970" y="3932330"/>
                  <a:ext cx="225614" cy="60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1031" extrusionOk="0">
                      <a:moveTo>
                        <a:pt x="20" y="1"/>
                      </a:moveTo>
                      <a:cubicBezTo>
                        <a:pt x="16" y="1"/>
                        <a:pt x="12" y="2"/>
                        <a:pt x="10" y="4"/>
                      </a:cubicBezTo>
                      <a:cubicBezTo>
                        <a:pt x="1" y="13"/>
                        <a:pt x="1" y="22"/>
                        <a:pt x="1" y="31"/>
                      </a:cubicBezTo>
                      <a:cubicBezTo>
                        <a:pt x="46" y="111"/>
                        <a:pt x="197" y="290"/>
                        <a:pt x="206" y="299"/>
                      </a:cubicBezTo>
                      <a:cubicBezTo>
                        <a:pt x="643" y="763"/>
                        <a:pt x="1286" y="1030"/>
                        <a:pt x="1972" y="1030"/>
                      </a:cubicBezTo>
                      <a:cubicBezTo>
                        <a:pt x="2731" y="1030"/>
                        <a:pt x="3427" y="709"/>
                        <a:pt x="3855" y="165"/>
                      </a:cubicBezTo>
                      <a:cubicBezTo>
                        <a:pt x="3855" y="156"/>
                        <a:pt x="3855" y="147"/>
                        <a:pt x="3846" y="138"/>
                      </a:cubicBezTo>
                      <a:cubicBezTo>
                        <a:pt x="3841" y="134"/>
                        <a:pt x="3837" y="131"/>
                        <a:pt x="3832" y="131"/>
                      </a:cubicBezTo>
                      <a:cubicBezTo>
                        <a:pt x="3828" y="131"/>
                        <a:pt x="3824" y="134"/>
                        <a:pt x="3819" y="138"/>
                      </a:cubicBezTo>
                      <a:cubicBezTo>
                        <a:pt x="3400" y="673"/>
                        <a:pt x="2713" y="986"/>
                        <a:pt x="1972" y="986"/>
                      </a:cubicBezTo>
                      <a:cubicBezTo>
                        <a:pt x="1294" y="986"/>
                        <a:pt x="661" y="727"/>
                        <a:pt x="242" y="263"/>
                      </a:cubicBezTo>
                      <a:cubicBezTo>
                        <a:pt x="242" y="263"/>
                        <a:pt x="81" y="85"/>
                        <a:pt x="46" y="13"/>
                      </a:cubicBezTo>
                      <a:cubicBezTo>
                        <a:pt x="39" y="7"/>
                        <a:pt x="28" y="1"/>
                        <a:pt x="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1214319" y="3265314"/>
                  <a:ext cx="189036" cy="23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0" h="3971" extrusionOk="0">
                      <a:moveTo>
                        <a:pt x="2379" y="0"/>
                      </a:moveTo>
                      <a:cubicBezTo>
                        <a:pt x="2374" y="0"/>
                        <a:pt x="2369" y="0"/>
                        <a:pt x="2364" y="0"/>
                      </a:cubicBezTo>
                      <a:lnTo>
                        <a:pt x="1677" y="9"/>
                      </a:lnTo>
                      <a:cubicBezTo>
                        <a:pt x="1222" y="9"/>
                        <a:pt x="857" y="446"/>
                        <a:pt x="857" y="964"/>
                      </a:cubicBezTo>
                      <a:lnTo>
                        <a:pt x="866" y="1294"/>
                      </a:lnTo>
                      <a:cubicBezTo>
                        <a:pt x="784" y="1237"/>
                        <a:pt x="680" y="1195"/>
                        <a:pt x="574" y="1195"/>
                      </a:cubicBezTo>
                      <a:cubicBezTo>
                        <a:pt x="564" y="1195"/>
                        <a:pt x="554" y="1195"/>
                        <a:pt x="544" y="1196"/>
                      </a:cubicBezTo>
                      <a:cubicBezTo>
                        <a:pt x="241" y="1196"/>
                        <a:pt x="0" y="1437"/>
                        <a:pt x="0" y="1740"/>
                      </a:cubicBezTo>
                      <a:cubicBezTo>
                        <a:pt x="9" y="2038"/>
                        <a:pt x="250" y="2275"/>
                        <a:pt x="537" y="2275"/>
                      </a:cubicBezTo>
                      <a:cubicBezTo>
                        <a:pt x="543" y="2275"/>
                        <a:pt x="548" y="2275"/>
                        <a:pt x="553" y="2275"/>
                      </a:cubicBezTo>
                      <a:cubicBezTo>
                        <a:pt x="669" y="2275"/>
                        <a:pt x="776" y="2239"/>
                        <a:pt x="866" y="2177"/>
                      </a:cubicBezTo>
                      <a:cubicBezTo>
                        <a:pt x="866" y="2186"/>
                        <a:pt x="866" y="2204"/>
                        <a:pt x="866" y="2213"/>
                      </a:cubicBezTo>
                      <a:lnTo>
                        <a:pt x="874" y="2864"/>
                      </a:lnTo>
                      <a:lnTo>
                        <a:pt x="874" y="2900"/>
                      </a:lnTo>
                      <a:lnTo>
                        <a:pt x="883" y="3542"/>
                      </a:lnTo>
                      <a:cubicBezTo>
                        <a:pt x="883" y="3783"/>
                        <a:pt x="1080" y="3970"/>
                        <a:pt x="1312" y="3970"/>
                      </a:cubicBezTo>
                      <a:lnTo>
                        <a:pt x="1588" y="3970"/>
                      </a:lnTo>
                      <a:cubicBezTo>
                        <a:pt x="1820" y="3961"/>
                        <a:pt x="2016" y="3765"/>
                        <a:pt x="2007" y="3533"/>
                      </a:cubicBezTo>
                      <a:lnTo>
                        <a:pt x="2007" y="2962"/>
                      </a:lnTo>
                      <a:lnTo>
                        <a:pt x="2400" y="2953"/>
                      </a:lnTo>
                      <a:cubicBezTo>
                        <a:pt x="2855" y="2953"/>
                        <a:pt x="3230" y="2525"/>
                        <a:pt x="3221" y="1999"/>
                      </a:cubicBezTo>
                      <a:lnTo>
                        <a:pt x="3212" y="937"/>
                      </a:lnTo>
                      <a:cubicBezTo>
                        <a:pt x="3203" y="425"/>
                        <a:pt x="2836" y="0"/>
                        <a:pt x="23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1213266" y="3263734"/>
                  <a:ext cx="191143" cy="234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6" h="4015" extrusionOk="0">
                      <a:moveTo>
                        <a:pt x="2391" y="45"/>
                      </a:moveTo>
                      <a:cubicBezTo>
                        <a:pt x="2605" y="45"/>
                        <a:pt x="2802" y="143"/>
                        <a:pt x="2962" y="313"/>
                      </a:cubicBezTo>
                      <a:cubicBezTo>
                        <a:pt x="3114" y="482"/>
                        <a:pt x="3203" y="714"/>
                        <a:pt x="3203" y="964"/>
                      </a:cubicBezTo>
                      <a:lnTo>
                        <a:pt x="3212" y="2026"/>
                      </a:lnTo>
                      <a:cubicBezTo>
                        <a:pt x="3221" y="2275"/>
                        <a:pt x="3141" y="2507"/>
                        <a:pt x="2989" y="2686"/>
                      </a:cubicBezTo>
                      <a:cubicBezTo>
                        <a:pt x="2837" y="2855"/>
                        <a:pt x="2632" y="2953"/>
                        <a:pt x="2418" y="2962"/>
                      </a:cubicBezTo>
                      <a:lnTo>
                        <a:pt x="1999" y="2962"/>
                      </a:lnTo>
                      <a:lnTo>
                        <a:pt x="2008" y="3560"/>
                      </a:lnTo>
                      <a:cubicBezTo>
                        <a:pt x="2008" y="3783"/>
                        <a:pt x="1829" y="3970"/>
                        <a:pt x="1606" y="3970"/>
                      </a:cubicBezTo>
                      <a:lnTo>
                        <a:pt x="1330" y="3970"/>
                      </a:lnTo>
                      <a:cubicBezTo>
                        <a:pt x="1321" y="3971"/>
                        <a:pt x="1312" y="3971"/>
                        <a:pt x="1303" y="3971"/>
                      </a:cubicBezTo>
                      <a:cubicBezTo>
                        <a:pt x="1206" y="3971"/>
                        <a:pt x="1118" y="3928"/>
                        <a:pt x="1044" y="3854"/>
                      </a:cubicBezTo>
                      <a:cubicBezTo>
                        <a:pt x="964" y="3783"/>
                        <a:pt x="919" y="3685"/>
                        <a:pt x="919" y="3569"/>
                      </a:cubicBezTo>
                      <a:lnTo>
                        <a:pt x="910" y="2240"/>
                      </a:lnTo>
                      <a:cubicBezTo>
                        <a:pt x="910" y="2231"/>
                        <a:pt x="910" y="2213"/>
                        <a:pt x="910" y="2204"/>
                      </a:cubicBezTo>
                      <a:lnTo>
                        <a:pt x="910" y="2159"/>
                      </a:lnTo>
                      <a:lnTo>
                        <a:pt x="875" y="2186"/>
                      </a:lnTo>
                      <a:cubicBezTo>
                        <a:pt x="785" y="2249"/>
                        <a:pt x="678" y="2284"/>
                        <a:pt x="571" y="2284"/>
                      </a:cubicBezTo>
                      <a:cubicBezTo>
                        <a:pt x="438" y="2284"/>
                        <a:pt x="304" y="2231"/>
                        <a:pt x="206" y="2133"/>
                      </a:cubicBezTo>
                      <a:cubicBezTo>
                        <a:pt x="99" y="2034"/>
                        <a:pt x="45" y="1910"/>
                        <a:pt x="45" y="1767"/>
                      </a:cubicBezTo>
                      <a:cubicBezTo>
                        <a:pt x="45" y="1481"/>
                        <a:pt x="277" y="1240"/>
                        <a:pt x="562" y="1240"/>
                      </a:cubicBezTo>
                      <a:cubicBezTo>
                        <a:pt x="669" y="1240"/>
                        <a:pt x="777" y="1276"/>
                        <a:pt x="866" y="1339"/>
                      </a:cubicBezTo>
                      <a:lnTo>
                        <a:pt x="901" y="1356"/>
                      </a:lnTo>
                      <a:lnTo>
                        <a:pt x="901" y="991"/>
                      </a:lnTo>
                      <a:cubicBezTo>
                        <a:pt x="892" y="482"/>
                        <a:pt x="1249" y="63"/>
                        <a:pt x="1695" y="54"/>
                      </a:cubicBezTo>
                      <a:lnTo>
                        <a:pt x="2382" y="45"/>
                      </a:lnTo>
                      <a:close/>
                      <a:moveTo>
                        <a:pt x="2382" y="0"/>
                      </a:moveTo>
                      <a:lnTo>
                        <a:pt x="1695" y="9"/>
                      </a:lnTo>
                      <a:cubicBezTo>
                        <a:pt x="1231" y="18"/>
                        <a:pt x="848" y="455"/>
                        <a:pt x="857" y="991"/>
                      </a:cubicBezTo>
                      <a:lnTo>
                        <a:pt x="857" y="1276"/>
                      </a:lnTo>
                      <a:cubicBezTo>
                        <a:pt x="768" y="1223"/>
                        <a:pt x="669" y="1196"/>
                        <a:pt x="562" y="1196"/>
                      </a:cubicBezTo>
                      <a:cubicBezTo>
                        <a:pt x="250" y="1196"/>
                        <a:pt x="0" y="1455"/>
                        <a:pt x="0" y="1767"/>
                      </a:cubicBezTo>
                      <a:cubicBezTo>
                        <a:pt x="0" y="1918"/>
                        <a:pt x="63" y="2061"/>
                        <a:pt x="170" y="2168"/>
                      </a:cubicBezTo>
                      <a:cubicBezTo>
                        <a:pt x="277" y="2266"/>
                        <a:pt x="420" y="2329"/>
                        <a:pt x="571" y="2329"/>
                      </a:cubicBezTo>
                      <a:cubicBezTo>
                        <a:pt x="678" y="2329"/>
                        <a:pt x="777" y="2293"/>
                        <a:pt x="866" y="2249"/>
                      </a:cubicBezTo>
                      <a:lnTo>
                        <a:pt x="875" y="3569"/>
                      </a:lnTo>
                      <a:cubicBezTo>
                        <a:pt x="875" y="3694"/>
                        <a:pt x="928" y="3810"/>
                        <a:pt x="1017" y="3890"/>
                      </a:cubicBezTo>
                      <a:cubicBezTo>
                        <a:pt x="1098" y="3970"/>
                        <a:pt x="1214" y="4015"/>
                        <a:pt x="1330" y="4015"/>
                      </a:cubicBezTo>
                      <a:lnTo>
                        <a:pt x="1606" y="4015"/>
                      </a:lnTo>
                      <a:cubicBezTo>
                        <a:pt x="1856" y="4015"/>
                        <a:pt x="2052" y="3810"/>
                        <a:pt x="2052" y="3560"/>
                      </a:cubicBezTo>
                      <a:lnTo>
                        <a:pt x="2043" y="3007"/>
                      </a:lnTo>
                      <a:lnTo>
                        <a:pt x="2418" y="3007"/>
                      </a:lnTo>
                      <a:cubicBezTo>
                        <a:pt x="2650" y="2998"/>
                        <a:pt x="2855" y="2900"/>
                        <a:pt x="3016" y="2712"/>
                      </a:cubicBezTo>
                      <a:cubicBezTo>
                        <a:pt x="3176" y="2525"/>
                        <a:pt x="3265" y="2284"/>
                        <a:pt x="3257" y="2026"/>
                      </a:cubicBezTo>
                      <a:lnTo>
                        <a:pt x="3248" y="964"/>
                      </a:lnTo>
                      <a:cubicBezTo>
                        <a:pt x="3248" y="705"/>
                        <a:pt x="3158" y="464"/>
                        <a:pt x="2989" y="286"/>
                      </a:cubicBezTo>
                      <a:cubicBezTo>
                        <a:pt x="2828" y="99"/>
                        <a:pt x="2614" y="0"/>
                        <a:pt x="2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1241475" y="3350293"/>
                  <a:ext cx="24054" cy="21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" h="369" extrusionOk="0">
                      <a:moveTo>
                        <a:pt x="81" y="0"/>
                      </a:moveTo>
                      <a:cubicBezTo>
                        <a:pt x="63" y="0"/>
                        <a:pt x="45" y="1"/>
                        <a:pt x="27" y="2"/>
                      </a:cubicBezTo>
                      <a:cubicBezTo>
                        <a:pt x="9" y="2"/>
                        <a:pt x="0" y="20"/>
                        <a:pt x="0" y="29"/>
                      </a:cubicBezTo>
                      <a:cubicBezTo>
                        <a:pt x="9" y="38"/>
                        <a:pt x="18" y="47"/>
                        <a:pt x="27" y="47"/>
                      </a:cubicBezTo>
                      <a:cubicBezTo>
                        <a:pt x="44" y="46"/>
                        <a:pt x="61" y="45"/>
                        <a:pt x="77" y="45"/>
                      </a:cubicBezTo>
                      <a:cubicBezTo>
                        <a:pt x="160" y="45"/>
                        <a:pt x="224" y="65"/>
                        <a:pt x="277" y="109"/>
                      </a:cubicBezTo>
                      <a:cubicBezTo>
                        <a:pt x="366" y="199"/>
                        <a:pt x="357" y="350"/>
                        <a:pt x="357" y="350"/>
                      </a:cubicBezTo>
                      <a:cubicBezTo>
                        <a:pt x="357" y="359"/>
                        <a:pt x="366" y="368"/>
                        <a:pt x="384" y="368"/>
                      </a:cubicBezTo>
                      <a:cubicBezTo>
                        <a:pt x="393" y="368"/>
                        <a:pt x="402" y="359"/>
                        <a:pt x="402" y="350"/>
                      </a:cubicBezTo>
                      <a:cubicBezTo>
                        <a:pt x="402" y="341"/>
                        <a:pt x="410" y="181"/>
                        <a:pt x="303" y="74"/>
                      </a:cubicBezTo>
                      <a:cubicBezTo>
                        <a:pt x="251" y="21"/>
                        <a:pt x="173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1321831" y="3332150"/>
                  <a:ext cx="18377" cy="1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313" extrusionOk="0">
                      <a:moveTo>
                        <a:pt x="153" y="0"/>
                      </a:moveTo>
                      <a:cubicBezTo>
                        <a:pt x="72" y="0"/>
                        <a:pt x="1" y="71"/>
                        <a:pt x="1" y="161"/>
                      </a:cubicBezTo>
                      <a:cubicBezTo>
                        <a:pt x="1" y="241"/>
                        <a:pt x="72" y="312"/>
                        <a:pt x="162" y="312"/>
                      </a:cubicBezTo>
                      <a:cubicBezTo>
                        <a:pt x="242" y="312"/>
                        <a:pt x="313" y="241"/>
                        <a:pt x="313" y="152"/>
                      </a:cubicBezTo>
                      <a:cubicBezTo>
                        <a:pt x="313" y="71"/>
                        <a:pt x="242" y="0"/>
                        <a:pt x="1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1380883" y="3331623"/>
                  <a:ext cx="15685" cy="15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0" extrusionOk="0">
                      <a:moveTo>
                        <a:pt x="134" y="0"/>
                      </a:moveTo>
                      <a:cubicBezTo>
                        <a:pt x="62" y="0"/>
                        <a:pt x="0" y="63"/>
                        <a:pt x="9" y="134"/>
                      </a:cubicBezTo>
                      <a:cubicBezTo>
                        <a:pt x="9" y="201"/>
                        <a:pt x="56" y="260"/>
                        <a:pt x="128" y="260"/>
                      </a:cubicBezTo>
                      <a:cubicBezTo>
                        <a:pt x="133" y="260"/>
                        <a:pt x="138" y="259"/>
                        <a:pt x="143" y="259"/>
                      </a:cubicBezTo>
                      <a:cubicBezTo>
                        <a:pt x="214" y="259"/>
                        <a:pt x="268" y="205"/>
                        <a:pt x="268" y="125"/>
                      </a:cubicBezTo>
                      <a:cubicBezTo>
                        <a:pt x="268" y="54"/>
                        <a:pt x="205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1357883" y="3330570"/>
                  <a:ext cx="18845" cy="36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616" extrusionOk="0">
                      <a:moveTo>
                        <a:pt x="45" y="0"/>
                      </a:moveTo>
                      <a:cubicBezTo>
                        <a:pt x="36" y="9"/>
                        <a:pt x="27" y="18"/>
                        <a:pt x="36" y="36"/>
                      </a:cubicBezTo>
                      <a:lnTo>
                        <a:pt x="268" y="420"/>
                      </a:lnTo>
                      <a:lnTo>
                        <a:pt x="18" y="580"/>
                      </a:lnTo>
                      <a:cubicBezTo>
                        <a:pt x="1" y="589"/>
                        <a:pt x="1" y="598"/>
                        <a:pt x="9" y="607"/>
                      </a:cubicBezTo>
                      <a:cubicBezTo>
                        <a:pt x="9" y="616"/>
                        <a:pt x="18" y="616"/>
                        <a:pt x="27" y="616"/>
                      </a:cubicBezTo>
                      <a:lnTo>
                        <a:pt x="36" y="616"/>
                      </a:lnTo>
                      <a:lnTo>
                        <a:pt x="313" y="446"/>
                      </a:lnTo>
                      <a:cubicBezTo>
                        <a:pt x="322" y="437"/>
                        <a:pt x="322" y="429"/>
                        <a:pt x="322" y="420"/>
                      </a:cubicBezTo>
                      <a:lnTo>
                        <a:pt x="72" y="9"/>
                      </a:lnTo>
                      <a:cubicBezTo>
                        <a:pt x="63" y="0"/>
                        <a:pt x="54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8" name="Google Shape;138;p2"/>
                <p:cNvSpPr/>
                <p:nvPr/>
              </p:nvSpPr>
              <p:spPr>
                <a:xfrm>
                  <a:off x="1314047" y="3320621"/>
                  <a:ext cx="19372" cy="10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171" extrusionOk="0">
                      <a:moveTo>
                        <a:pt x="286" y="1"/>
                      </a:moveTo>
                      <a:lnTo>
                        <a:pt x="18" y="117"/>
                      </a:lnTo>
                      <a:cubicBezTo>
                        <a:pt x="9" y="117"/>
                        <a:pt x="0" y="135"/>
                        <a:pt x="9" y="153"/>
                      </a:cubicBezTo>
                      <a:cubicBezTo>
                        <a:pt x="9" y="161"/>
                        <a:pt x="18" y="170"/>
                        <a:pt x="36" y="170"/>
                      </a:cubicBezTo>
                      <a:lnTo>
                        <a:pt x="45" y="170"/>
                      </a:lnTo>
                      <a:lnTo>
                        <a:pt x="312" y="54"/>
                      </a:lnTo>
                      <a:cubicBezTo>
                        <a:pt x="321" y="54"/>
                        <a:pt x="330" y="37"/>
                        <a:pt x="321" y="19"/>
                      </a:cubicBezTo>
                      <a:cubicBezTo>
                        <a:pt x="321" y="1"/>
                        <a:pt x="303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39" name="Google Shape;139;p2"/>
                <p:cNvSpPr/>
                <p:nvPr/>
              </p:nvSpPr>
              <p:spPr>
                <a:xfrm>
                  <a:off x="1380356" y="3321147"/>
                  <a:ext cx="18845" cy="5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90" extrusionOk="0">
                      <a:moveTo>
                        <a:pt x="36" y="1"/>
                      </a:moveTo>
                      <a:cubicBezTo>
                        <a:pt x="18" y="1"/>
                        <a:pt x="9" y="10"/>
                        <a:pt x="9" y="28"/>
                      </a:cubicBezTo>
                      <a:cubicBezTo>
                        <a:pt x="0" y="36"/>
                        <a:pt x="18" y="54"/>
                        <a:pt x="27" y="54"/>
                      </a:cubicBezTo>
                      <a:lnTo>
                        <a:pt x="286" y="90"/>
                      </a:lnTo>
                      <a:cubicBezTo>
                        <a:pt x="303" y="90"/>
                        <a:pt x="312" y="81"/>
                        <a:pt x="321" y="63"/>
                      </a:cubicBezTo>
                      <a:cubicBezTo>
                        <a:pt x="321" y="54"/>
                        <a:pt x="312" y="36"/>
                        <a:pt x="295" y="36"/>
                      </a:cubicBez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1347465" y="3386403"/>
                  <a:ext cx="30843" cy="16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287" extrusionOk="0">
                      <a:moveTo>
                        <a:pt x="500" y="1"/>
                      </a:moveTo>
                      <a:cubicBezTo>
                        <a:pt x="491" y="1"/>
                        <a:pt x="482" y="10"/>
                        <a:pt x="482" y="28"/>
                      </a:cubicBezTo>
                      <a:cubicBezTo>
                        <a:pt x="482" y="81"/>
                        <a:pt x="464" y="135"/>
                        <a:pt x="419" y="179"/>
                      </a:cubicBezTo>
                      <a:cubicBezTo>
                        <a:pt x="375" y="215"/>
                        <a:pt x="321" y="242"/>
                        <a:pt x="268" y="242"/>
                      </a:cubicBezTo>
                      <a:cubicBezTo>
                        <a:pt x="143" y="242"/>
                        <a:pt x="54" y="144"/>
                        <a:pt x="45" y="28"/>
                      </a:cubicBezTo>
                      <a:cubicBezTo>
                        <a:pt x="45" y="19"/>
                        <a:pt x="36" y="10"/>
                        <a:pt x="27" y="10"/>
                      </a:cubicBezTo>
                      <a:cubicBezTo>
                        <a:pt x="18" y="10"/>
                        <a:pt x="0" y="19"/>
                        <a:pt x="0" y="28"/>
                      </a:cubicBezTo>
                      <a:cubicBezTo>
                        <a:pt x="9" y="170"/>
                        <a:pt x="125" y="286"/>
                        <a:pt x="268" y="286"/>
                      </a:cubicBezTo>
                      <a:cubicBezTo>
                        <a:pt x="339" y="286"/>
                        <a:pt x="402" y="260"/>
                        <a:pt x="455" y="206"/>
                      </a:cubicBezTo>
                      <a:cubicBezTo>
                        <a:pt x="500" y="161"/>
                        <a:pt x="526" y="90"/>
                        <a:pt x="526" y="28"/>
                      </a:cubicBezTo>
                      <a:cubicBezTo>
                        <a:pt x="526" y="10"/>
                        <a:pt x="518" y="1"/>
                        <a:pt x="5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1194479" y="3193796"/>
                  <a:ext cx="233398" cy="153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2623" extrusionOk="0">
                      <a:moveTo>
                        <a:pt x="1947" y="0"/>
                      </a:moveTo>
                      <a:cubicBezTo>
                        <a:pt x="1348" y="0"/>
                        <a:pt x="753" y="271"/>
                        <a:pt x="357" y="732"/>
                      </a:cubicBezTo>
                      <a:cubicBezTo>
                        <a:pt x="357" y="732"/>
                        <a:pt x="54" y="1410"/>
                        <a:pt x="27" y="1775"/>
                      </a:cubicBezTo>
                      <a:cubicBezTo>
                        <a:pt x="0" y="2070"/>
                        <a:pt x="330" y="2471"/>
                        <a:pt x="464" y="2623"/>
                      </a:cubicBezTo>
                      <a:cubicBezTo>
                        <a:pt x="562" y="2498"/>
                        <a:pt x="714" y="2418"/>
                        <a:pt x="883" y="2418"/>
                      </a:cubicBezTo>
                      <a:cubicBezTo>
                        <a:pt x="893" y="2417"/>
                        <a:pt x="903" y="2417"/>
                        <a:pt x="913" y="2417"/>
                      </a:cubicBezTo>
                      <a:cubicBezTo>
                        <a:pt x="1019" y="2417"/>
                        <a:pt x="1123" y="2459"/>
                        <a:pt x="1205" y="2516"/>
                      </a:cubicBezTo>
                      <a:cubicBezTo>
                        <a:pt x="1205" y="2516"/>
                        <a:pt x="1249" y="2560"/>
                        <a:pt x="1294" y="2623"/>
                      </a:cubicBezTo>
                      <a:cubicBezTo>
                        <a:pt x="1338" y="2596"/>
                        <a:pt x="1383" y="2560"/>
                        <a:pt x="1428" y="2534"/>
                      </a:cubicBezTo>
                      <a:cubicBezTo>
                        <a:pt x="1490" y="2507"/>
                        <a:pt x="1570" y="2516"/>
                        <a:pt x="1642" y="2507"/>
                      </a:cubicBezTo>
                      <a:cubicBezTo>
                        <a:pt x="1784" y="2480"/>
                        <a:pt x="1891" y="2355"/>
                        <a:pt x="1963" y="2230"/>
                      </a:cubicBezTo>
                      <a:cubicBezTo>
                        <a:pt x="2106" y="1998"/>
                        <a:pt x="2186" y="1740"/>
                        <a:pt x="2204" y="1463"/>
                      </a:cubicBezTo>
                      <a:lnTo>
                        <a:pt x="2239" y="1472"/>
                      </a:lnTo>
                      <a:cubicBezTo>
                        <a:pt x="2400" y="1695"/>
                        <a:pt x="2587" y="1945"/>
                        <a:pt x="2855" y="2034"/>
                      </a:cubicBezTo>
                      <a:cubicBezTo>
                        <a:pt x="2962" y="2070"/>
                        <a:pt x="3078" y="2079"/>
                        <a:pt x="3203" y="2088"/>
                      </a:cubicBezTo>
                      <a:cubicBezTo>
                        <a:pt x="3328" y="2096"/>
                        <a:pt x="3453" y="2105"/>
                        <a:pt x="3569" y="2114"/>
                      </a:cubicBezTo>
                      <a:cubicBezTo>
                        <a:pt x="3594" y="2114"/>
                        <a:pt x="3617" y="2116"/>
                        <a:pt x="3639" y="2116"/>
                      </a:cubicBezTo>
                      <a:cubicBezTo>
                        <a:pt x="3672" y="2116"/>
                        <a:pt x="3702" y="2113"/>
                        <a:pt x="3729" y="2096"/>
                      </a:cubicBezTo>
                      <a:cubicBezTo>
                        <a:pt x="3801" y="2070"/>
                        <a:pt x="3836" y="2007"/>
                        <a:pt x="3863" y="1945"/>
                      </a:cubicBezTo>
                      <a:cubicBezTo>
                        <a:pt x="3988" y="1650"/>
                        <a:pt x="3899" y="1320"/>
                        <a:pt x="3738" y="1044"/>
                      </a:cubicBezTo>
                      <a:cubicBezTo>
                        <a:pt x="3408" y="473"/>
                        <a:pt x="2793" y="71"/>
                        <a:pt x="2132" y="9"/>
                      </a:cubicBezTo>
                      <a:cubicBezTo>
                        <a:pt x="2071" y="3"/>
                        <a:pt x="2009" y="0"/>
                        <a:pt x="194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1243524" y="3450138"/>
                  <a:ext cx="112309" cy="5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9" h="956" extrusionOk="0">
                      <a:moveTo>
                        <a:pt x="1437" y="0"/>
                      </a:moveTo>
                      <a:lnTo>
                        <a:pt x="465" y="27"/>
                      </a:lnTo>
                      <a:cubicBezTo>
                        <a:pt x="206" y="36"/>
                        <a:pt x="1" y="241"/>
                        <a:pt x="10" y="500"/>
                      </a:cubicBezTo>
                      <a:cubicBezTo>
                        <a:pt x="10" y="753"/>
                        <a:pt x="215" y="955"/>
                        <a:pt x="466" y="955"/>
                      </a:cubicBezTo>
                      <a:cubicBezTo>
                        <a:pt x="472" y="955"/>
                        <a:pt x="477" y="955"/>
                        <a:pt x="483" y="955"/>
                      </a:cubicBezTo>
                      <a:lnTo>
                        <a:pt x="1464" y="937"/>
                      </a:lnTo>
                      <a:cubicBezTo>
                        <a:pt x="1723" y="928"/>
                        <a:pt x="1919" y="714"/>
                        <a:pt x="1919" y="455"/>
                      </a:cubicBezTo>
                      <a:cubicBezTo>
                        <a:pt x="1910" y="205"/>
                        <a:pt x="1696" y="0"/>
                        <a:pt x="143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1255053" y="3503396"/>
                  <a:ext cx="88256" cy="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" h="63" extrusionOk="0">
                      <a:moveTo>
                        <a:pt x="1490" y="0"/>
                      </a:moveTo>
                      <a:lnTo>
                        <a:pt x="18" y="18"/>
                      </a:lnTo>
                      <a:cubicBezTo>
                        <a:pt x="9" y="18"/>
                        <a:pt x="0" y="27"/>
                        <a:pt x="0" y="45"/>
                      </a:cubicBezTo>
                      <a:cubicBezTo>
                        <a:pt x="0" y="54"/>
                        <a:pt x="9" y="63"/>
                        <a:pt x="18" y="63"/>
                      </a:cubicBezTo>
                      <a:lnTo>
                        <a:pt x="1490" y="45"/>
                      </a:lnTo>
                      <a:cubicBezTo>
                        <a:pt x="1499" y="45"/>
                        <a:pt x="1508" y="36"/>
                        <a:pt x="1508" y="27"/>
                      </a:cubicBezTo>
                      <a:cubicBezTo>
                        <a:pt x="1508" y="9"/>
                        <a:pt x="1499" y="0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1625228" y="3993606"/>
                  <a:ext cx="126355" cy="93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" h="1591" extrusionOk="0">
                      <a:moveTo>
                        <a:pt x="584" y="1"/>
                      </a:moveTo>
                      <a:cubicBezTo>
                        <a:pt x="411" y="1"/>
                        <a:pt x="254" y="16"/>
                        <a:pt x="179" y="37"/>
                      </a:cubicBezTo>
                      <a:cubicBezTo>
                        <a:pt x="54" y="72"/>
                        <a:pt x="0" y="188"/>
                        <a:pt x="80" y="278"/>
                      </a:cubicBezTo>
                      <a:cubicBezTo>
                        <a:pt x="107" y="304"/>
                        <a:pt x="161" y="331"/>
                        <a:pt x="205" y="349"/>
                      </a:cubicBezTo>
                      <a:lnTo>
                        <a:pt x="187" y="349"/>
                      </a:lnTo>
                      <a:cubicBezTo>
                        <a:pt x="116" y="376"/>
                        <a:pt x="45" y="501"/>
                        <a:pt x="98" y="661"/>
                      </a:cubicBezTo>
                      <a:cubicBezTo>
                        <a:pt x="107" y="679"/>
                        <a:pt x="116" y="697"/>
                        <a:pt x="125" y="715"/>
                      </a:cubicBezTo>
                      <a:cubicBezTo>
                        <a:pt x="125" y="715"/>
                        <a:pt x="80" y="777"/>
                        <a:pt x="143" y="938"/>
                      </a:cubicBezTo>
                      <a:cubicBezTo>
                        <a:pt x="152" y="973"/>
                        <a:pt x="170" y="1000"/>
                        <a:pt x="196" y="1027"/>
                      </a:cubicBezTo>
                      <a:cubicBezTo>
                        <a:pt x="179" y="1152"/>
                        <a:pt x="223" y="1241"/>
                        <a:pt x="286" y="1303"/>
                      </a:cubicBezTo>
                      <a:cubicBezTo>
                        <a:pt x="258" y="1515"/>
                        <a:pt x="502" y="1591"/>
                        <a:pt x="750" y="1591"/>
                      </a:cubicBezTo>
                      <a:cubicBezTo>
                        <a:pt x="827" y="1591"/>
                        <a:pt x="903" y="1584"/>
                        <a:pt x="972" y="1571"/>
                      </a:cubicBezTo>
                      <a:cubicBezTo>
                        <a:pt x="1294" y="1509"/>
                        <a:pt x="1588" y="1419"/>
                        <a:pt x="1588" y="1419"/>
                      </a:cubicBezTo>
                      <a:cubicBezTo>
                        <a:pt x="1588" y="1419"/>
                        <a:pt x="1909" y="1357"/>
                        <a:pt x="2159" y="1179"/>
                      </a:cubicBezTo>
                      <a:lnTo>
                        <a:pt x="1695" y="46"/>
                      </a:lnTo>
                      <a:cubicBezTo>
                        <a:pt x="1695" y="46"/>
                        <a:pt x="1545" y="114"/>
                        <a:pt x="1362" y="114"/>
                      </a:cubicBezTo>
                      <a:cubicBezTo>
                        <a:pt x="1288" y="114"/>
                        <a:pt x="1210" y="103"/>
                        <a:pt x="1133" y="72"/>
                      </a:cubicBezTo>
                      <a:cubicBezTo>
                        <a:pt x="995" y="20"/>
                        <a:pt x="780" y="1"/>
                        <a:pt x="58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>
                  <a:off x="1632485" y="4052658"/>
                  <a:ext cx="26219" cy="2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47" extrusionOk="0">
                      <a:moveTo>
                        <a:pt x="72" y="0"/>
                      </a:moveTo>
                      <a:cubicBezTo>
                        <a:pt x="63" y="0"/>
                        <a:pt x="55" y="9"/>
                        <a:pt x="46" y="18"/>
                      </a:cubicBezTo>
                      <a:cubicBezTo>
                        <a:pt x="1" y="330"/>
                        <a:pt x="322" y="419"/>
                        <a:pt x="420" y="446"/>
                      </a:cubicBezTo>
                      <a:lnTo>
                        <a:pt x="429" y="446"/>
                      </a:lnTo>
                      <a:cubicBezTo>
                        <a:pt x="438" y="446"/>
                        <a:pt x="447" y="437"/>
                        <a:pt x="447" y="428"/>
                      </a:cubicBezTo>
                      <a:cubicBezTo>
                        <a:pt x="447" y="419"/>
                        <a:pt x="438" y="402"/>
                        <a:pt x="429" y="402"/>
                      </a:cubicBezTo>
                      <a:cubicBezTo>
                        <a:pt x="313" y="375"/>
                        <a:pt x="55" y="286"/>
                        <a:pt x="90" y="27"/>
                      </a:cubicBezTo>
                      <a:cubicBezTo>
                        <a:pt x="90" y="9"/>
                        <a:pt x="90" y="0"/>
                        <a:pt x="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1628856" y="4033988"/>
                  <a:ext cx="27214" cy="31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534" extrusionOk="0">
                      <a:moveTo>
                        <a:pt x="61" y="1"/>
                      </a:moveTo>
                      <a:cubicBezTo>
                        <a:pt x="56" y="1"/>
                        <a:pt x="50" y="5"/>
                        <a:pt x="45" y="16"/>
                      </a:cubicBezTo>
                      <a:cubicBezTo>
                        <a:pt x="36" y="16"/>
                        <a:pt x="1" y="87"/>
                        <a:pt x="54" y="257"/>
                      </a:cubicBezTo>
                      <a:cubicBezTo>
                        <a:pt x="117" y="435"/>
                        <a:pt x="420" y="533"/>
                        <a:pt x="429" y="533"/>
                      </a:cubicBezTo>
                      <a:lnTo>
                        <a:pt x="438" y="533"/>
                      </a:lnTo>
                      <a:cubicBezTo>
                        <a:pt x="447" y="533"/>
                        <a:pt x="456" y="533"/>
                        <a:pt x="464" y="515"/>
                      </a:cubicBezTo>
                      <a:cubicBezTo>
                        <a:pt x="464" y="506"/>
                        <a:pt x="456" y="498"/>
                        <a:pt x="447" y="489"/>
                      </a:cubicBezTo>
                      <a:cubicBezTo>
                        <a:pt x="447" y="489"/>
                        <a:pt x="152" y="399"/>
                        <a:pt x="99" y="248"/>
                      </a:cubicBezTo>
                      <a:cubicBezTo>
                        <a:pt x="45" y="96"/>
                        <a:pt x="81" y="34"/>
                        <a:pt x="81" y="34"/>
                      </a:cubicBezTo>
                      <a:cubicBezTo>
                        <a:pt x="90" y="25"/>
                        <a:pt x="90" y="16"/>
                        <a:pt x="72" y="7"/>
                      </a:cubicBezTo>
                      <a:cubicBezTo>
                        <a:pt x="68" y="3"/>
                        <a:pt x="65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1626749" y="4012744"/>
                  <a:ext cx="22005" cy="32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558" extrusionOk="0">
                      <a:moveTo>
                        <a:pt x="169" y="0"/>
                      </a:moveTo>
                      <a:cubicBezTo>
                        <a:pt x="167" y="0"/>
                        <a:pt x="164" y="1"/>
                        <a:pt x="161" y="4"/>
                      </a:cubicBezTo>
                      <a:cubicBezTo>
                        <a:pt x="63" y="31"/>
                        <a:pt x="1" y="183"/>
                        <a:pt x="54" y="343"/>
                      </a:cubicBezTo>
                      <a:cubicBezTo>
                        <a:pt x="108" y="504"/>
                        <a:pt x="340" y="557"/>
                        <a:pt x="349" y="557"/>
                      </a:cubicBezTo>
                      <a:cubicBezTo>
                        <a:pt x="367" y="557"/>
                        <a:pt x="376" y="548"/>
                        <a:pt x="376" y="539"/>
                      </a:cubicBezTo>
                      <a:cubicBezTo>
                        <a:pt x="376" y="530"/>
                        <a:pt x="367" y="522"/>
                        <a:pt x="358" y="513"/>
                      </a:cubicBezTo>
                      <a:cubicBezTo>
                        <a:pt x="358" y="513"/>
                        <a:pt x="135" y="468"/>
                        <a:pt x="90" y="325"/>
                      </a:cubicBezTo>
                      <a:cubicBezTo>
                        <a:pt x="45" y="183"/>
                        <a:pt x="108" y="67"/>
                        <a:pt x="170" y="40"/>
                      </a:cubicBezTo>
                      <a:cubicBezTo>
                        <a:pt x="179" y="40"/>
                        <a:pt x="188" y="22"/>
                        <a:pt x="188" y="13"/>
                      </a:cubicBezTo>
                      <a:cubicBezTo>
                        <a:pt x="182" y="7"/>
                        <a:pt x="176" y="0"/>
                        <a:pt x="1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1625754" y="3992377"/>
                  <a:ext cx="127409" cy="94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7" h="1619" extrusionOk="0">
                      <a:moveTo>
                        <a:pt x="563" y="0"/>
                      </a:moveTo>
                      <a:cubicBezTo>
                        <a:pt x="392" y="0"/>
                        <a:pt x="238" y="16"/>
                        <a:pt x="161" y="40"/>
                      </a:cubicBezTo>
                      <a:cubicBezTo>
                        <a:pt x="89" y="58"/>
                        <a:pt x="36" y="111"/>
                        <a:pt x="18" y="165"/>
                      </a:cubicBezTo>
                      <a:cubicBezTo>
                        <a:pt x="0" y="218"/>
                        <a:pt x="18" y="272"/>
                        <a:pt x="62" y="316"/>
                      </a:cubicBezTo>
                      <a:cubicBezTo>
                        <a:pt x="152" y="423"/>
                        <a:pt x="464" y="423"/>
                        <a:pt x="482" y="423"/>
                      </a:cubicBezTo>
                      <a:cubicBezTo>
                        <a:pt x="491" y="423"/>
                        <a:pt x="500" y="415"/>
                        <a:pt x="500" y="406"/>
                      </a:cubicBezTo>
                      <a:cubicBezTo>
                        <a:pt x="500" y="397"/>
                        <a:pt x="491" y="379"/>
                        <a:pt x="482" y="379"/>
                      </a:cubicBezTo>
                      <a:cubicBezTo>
                        <a:pt x="393" y="379"/>
                        <a:pt x="161" y="361"/>
                        <a:pt x="89" y="281"/>
                      </a:cubicBezTo>
                      <a:cubicBezTo>
                        <a:pt x="62" y="254"/>
                        <a:pt x="54" y="218"/>
                        <a:pt x="62" y="183"/>
                      </a:cubicBezTo>
                      <a:cubicBezTo>
                        <a:pt x="71" y="138"/>
                        <a:pt x="116" y="102"/>
                        <a:pt x="170" y="84"/>
                      </a:cubicBezTo>
                      <a:cubicBezTo>
                        <a:pt x="249" y="59"/>
                        <a:pt x="409" y="42"/>
                        <a:pt x="581" y="42"/>
                      </a:cubicBezTo>
                      <a:cubicBezTo>
                        <a:pt x="774" y="42"/>
                        <a:pt x="983" y="64"/>
                        <a:pt x="1115" y="120"/>
                      </a:cubicBezTo>
                      <a:cubicBezTo>
                        <a:pt x="1192" y="149"/>
                        <a:pt x="1269" y="159"/>
                        <a:pt x="1340" y="159"/>
                      </a:cubicBezTo>
                      <a:cubicBezTo>
                        <a:pt x="1493" y="159"/>
                        <a:pt x="1622" y="112"/>
                        <a:pt x="1677" y="93"/>
                      </a:cubicBezTo>
                      <a:lnTo>
                        <a:pt x="2123" y="1173"/>
                      </a:lnTo>
                      <a:cubicBezTo>
                        <a:pt x="1882" y="1333"/>
                        <a:pt x="1392" y="1485"/>
                        <a:pt x="1035" y="1548"/>
                      </a:cubicBezTo>
                      <a:cubicBezTo>
                        <a:pt x="911" y="1568"/>
                        <a:pt x="800" y="1578"/>
                        <a:pt x="704" y="1578"/>
                      </a:cubicBezTo>
                      <a:cubicBezTo>
                        <a:pt x="543" y="1578"/>
                        <a:pt x="424" y="1550"/>
                        <a:pt x="357" y="1494"/>
                      </a:cubicBezTo>
                      <a:cubicBezTo>
                        <a:pt x="312" y="1449"/>
                        <a:pt x="294" y="1396"/>
                        <a:pt x="294" y="1324"/>
                      </a:cubicBezTo>
                      <a:cubicBezTo>
                        <a:pt x="294" y="1316"/>
                        <a:pt x="285" y="1307"/>
                        <a:pt x="277" y="1307"/>
                      </a:cubicBezTo>
                      <a:cubicBezTo>
                        <a:pt x="273" y="1305"/>
                        <a:pt x="270" y="1304"/>
                        <a:pt x="267" y="1304"/>
                      </a:cubicBezTo>
                      <a:cubicBezTo>
                        <a:pt x="256" y="1304"/>
                        <a:pt x="250" y="1317"/>
                        <a:pt x="250" y="1324"/>
                      </a:cubicBezTo>
                      <a:cubicBezTo>
                        <a:pt x="250" y="1405"/>
                        <a:pt x="277" y="1476"/>
                        <a:pt x="330" y="1530"/>
                      </a:cubicBezTo>
                      <a:cubicBezTo>
                        <a:pt x="410" y="1601"/>
                        <a:pt x="553" y="1619"/>
                        <a:pt x="696" y="1619"/>
                      </a:cubicBezTo>
                      <a:cubicBezTo>
                        <a:pt x="812" y="1619"/>
                        <a:pt x="937" y="1610"/>
                        <a:pt x="1044" y="1592"/>
                      </a:cubicBezTo>
                      <a:cubicBezTo>
                        <a:pt x="1410" y="1521"/>
                        <a:pt x="1918" y="1369"/>
                        <a:pt x="2168" y="1200"/>
                      </a:cubicBezTo>
                      <a:cubicBezTo>
                        <a:pt x="2177" y="1191"/>
                        <a:pt x="2177" y="1182"/>
                        <a:pt x="2177" y="1173"/>
                      </a:cubicBezTo>
                      <a:lnTo>
                        <a:pt x="1704" y="58"/>
                      </a:lnTo>
                      <a:cubicBezTo>
                        <a:pt x="1704" y="49"/>
                        <a:pt x="1695" y="40"/>
                        <a:pt x="1695" y="40"/>
                      </a:cubicBezTo>
                      <a:lnTo>
                        <a:pt x="1677" y="40"/>
                      </a:lnTo>
                      <a:cubicBezTo>
                        <a:pt x="1677" y="40"/>
                        <a:pt x="1524" y="112"/>
                        <a:pt x="1341" y="112"/>
                      </a:cubicBezTo>
                      <a:cubicBezTo>
                        <a:pt x="1274" y="112"/>
                        <a:pt x="1202" y="102"/>
                        <a:pt x="1133" y="76"/>
                      </a:cubicBezTo>
                      <a:cubicBezTo>
                        <a:pt x="992" y="22"/>
                        <a:pt x="766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1696746" y="3887675"/>
                  <a:ext cx="277291" cy="203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3471" extrusionOk="0">
                      <a:moveTo>
                        <a:pt x="3060" y="0"/>
                      </a:moveTo>
                      <a:lnTo>
                        <a:pt x="1481" y="678"/>
                      </a:lnTo>
                      <a:lnTo>
                        <a:pt x="0" y="1642"/>
                      </a:lnTo>
                      <a:lnTo>
                        <a:pt x="250" y="3470"/>
                      </a:lnTo>
                      <a:cubicBezTo>
                        <a:pt x="250" y="3470"/>
                        <a:pt x="4737" y="3176"/>
                        <a:pt x="30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1696746" y="3970137"/>
                  <a:ext cx="38158" cy="120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2062" extrusionOk="0">
                      <a:moveTo>
                        <a:pt x="348" y="1"/>
                      </a:moveTo>
                      <a:lnTo>
                        <a:pt x="0" y="233"/>
                      </a:lnTo>
                      <a:lnTo>
                        <a:pt x="250" y="2061"/>
                      </a:lnTo>
                      <a:cubicBezTo>
                        <a:pt x="250" y="2061"/>
                        <a:pt x="446" y="2043"/>
                        <a:pt x="652" y="2017"/>
                      </a:cubicBezTo>
                      <a:lnTo>
                        <a:pt x="34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1695166" y="3886387"/>
                  <a:ext cx="210983" cy="206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5" h="3520" extrusionOk="0">
                      <a:moveTo>
                        <a:pt x="3088" y="1"/>
                      </a:moveTo>
                      <a:cubicBezTo>
                        <a:pt x="3084" y="1"/>
                        <a:pt x="3081" y="2"/>
                        <a:pt x="3078" y="4"/>
                      </a:cubicBezTo>
                      <a:cubicBezTo>
                        <a:pt x="3069" y="13"/>
                        <a:pt x="3060" y="22"/>
                        <a:pt x="3069" y="31"/>
                      </a:cubicBezTo>
                      <a:cubicBezTo>
                        <a:pt x="3498" y="843"/>
                        <a:pt x="3560" y="1539"/>
                        <a:pt x="3248" y="2092"/>
                      </a:cubicBezTo>
                      <a:cubicBezTo>
                        <a:pt x="2597" y="3243"/>
                        <a:pt x="527" y="3448"/>
                        <a:pt x="295" y="3474"/>
                      </a:cubicBezTo>
                      <a:lnTo>
                        <a:pt x="45" y="1672"/>
                      </a:lnTo>
                      <a:lnTo>
                        <a:pt x="1526" y="718"/>
                      </a:lnTo>
                      <a:cubicBezTo>
                        <a:pt x="1535" y="709"/>
                        <a:pt x="1535" y="700"/>
                        <a:pt x="1526" y="691"/>
                      </a:cubicBezTo>
                      <a:cubicBezTo>
                        <a:pt x="1521" y="681"/>
                        <a:pt x="1516" y="676"/>
                        <a:pt x="1510" y="676"/>
                      </a:cubicBezTo>
                      <a:cubicBezTo>
                        <a:pt x="1507" y="676"/>
                        <a:pt x="1503" y="679"/>
                        <a:pt x="1499" y="682"/>
                      </a:cubicBezTo>
                      <a:lnTo>
                        <a:pt x="9" y="1646"/>
                      </a:lnTo>
                      <a:cubicBezTo>
                        <a:pt x="9" y="1646"/>
                        <a:pt x="1" y="1655"/>
                        <a:pt x="1" y="1664"/>
                      </a:cubicBezTo>
                      <a:lnTo>
                        <a:pt x="250" y="3501"/>
                      </a:lnTo>
                      <a:cubicBezTo>
                        <a:pt x="250" y="3510"/>
                        <a:pt x="259" y="3519"/>
                        <a:pt x="277" y="3519"/>
                      </a:cubicBezTo>
                      <a:cubicBezTo>
                        <a:pt x="295" y="3519"/>
                        <a:pt x="2588" y="3350"/>
                        <a:pt x="3283" y="2110"/>
                      </a:cubicBezTo>
                      <a:cubicBezTo>
                        <a:pt x="3605" y="1539"/>
                        <a:pt x="3542" y="834"/>
                        <a:pt x="3105" y="13"/>
                      </a:cubicBezTo>
                      <a:cubicBezTo>
                        <a:pt x="3105" y="7"/>
                        <a:pt x="3096" y="1"/>
                        <a:pt x="30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>
                  <a:off x="1760948" y="3918225"/>
                  <a:ext cx="10476" cy="19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326" extrusionOk="0">
                      <a:moveTo>
                        <a:pt x="28" y="1"/>
                      </a:moveTo>
                      <a:cubicBezTo>
                        <a:pt x="24" y="1"/>
                        <a:pt x="21" y="2"/>
                        <a:pt x="18" y="4"/>
                      </a:cubicBezTo>
                      <a:cubicBezTo>
                        <a:pt x="9" y="4"/>
                        <a:pt x="1" y="22"/>
                        <a:pt x="9" y="31"/>
                      </a:cubicBezTo>
                      <a:lnTo>
                        <a:pt x="134" y="317"/>
                      </a:lnTo>
                      <a:cubicBezTo>
                        <a:pt x="134" y="326"/>
                        <a:pt x="143" y="326"/>
                        <a:pt x="152" y="326"/>
                      </a:cubicBezTo>
                      <a:lnTo>
                        <a:pt x="161" y="326"/>
                      </a:lnTo>
                      <a:cubicBezTo>
                        <a:pt x="179" y="317"/>
                        <a:pt x="179" y="308"/>
                        <a:pt x="179" y="299"/>
                      </a:cubicBezTo>
                      <a:lnTo>
                        <a:pt x="45" y="13"/>
                      </a:lnTo>
                      <a:cubicBezTo>
                        <a:pt x="45" y="7"/>
                        <a:pt x="36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3" name="Google Shape;153;p2"/>
                <p:cNvSpPr/>
                <p:nvPr/>
              </p:nvSpPr>
              <p:spPr>
                <a:xfrm>
                  <a:off x="1493135" y="3929813"/>
                  <a:ext cx="137358" cy="11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1921" extrusionOk="0">
                      <a:moveTo>
                        <a:pt x="1440" y="1"/>
                      </a:moveTo>
                      <a:cubicBezTo>
                        <a:pt x="1330" y="1"/>
                        <a:pt x="1132" y="94"/>
                        <a:pt x="767" y="288"/>
                      </a:cubicBezTo>
                      <a:cubicBezTo>
                        <a:pt x="553" y="395"/>
                        <a:pt x="303" y="493"/>
                        <a:pt x="0" y="556"/>
                      </a:cubicBezTo>
                      <a:lnTo>
                        <a:pt x="535" y="1921"/>
                      </a:lnTo>
                      <a:cubicBezTo>
                        <a:pt x="1249" y="1715"/>
                        <a:pt x="1802" y="1510"/>
                        <a:pt x="1945" y="1412"/>
                      </a:cubicBezTo>
                      <a:cubicBezTo>
                        <a:pt x="2159" y="1252"/>
                        <a:pt x="2212" y="1145"/>
                        <a:pt x="2212" y="1082"/>
                      </a:cubicBezTo>
                      <a:cubicBezTo>
                        <a:pt x="2346" y="984"/>
                        <a:pt x="2346" y="922"/>
                        <a:pt x="2320" y="868"/>
                      </a:cubicBezTo>
                      <a:cubicBezTo>
                        <a:pt x="2303" y="839"/>
                        <a:pt x="2272" y="830"/>
                        <a:pt x="2239" y="830"/>
                      </a:cubicBezTo>
                      <a:cubicBezTo>
                        <a:pt x="2180" y="830"/>
                        <a:pt x="2114" y="859"/>
                        <a:pt x="2114" y="859"/>
                      </a:cubicBezTo>
                      <a:cubicBezTo>
                        <a:pt x="2168" y="823"/>
                        <a:pt x="2212" y="788"/>
                        <a:pt x="2239" y="761"/>
                      </a:cubicBezTo>
                      <a:cubicBezTo>
                        <a:pt x="2325" y="645"/>
                        <a:pt x="2268" y="558"/>
                        <a:pt x="2132" y="558"/>
                      </a:cubicBezTo>
                      <a:cubicBezTo>
                        <a:pt x="2069" y="558"/>
                        <a:pt x="1990" y="576"/>
                        <a:pt x="1900" y="618"/>
                      </a:cubicBezTo>
                      <a:cubicBezTo>
                        <a:pt x="2079" y="520"/>
                        <a:pt x="2204" y="413"/>
                        <a:pt x="2132" y="306"/>
                      </a:cubicBezTo>
                      <a:cubicBezTo>
                        <a:pt x="2110" y="270"/>
                        <a:pt x="2060" y="255"/>
                        <a:pt x="1994" y="255"/>
                      </a:cubicBezTo>
                      <a:cubicBezTo>
                        <a:pt x="1737" y="255"/>
                        <a:pt x="1240" y="475"/>
                        <a:pt x="1240" y="475"/>
                      </a:cubicBezTo>
                      <a:cubicBezTo>
                        <a:pt x="1392" y="368"/>
                        <a:pt x="1606" y="181"/>
                        <a:pt x="1552" y="74"/>
                      </a:cubicBezTo>
                      <a:cubicBezTo>
                        <a:pt x="1531" y="25"/>
                        <a:pt x="1497" y="1"/>
                        <a:pt x="144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1564127" y="3943449"/>
                  <a:ext cx="56418" cy="34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582" extrusionOk="0">
                      <a:moveTo>
                        <a:pt x="775" y="1"/>
                      </a:moveTo>
                      <a:cubicBezTo>
                        <a:pt x="521" y="1"/>
                        <a:pt x="80" y="197"/>
                        <a:pt x="18" y="225"/>
                      </a:cubicBezTo>
                      <a:cubicBezTo>
                        <a:pt x="9" y="234"/>
                        <a:pt x="0" y="242"/>
                        <a:pt x="9" y="260"/>
                      </a:cubicBezTo>
                      <a:cubicBezTo>
                        <a:pt x="9" y="269"/>
                        <a:pt x="27" y="269"/>
                        <a:pt x="36" y="269"/>
                      </a:cubicBezTo>
                      <a:cubicBezTo>
                        <a:pt x="262" y="167"/>
                        <a:pt x="608" y="43"/>
                        <a:pt x="789" y="43"/>
                      </a:cubicBezTo>
                      <a:cubicBezTo>
                        <a:pt x="845" y="43"/>
                        <a:pt x="885" y="55"/>
                        <a:pt x="901" y="82"/>
                      </a:cubicBezTo>
                      <a:cubicBezTo>
                        <a:pt x="919" y="109"/>
                        <a:pt x="919" y="135"/>
                        <a:pt x="910" y="162"/>
                      </a:cubicBezTo>
                      <a:cubicBezTo>
                        <a:pt x="884" y="234"/>
                        <a:pt x="750" y="358"/>
                        <a:pt x="268" y="537"/>
                      </a:cubicBezTo>
                      <a:cubicBezTo>
                        <a:pt x="250" y="546"/>
                        <a:pt x="250" y="555"/>
                        <a:pt x="250" y="564"/>
                      </a:cubicBezTo>
                      <a:cubicBezTo>
                        <a:pt x="259" y="573"/>
                        <a:pt x="268" y="581"/>
                        <a:pt x="277" y="581"/>
                      </a:cubicBezTo>
                      <a:cubicBezTo>
                        <a:pt x="687" y="430"/>
                        <a:pt x="910" y="296"/>
                        <a:pt x="955" y="180"/>
                      </a:cubicBezTo>
                      <a:cubicBezTo>
                        <a:pt x="964" y="135"/>
                        <a:pt x="964" y="100"/>
                        <a:pt x="937" y="64"/>
                      </a:cubicBezTo>
                      <a:cubicBezTo>
                        <a:pt x="910" y="19"/>
                        <a:pt x="851" y="1"/>
                        <a:pt x="7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1584494" y="3961066"/>
                  <a:ext cx="43894" cy="34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593" extrusionOk="0">
                      <a:moveTo>
                        <a:pt x="568" y="1"/>
                      </a:moveTo>
                      <a:cubicBezTo>
                        <a:pt x="500" y="1"/>
                        <a:pt x="418" y="21"/>
                        <a:pt x="330" y="57"/>
                      </a:cubicBezTo>
                      <a:cubicBezTo>
                        <a:pt x="321" y="66"/>
                        <a:pt x="312" y="75"/>
                        <a:pt x="321" y="93"/>
                      </a:cubicBezTo>
                      <a:cubicBezTo>
                        <a:pt x="321" y="102"/>
                        <a:pt x="339" y="102"/>
                        <a:pt x="348" y="102"/>
                      </a:cubicBezTo>
                      <a:cubicBezTo>
                        <a:pt x="436" y="61"/>
                        <a:pt x="511" y="43"/>
                        <a:pt x="569" y="43"/>
                      </a:cubicBezTo>
                      <a:cubicBezTo>
                        <a:pt x="623" y="43"/>
                        <a:pt x="661" y="58"/>
                        <a:pt x="678" y="84"/>
                      </a:cubicBezTo>
                      <a:cubicBezTo>
                        <a:pt x="705" y="111"/>
                        <a:pt x="696" y="156"/>
                        <a:pt x="660" y="209"/>
                      </a:cubicBezTo>
                      <a:cubicBezTo>
                        <a:pt x="536" y="370"/>
                        <a:pt x="27" y="548"/>
                        <a:pt x="18" y="557"/>
                      </a:cubicBezTo>
                      <a:cubicBezTo>
                        <a:pt x="9" y="557"/>
                        <a:pt x="0" y="566"/>
                        <a:pt x="9" y="584"/>
                      </a:cubicBezTo>
                      <a:cubicBezTo>
                        <a:pt x="9" y="593"/>
                        <a:pt x="18" y="593"/>
                        <a:pt x="27" y="593"/>
                      </a:cubicBezTo>
                      <a:lnTo>
                        <a:pt x="36" y="593"/>
                      </a:lnTo>
                      <a:cubicBezTo>
                        <a:pt x="63" y="584"/>
                        <a:pt x="562" y="405"/>
                        <a:pt x="696" y="236"/>
                      </a:cubicBezTo>
                      <a:cubicBezTo>
                        <a:pt x="741" y="164"/>
                        <a:pt x="750" y="102"/>
                        <a:pt x="714" y="57"/>
                      </a:cubicBezTo>
                      <a:cubicBezTo>
                        <a:pt x="684" y="18"/>
                        <a:pt x="632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1591809" y="3977219"/>
                  <a:ext cx="39738" cy="31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540" extrusionOk="0">
                      <a:moveTo>
                        <a:pt x="556" y="0"/>
                      </a:moveTo>
                      <a:cubicBezTo>
                        <a:pt x="492" y="0"/>
                        <a:pt x="425" y="31"/>
                        <a:pt x="419" y="31"/>
                      </a:cubicBezTo>
                      <a:cubicBezTo>
                        <a:pt x="411" y="40"/>
                        <a:pt x="402" y="49"/>
                        <a:pt x="411" y="58"/>
                      </a:cubicBezTo>
                      <a:cubicBezTo>
                        <a:pt x="411" y="76"/>
                        <a:pt x="428" y="76"/>
                        <a:pt x="437" y="76"/>
                      </a:cubicBezTo>
                      <a:cubicBezTo>
                        <a:pt x="437" y="76"/>
                        <a:pt x="501" y="44"/>
                        <a:pt x="554" y="44"/>
                      </a:cubicBezTo>
                      <a:cubicBezTo>
                        <a:pt x="580" y="44"/>
                        <a:pt x="604" y="52"/>
                        <a:pt x="616" y="76"/>
                      </a:cubicBezTo>
                      <a:cubicBezTo>
                        <a:pt x="625" y="94"/>
                        <a:pt x="634" y="120"/>
                        <a:pt x="625" y="138"/>
                      </a:cubicBezTo>
                      <a:cubicBezTo>
                        <a:pt x="589" y="227"/>
                        <a:pt x="393" y="343"/>
                        <a:pt x="18" y="504"/>
                      </a:cubicBezTo>
                      <a:cubicBezTo>
                        <a:pt x="9" y="504"/>
                        <a:pt x="0" y="522"/>
                        <a:pt x="9" y="531"/>
                      </a:cubicBezTo>
                      <a:cubicBezTo>
                        <a:pt x="9" y="540"/>
                        <a:pt x="18" y="540"/>
                        <a:pt x="27" y="540"/>
                      </a:cubicBezTo>
                      <a:lnTo>
                        <a:pt x="36" y="540"/>
                      </a:lnTo>
                      <a:cubicBezTo>
                        <a:pt x="544" y="326"/>
                        <a:pt x="642" y="219"/>
                        <a:pt x="660" y="156"/>
                      </a:cubicBezTo>
                      <a:cubicBezTo>
                        <a:pt x="678" y="112"/>
                        <a:pt x="660" y="76"/>
                        <a:pt x="651" y="49"/>
                      </a:cubicBezTo>
                      <a:cubicBezTo>
                        <a:pt x="631" y="12"/>
                        <a:pt x="594" y="0"/>
                        <a:pt x="55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1490502" y="3928467"/>
                  <a:ext cx="99785" cy="36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5" h="624" extrusionOk="0">
                      <a:moveTo>
                        <a:pt x="1484" y="0"/>
                      </a:moveTo>
                      <a:cubicBezTo>
                        <a:pt x="1368" y="0"/>
                        <a:pt x="1171" y="94"/>
                        <a:pt x="803" y="293"/>
                      </a:cubicBezTo>
                      <a:cubicBezTo>
                        <a:pt x="562" y="418"/>
                        <a:pt x="313" y="498"/>
                        <a:pt x="27" y="561"/>
                      </a:cubicBezTo>
                      <a:cubicBezTo>
                        <a:pt x="9" y="561"/>
                        <a:pt x="0" y="570"/>
                        <a:pt x="9" y="579"/>
                      </a:cubicBezTo>
                      <a:cubicBezTo>
                        <a:pt x="9" y="592"/>
                        <a:pt x="14" y="600"/>
                        <a:pt x="24" y="600"/>
                      </a:cubicBezTo>
                      <a:cubicBezTo>
                        <a:pt x="27" y="600"/>
                        <a:pt x="31" y="599"/>
                        <a:pt x="36" y="597"/>
                      </a:cubicBezTo>
                      <a:cubicBezTo>
                        <a:pt x="322" y="543"/>
                        <a:pt x="580" y="454"/>
                        <a:pt x="821" y="329"/>
                      </a:cubicBezTo>
                      <a:cubicBezTo>
                        <a:pt x="1169" y="144"/>
                        <a:pt x="1376" y="45"/>
                        <a:pt x="1483" y="45"/>
                      </a:cubicBezTo>
                      <a:cubicBezTo>
                        <a:pt x="1500" y="45"/>
                        <a:pt x="1514" y="48"/>
                        <a:pt x="1526" y="52"/>
                      </a:cubicBezTo>
                      <a:cubicBezTo>
                        <a:pt x="1544" y="61"/>
                        <a:pt x="1562" y="79"/>
                        <a:pt x="1579" y="106"/>
                      </a:cubicBezTo>
                      <a:cubicBezTo>
                        <a:pt x="1624" y="213"/>
                        <a:pt x="1330" y="454"/>
                        <a:pt x="1133" y="579"/>
                      </a:cubicBezTo>
                      <a:cubicBezTo>
                        <a:pt x="1125" y="588"/>
                        <a:pt x="1125" y="606"/>
                        <a:pt x="1125" y="614"/>
                      </a:cubicBezTo>
                      <a:cubicBezTo>
                        <a:pt x="1133" y="623"/>
                        <a:pt x="1142" y="623"/>
                        <a:pt x="1151" y="623"/>
                      </a:cubicBezTo>
                      <a:lnTo>
                        <a:pt x="1160" y="623"/>
                      </a:lnTo>
                      <a:cubicBezTo>
                        <a:pt x="1214" y="588"/>
                        <a:pt x="1704" y="267"/>
                        <a:pt x="1615" y="88"/>
                      </a:cubicBezTo>
                      <a:cubicBezTo>
                        <a:pt x="1597" y="43"/>
                        <a:pt x="1571" y="17"/>
                        <a:pt x="1535" y="8"/>
                      </a:cubicBezTo>
                      <a:cubicBezTo>
                        <a:pt x="1520" y="3"/>
                        <a:pt x="1503" y="0"/>
                        <a:pt x="14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1522866" y="3992084"/>
                  <a:ext cx="101365" cy="51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" h="875" extrusionOk="0">
                      <a:moveTo>
                        <a:pt x="1713" y="0"/>
                      </a:moveTo>
                      <a:cubicBezTo>
                        <a:pt x="1696" y="0"/>
                        <a:pt x="1687" y="9"/>
                        <a:pt x="1687" y="18"/>
                      </a:cubicBezTo>
                      <a:cubicBezTo>
                        <a:pt x="1687" y="63"/>
                        <a:pt x="1642" y="170"/>
                        <a:pt x="1419" y="330"/>
                      </a:cubicBezTo>
                      <a:cubicBezTo>
                        <a:pt x="1285" y="428"/>
                        <a:pt x="732" y="625"/>
                        <a:pt x="18" y="839"/>
                      </a:cubicBezTo>
                      <a:cubicBezTo>
                        <a:pt x="9" y="839"/>
                        <a:pt x="1" y="848"/>
                        <a:pt x="9" y="866"/>
                      </a:cubicBezTo>
                      <a:cubicBezTo>
                        <a:pt x="9" y="875"/>
                        <a:pt x="18" y="875"/>
                        <a:pt x="27" y="875"/>
                      </a:cubicBezTo>
                      <a:lnTo>
                        <a:pt x="36" y="875"/>
                      </a:lnTo>
                      <a:cubicBezTo>
                        <a:pt x="768" y="660"/>
                        <a:pt x="1303" y="464"/>
                        <a:pt x="1446" y="366"/>
                      </a:cubicBezTo>
                      <a:cubicBezTo>
                        <a:pt x="1669" y="205"/>
                        <a:pt x="1722" y="89"/>
                        <a:pt x="1731" y="18"/>
                      </a:cubicBezTo>
                      <a:cubicBezTo>
                        <a:pt x="1731" y="9"/>
                        <a:pt x="1722" y="0"/>
                        <a:pt x="17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1278639" y="3892883"/>
                  <a:ext cx="267284" cy="20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7" h="3425" extrusionOk="0">
                      <a:moveTo>
                        <a:pt x="1488" y="0"/>
                      </a:moveTo>
                      <a:lnTo>
                        <a:pt x="1488" y="0"/>
                      </a:lnTo>
                      <a:cubicBezTo>
                        <a:pt x="0" y="2418"/>
                        <a:pt x="1088" y="3425"/>
                        <a:pt x="2440" y="3425"/>
                      </a:cubicBezTo>
                      <a:cubicBezTo>
                        <a:pt x="3203" y="3425"/>
                        <a:pt x="4051" y="3104"/>
                        <a:pt x="4566" y="2534"/>
                      </a:cubicBezTo>
                      <a:lnTo>
                        <a:pt x="3977" y="973"/>
                      </a:lnTo>
                      <a:lnTo>
                        <a:pt x="2907" y="936"/>
                      </a:lnTo>
                      <a:lnTo>
                        <a:pt x="2907" y="936"/>
                      </a:lnTo>
                      <a:lnTo>
                        <a:pt x="3005" y="714"/>
                      </a:lnTo>
                      <a:lnTo>
                        <a:pt x="148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1485820" y="3949243"/>
                  <a:ext cx="60105" cy="11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1901" extrusionOk="0">
                      <a:moveTo>
                        <a:pt x="0" y="1"/>
                      </a:moveTo>
                      <a:cubicBezTo>
                        <a:pt x="107" y="331"/>
                        <a:pt x="464" y="1348"/>
                        <a:pt x="651" y="1901"/>
                      </a:cubicBezTo>
                      <a:cubicBezTo>
                        <a:pt x="794" y="1803"/>
                        <a:pt x="919" y="1687"/>
                        <a:pt x="1026" y="1571"/>
                      </a:cubicBezTo>
                      <a:lnTo>
                        <a:pt x="437" y="1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1447193" y="3933383"/>
                  <a:ext cx="8896" cy="15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72" extrusionOk="0">
                      <a:moveTo>
                        <a:pt x="126" y="0"/>
                      </a:moveTo>
                      <a:cubicBezTo>
                        <a:pt x="120" y="0"/>
                        <a:pt x="113" y="7"/>
                        <a:pt x="107" y="13"/>
                      </a:cubicBezTo>
                      <a:lnTo>
                        <a:pt x="9" y="236"/>
                      </a:lnTo>
                      <a:cubicBezTo>
                        <a:pt x="0" y="245"/>
                        <a:pt x="9" y="263"/>
                        <a:pt x="18" y="263"/>
                      </a:cubicBezTo>
                      <a:cubicBezTo>
                        <a:pt x="18" y="272"/>
                        <a:pt x="27" y="272"/>
                        <a:pt x="27" y="272"/>
                      </a:cubicBezTo>
                      <a:cubicBezTo>
                        <a:pt x="36" y="272"/>
                        <a:pt x="45" y="263"/>
                        <a:pt x="45" y="254"/>
                      </a:cubicBezTo>
                      <a:lnTo>
                        <a:pt x="152" y="31"/>
                      </a:lnTo>
                      <a:cubicBezTo>
                        <a:pt x="152" y="22"/>
                        <a:pt x="152" y="13"/>
                        <a:pt x="134" y="4"/>
                      </a:cubicBezTo>
                      <a:cubicBezTo>
                        <a:pt x="131" y="1"/>
                        <a:pt x="129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1294734" y="3891479"/>
                  <a:ext cx="252711" cy="20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" h="3477" extrusionOk="0">
                      <a:moveTo>
                        <a:pt x="1213" y="1"/>
                      </a:moveTo>
                      <a:cubicBezTo>
                        <a:pt x="1206" y="1"/>
                        <a:pt x="1201" y="5"/>
                        <a:pt x="1195" y="15"/>
                      </a:cubicBezTo>
                      <a:cubicBezTo>
                        <a:pt x="0" y="1960"/>
                        <a:pt x="553" y="2799"/>
                        <a:pt x="999" y="3129"/>
                      </a:cubicBezTo>
                      <a:cubicBezTo>
                        <a:pt x="1303" y="3361"/>
                        <a:pt x="1722" y="3477"/>
                        <a:pt x="2168" y="3477"/>
                      </a:cubicBezTo>
                      <a:cubicBezTo>
                        <a:pt x="2935" y="3477"/>
                        <a:pt x="3783" y="3147"/>
                        <a:pt x="4309" y="2567"/>
                      </a:cubicBezTo>
                      <a:cubicBezTo>
                        <a:pt x="4309" y="2567"/>
                        <a:pt x="4318" y="2558"/>
                        <a:pt x="4309" y="2549"/>
                      </a:cubicBezTo>
                      <a:lnTo>
                        <a:pt x="3729" y="988"/>
                      </a:lnTo>
                      <a:cubicBezTo>
                        <a:pt x="3720" y="988"/>
                        <a:pt x="3711" y="979"/>
                        <a:pt x="3702" y="979"/>
                      </a:cubicBezTo>
                      <a:lnTo>
                        <a:pt x="2132" y="925"/>
                      </a:lnTo>
                      <a:cubicBezTo>
                        <a:pt x="2114" y="925"/>
                        <a:pt x="2105" y="934"/>
                        <a:pt x="2105" y="943"/>
                      </a:cubicBezTo>
                      <a:cubicBezTo>
                        <a:pt x="2105" y="952"/>
                        <a:pt x="2114" y="970"/>
                        <a:pt x="2132" y="970"/>
                      </a:cubicBezTo>
                      <a:lnTo>
                        <a:pt x="3693" y="1023"/>
                      </a:lnTo>
                      <a:lnTo>
                        <a:pt x="4264" y="2549"/>
                      </a:lnTo>
                      <a:cubicBezTo>
                        <a:pt x="3751" y="3113"/>
                        <a:pt x="2921" y="3431"/>
                        <a:pt x="2172" y="3431"/>
                      </a:cubicBezTo>
                      <a:cubicBezTo>
                        <a:pt x="1736" y="3431"/>
                        <a:pt x="1328" y="3323"/>
                        <a:pt x="1026" y="3093"/>
                      </a:cubicBezTo>
                      <a:cubicBezTo>
                        <a:pt x="598" y="2772"/>
                        <a:pt x="54" y="1951"/>
                        <a:pt x="1231" y="33"/>
                      </a:cubicBezTo>
                      <a:cubicBezTo>
                        <a:pt x="1240" y="24"/>
                        <a:pt x="1240" y="6"/>
                        <a:pt x="1231" y="6"/>
                      </a:cubicBezTo>
                      <a:cubicBezTo>
                        <a:pt x="1224" y="3"/>
                        <a:pt x="1218" y="1"/>
                        <a:pt x="12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1242997" y="3382248"/>
                  <a:ext cx="11061" cy="11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0" y="1"/>
                      </a:moveTo>
                      <a:cubicBezTo>
                        <a:pt x="45" y="1"/>
                        <a:pt x="1" y="45"/>
                        <a:pt x="1" y="99"/>
                      </a:cubicBezTo>
                      <a:cubicBezTo>
                        <a:pt x="1" y="143"/>
                        <a:pt x="45" y="188"/>
                        <a:pt x="90" y="188"/>
                      </a:cubicBezTo>
                      <a:cubicBezTo>
                        <a:pt x="144" y="188"/>
                        <a:pt x="188" y="143"/>
                        <a:pt x="188" y="99"/>
                      </a:cubicBezTo>
                      <a:cubicBezTo>
                        <a:pt x="188" y="45"/>
                        <a:pt x="144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F6CB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1241475" y="3381194"/>
                  <a:ext cx="13636" cy="13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233" extrusionOk="0">
                      <a:moveTo>
                        <a:pt x="116" y="45"/>
                      </a:moveTo>
                      <a:cubicBezTo>
                        <a:pt x="161" y="45"/>
                        <a:pt x="187" y="72"/>
                        <a:pt x="187" y="117"/>
                      </a:cubicBezTo>
                      <a:cubicBezTo>
                        <a:pt x="187" y="152"/>
                        <a:pt x="161" y="188"/>
                        <a:pt x="116" y="188"/>
                      </a:cubicBezTo>
                      <a:cubicBezTo>
                        <a:pt x="80" y="188"/>
                        <a:pt x="45" y="152"/>
                        <a:pt x="45" y="117"/>
                      </a:cubicBezTo>
                      <a:cubicBezTo>
                        <a:pt x="45" y="72"/>
                        <a:pt x="80" y="45"/>
                        <a:pt x="116" y="45"/>
                      </a:cubicBezTo>
                      <a:close/>
                      <a:moveTo>
                        <a:pt x="116" y="1"/>
                      </a:moveTo>
                      <a:cubicBezTo>
                        <a:pt x="54" y="1"/>
                        <a:pt x="0" y="45"/>
                        <a:pt x="0" y="117"/>
                      </a:cubicBezTo>
                      <a:cubicBezTo>
                        <a:pt x="0" y="179"/>
                        <a:pt x="54" y="233"/>
                        <a:pt x="116" y="233"/>
                      </a:cubicBezTo>
                      <a:cubicBezTo>
                        <a:pt x="187" y="233"/>
                        <a:pt x="232" y="179"/>
                        <a:pt x="232" y="117"/>
                      </a:cubicBezTo>
                      <a:cubicBezTo>
                        <a:pt x="232" y="45"/>
                        <a:pt x="18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1364145" y="3504742"/>
                  <a:ext cx="112309" cy="138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9" h="2374" extrusionOk="0">
                      <a:moveTo>
                        <a:pt x="1155" y="0"/>
                      </a:moveTo>
                      <a:cubicBezTo>
                        <a:pt x="937" y="0"/>
                        <a:pt x="576" y="76"/>
                        <a:pt x="348" y="504"/>
                      </a:cubicBezTo>
                      <a:cubicBezTo>
                        <a:pt x="1" y="1137"/>
                        <a:pt x="99" y="1726"/>
                        <a:pt x="161" y="1984"/>
                      </a:cubicBezTo>
                      <a:cubicBezTo>
                        <a:pt x="188" y="2083"/>
                        <a:pt x="215" y="2163"/>
                        <a:pt x="233" y="2261"/>
                      </a:cubicBezTo>
                      <a:cubicBezTo>
                        <a:pt x="357" y="2288"/>
                        <a:pt x="482" y="2315"/>
                        <a:pt x="607" y="2350"/>
                      </a:cubicBezTo>
                      <a:cubicBezTo>
                        <a:pt x="668" y="2367"/>
                        <a:pt x="726" y="2374"/>
                        <a:pt x="780" y="2374"/>
                      </a:cubicBezTo>
                      <a:cubicBezTo>
                        <a:pt x="933" y="2374"/>
                        <a:pt x="1065" y="2318"/>
                        <a:pt x="1196" y="2252"/>
                      </a:cubicBezTo>
                      <a:cubicBezTo>
                        <a:pt x="1437" y="2127"/>
                        <a:pt x="1803" y="1672"/>
                        <a:pt x="1865" y="950"/>
                      </a:cubicBezTo>
                      <a:cubicBezTo>
                        <a:pt x="1919" y="334"/>
                        <a:pt x="1464" y="75"/>
                        <a:pt x="1339" y="22"/>
                      </a:cubicBezTo>
                      <a:lnTo>
                        <a:pt x="1339" y="13"/>
                      </a:lnTo>
                      <a:lnTo>
                        <a:pt x="1321" y="13"/>
                      </a:lnTo>
                      <a:cubicBezTo>
                        <a:pt x="1312" y="13"/>
                        <a:pt x="1303" y="4"/>
                        <a:pt x="1303" y="4"/>
                      </a:cubicBezTo>
                      <a:lnTo>
                        <a:pt x="1303" y="13"/>
                      </a:lnTo>
                      <a:cubicBezTo>
                        <a:pt x="1271" y="7"/>
                        <a:pt x="1219" y="0"/>
                        <a:pt x="11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1363618" y="3503513"/>
                  <a:ext cx="113890" cy="14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2416" extrusionOk="0">
                      <a:moveTo>
                        <a:pt x="1174" y="44"/>
                      </a:moveTo>
                      <a:cubicBezTo>
                        <a:pt x="1229" y="44"/>
                        <a:pt x="1274" y="48"/>
                        <a:pt x="1303" y="52"/>
                      </a:cubicBezTo>
                      <a:lnTo>
                        <a:pt x="1312" y="52"/>
                      </a:lnTo>
                      <a:cubicBezTo>
                        <a:pt x="1312" y="52"/>
                        <a:pt x="1321" y="52"/>
                        <a:pt x="1321" y="61"/>
                      </a:cubicBezTo>
                      <a:lnTo>
                        <a:pt x="1339" y="61"/>
                      </a:lnTo>
                      <a:cubicBezTo>
                        <a:pt x="1473" y="123"/>
                        <a:pt x="1901" y="364"/>
                        <a:pt x="1847" y="971"/>
                      </a:cubicBezTo>
                      <a:cubicBezTo>
                        <a:pt x="1794" y="1693"/>
                        <a:pt x="1428" y="2130"/>
                        <a:pt x="1196" y="2255"/>
                      </a:cubicBezTo>
                      <a:cubicBezTo>
                        <a:pt x="1076" y="2315"/>
                        <a:pt x="945" y="2376"/>
                        <a:pt x="790" y="2376"/>
                      </a:cubicBezTo>
                      <a:cubicBezTo>
                        <a:pt x="738" y="2376"/>
                        <a:pt x="683" y="2369"/>
                        <a:pt x="625" y="2353"/>
                      </a:cubicBezTo>
                      <a:cubicBezTo>
                        <a:pt x="500" y="2318"/>
                        <a:pt x="375" y="2291"/>
                        <a:pt x="259" y="2264"/>
                      </a:cubicBezTo>
                      <a:cubicBezTo>
                        <a:pt x="250" y="2211"/>
                        <a:pt x="233" y="2148"/>
                        <a:pt x="215" y="2104"/>
                      </a:cubicBezTo>
                      <a:cubicBezTo>
                        <a:pt x="206" y="2068"/>
                        <a:pt x="197" y="2032"/>
                        <a:pt x="188" y="2005"/>
                      </a:cubicBezTo>
                      <a:cubicBezTo>
                        <a:pt x="117" y="1720"/>
                        <a:pt x="45" y="1140"/>
                        <a:pt x="375" y="533"/>
                      </a:cubicBezTo>
                      <a:cubicBezTo>
                        <a:pt x="602" y="109"/>
                        <a:pt x="963" y="44"/>
                        <a:pt x="1174" y="44"/>
                      </a:cubicBezTo>
                      <a:close/>
                      <a:moveTo>
                        <a:pt x="1175" y="0"/>
                      </a:moveTo>
                      <a:cubicBezTo>
                        <a:pt x="951" y="0"/>
                        <a:pt x="578" y="68"/>
                        <a:pt x="340" y="516"/>
                      </a:cubicBezTo>
                      <a:cubicBezTo>
                        <a:pt x="1" y="1140"/>
                        <a:pt x="72" y="1720"/>
                        <a:pt x="152" y="2014"/>
                      </a:cubicBezTo>
                      <a:cubicBezTo>
                        <a:pt x="161" y="2050"/>
                        <a:pt x="170" y="2077"/>
                        <a:pt x="179" y="2112"/>
                      </a:cubicBezTo>
                      <a:cubicBezTo>
                        <a:pt x="188" y="2166"/>
                        <a:pt x="206" y="2228"/>
                        <a:pt x="224" y="2291"/>
                      </a:cubicBezTo>
                      <a:lnTo>
                        <a:pt x="224" y="2300"/>
                      </a:lnTo>
                      <a:lnTo>
                        <a:pt x="242" y="2309"/>
                      </a:lnTo>
                      <a:cubicBezTo>
                        <a:pt x="357" y="2327"/>
                        <a:pt x="482" y="2362"/>
                        <a:pt x="616" y="2389"/>
                      </a:cubicBezTo>
                      <a:cubicBezTo>
                        <a:pt x="679" y="2407"/>
                        <a:pt x="732" y="2416"/>
                        <a:pt x="795" y="2416"/>
                      </a:cubicBezTo>
                      <a:cubicBezTo>
                        <a:pt x="955" y="2416"/>
                        <a:pt x="1089" y="2353"/>
                        <a:pt x="1214" y="2291"/>
                      </a:cubicBezTo>
                      <a:cubicBezTo>
                        <a:pt x="1455" y="2166"/>
                        <a:pt x="1838" y="1720"/>
                        <a:pt x="1892" y="980"/>
                      </a:cubicBezTo>
                      <a:cubicBezTo>
                        <a:pt x="1945" y="355"/>
                        <a:pt x="1517" y="96"/>
                        <a:pt x="1366" y="25"/>
                      </a:cubicBezTo>
                      <a:lnTo>
                        <a:pt x="1366" y="16"/>
                      </a:lnTo>
                      <a:lnTo>
                        <a:pt x="1339" y="16"/>
                      </a:lnTo>
                      <a:cubicBezTo>
                        <a:pt x="1321" y="7"/>
                        <a:pt x="1321" y="7"/>
                        <a:pt x="1321" y="7"/>
                      </a:cubicBezTo>
                      <a:lnTo>
                        <a:pt x="1303" y="7"/>
                      </a:lnTo>
                      <a:cubicBezTo>
                        <a:pt x="1271" y="4"/>
                        <a:pt x="1227" y="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1318729" y="3496431"/>
                  <a:ext cx="148829" cy="29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3" h="5060" extrusionOk="0">
                      <a:moveTo>
                        <a:pt x="1784" y="1"/>
                      </a:moveTo>
                      <a:cubicBezTo>
                        <a:pt x="1571" y="1"/>
                        <a:pt x="1203" y="76"/>
                        <a:pt x="973" y="503"/>
                      </a:cubicBezTo>
                      <a:cubicBezTo>
                        <a:pt x="625" y="1145"/>
                        <a:pt x="714" y="1734"/>
                        <a:pt x="785" y="1993"/>
                      </a:cubicBezTo>
                      <a:cubicBezTo>
                        <a:pt x="848" y="2251"/>
                        <a:pt x="964" y="2465"/>
                        <a:pt x="768" y="3090"/>
                      </a:cubicBezTo>
                      <a:cubicBezTo>
                        <a:pt x="571" y="3714"/>
                        <a:pt x="0" y="4642"/>
                        <a:pt x="170" y="4847"/>
                      </a:cubicBezTo>
                      <a:cubicBezTo>
                        <a:pt x="250" y="4937"/>
                        <a:pt x="348" y="5008"/>
                        <a:pt x="446" y="5044"/>
                      </a:cubicBezTo>
                      <a:cubicBezTo>
                        <a:pt x="485" y="5054"/>
                        <a:pt x="527" y="5059"/>
                        <a:pt x="570" y="5059"/>
                      </a:cubicBezTo>
                      <a:cubicBezTo>
                        <a:pt x="636" y="5059"/>
                        <a:pt x="706" y="5047"/>
                        <a:pt x="777" y="5026"/>
                      </a:cubicBezTo>
                      <a:cubicBezTo>
                        <a:pt x="1035" y="4945"/>
                        <a:pt x="1062" y="3857"/>
                        <a:pt x="1240" y="3233"/>
                      </a:cubicBezTo>
                      <a:cubicBezTo>
                        <a:pt x="1419" y="2599"/>
                        <a:pt x="1633" y="2483"/>
                        <a:pt x="1829" y="2305"/>
                      </a:cubicBezTo>
                      <a:cubicBezTo>
                        <a:pt x="2026" y="2126"/>
                        <a:pt x="2427" y="1680"/>
                        <a:pt x="2489" y="958"/>
                      </a:cubicBezTo>
                      <a:cubicBezTo>
                        <a:pt x="2543" y="333"/>
                        <a:pt x="2088" y="75"/>
                        <a:pt x="1954" y="30"/>
                      </a:cubicBezTo>
                      <a:cubicBezTo>
                        <a:pt x="1945" y="21"/>
                        <a:pt x="1927" y="21"/>
                        <a:pt x="1918" y="12"/>
                      </a:cubicBezTo>
                      <a:cubicBezTo>
                        <a:pt x="1889" y="6"/>
                        <a:pt x="1843" y="1"/>
                        <a:pt x="178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1209111" y="3579011"/>
                  <a:ext cx="210983" cy="246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5" h="4204" extrusionOk="0">
                      <a:moveTo>
                        <a:pt x="3205" y="0"/>
                      </a:moveTo>
                      <a:cubicBezTo>
                        <a:pt x="2546" y="0"/>
                        <a:pt x="0" y="2964"/>
                        <a:pt x="0" y="2964"/>
                      </a:cubicBezTo>
                      <a:lnTo>
                        <a:pt x="1115" y="4204"/>
                      </a:lnTo>
                      <a:cubicBezTo>
                        <a:pt x="1115" y="4204"/>
                        <a:pt x="2819" y="2794"/>
                        <a:pt x="3069" y="2509"/>
                      </a:cubicBezTo>
                      <a:cubicBezTo>
                        <a:pt x="3319" y="2223"/>
                        <a:pt x="3399" y="2027"/>
                        <a:pt x="3265" y="1955"/>
                      </a:cubicBezTo>
                      <a:cubicBezTo>
                        <a:pt x="3247" y="1947"/>
                        <a:pt x="3224" y="1943"/>
                        <a:pt x="3199" y="1943"/>
                      </a:cubicBezTo>
                      <a:cubicBezTo>
                        <a:pt x="3147" y="1943"/>
                        <a:pt x="3084" y="1958"/>
                        <a:pt x="3024" y="1982"/>
                      </a:cubicBezTo>
                      <a:cubicBezTo>
                        <a:pt x="3247" y="1893"/>
                        <a:pt x="3417" y="1643"/>
                        <a:pt x="3247" y="1563"/>
                      </a:cubicBezTo>
                      <a:cubicBezTo>
                        <a:pt x="3221" y="1550"/>
                        <a:pt x="3185" y="1542"/>
                        <a:pt x="3147" y="1542"/>
                      </a:cubicBezTo>
                      <a:cubicBezTo>
                        <a:pt x="3133" y="1542"/>
                        <a:pt x="3119" y="1543"/>
                        <a:pt x="3105" y="1545"/>
                      </a:cubicBezTo>
                      <a:cubicBezTo>
                        <a:pt x="3426" y="1367"/>
                        <a:pt x="3372" y="1135"/>
                        <a:pt x="3212" y="1063"/>
                      </a:cubicBezTo>
                      <a:cubicBezTo>
                        <a:pt x="3199" y="1060"/>
                        <a:pt x="3184" y="1058"/>
                        <a:pt x="3166" y="1058"/>
                      </a:cubicBezTo>
                      <a:cubicBezTo>
                        <a:pt x="3019" y="1058"/>
                        <a:pt x="2706" y="1181"/>
                        <a:pt x="2507" y="1269"/>
                      </a:cubicBezTo>
                      <a:cubicBezTo>
                        <a:pt x="2543" y="1242"/>
                        <a:pt x="2997" y="778"/>
                        <a:pt x="3131" y="662"/>
                      </a:cubicBezTo>
                      <a:cubicBezTo>
                        <a:pt x="3274" y="537"/>
                        <a:pt x="3604" y="144"/>
                        <a:pt x="3265" y="11"/>
                      </a:cubicBezTo>
                      <a:cubicBezTo>
                        <a:pt x="3247" y="4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1343778" y="3639702"/>
                  <a:ext cx="62739" cy="3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535" extrusionOk="0">
                      <a:moveTo>
                        <a:pt x="862" y="0"/>
                      </a:moveTo>
                      <a:cubicBezTo>
                        <a:pt x="631" y="0"/>
                        <a:pt x="84" y="270"/>
                        <a:pt x="18" y="303"/>
                      </a:cubicBezTo>
                      <a:cubicBezTo>
                        <a:pt x="1" y="303"/>
                        <a:pt x="1" y="321"/>
                        <a:pt x="10" y="330"/>
                      </a:cubicBezTo>
                      <a:cubicBezTo>
                        <a:pt x="10" y="336"/>
                        <a:pt x="18" y="342"/>
                        <a:pt x="27" y="342"/>
                      </a:cubicBezTo>
                      <a:cubicBezTo>
                        <a:pt x="30" y="342"/>
                        <a:pt x="34" y="341"/>
                        <a:pt x="36" y="339"/>
                      </a:cubicBezTo>
                      <a:cubicBezTo>
                        <a:pt x="213" y="250"/>
                        <a:pt x="666" y="45"/>
                        <a:pt x="851" y="45"/>
                      </a:cubicBezTo>
                      <a:cubicBezTo>
                        <a:pt x="872" y="45"/>
                        <a:pt x="889" y="48"/>
                        <a:pt x="902" y="53"/>
                      </a:cubicBezTo>
                      <a:cubicBezTo>
                        <a:pt x="964" y="80"/>
                        <a:pt x="1009" y="133"/>
                        <a:pt x="1018" y="196"/>
                      </a:cubicBezTo>
                      <a:cubicBezTo>
                        <a:pt x="1027" y="303"/>
                        <a:pt x="946" y="401"/>
                        <a:pt x="795" y="490"/>
                      </a:cubicBezTo>
                      <a:cubicBezTo>
                        <a:pt x="786" y="499"/>
                        <a:pt x="786" y="508"/>
                        <a:pt x="786" y="517"/>
                      </a:cubicBezTo>
                      <a:cubicBezTo>
                        <a:pt x="795" y="526"/>
                        <a:pt x="804" y="535"/>
                        <a:pt x="804" y="535"/>
                      </a:cubicBezTo>
                      <a:cubicBezTo>
                        <a:pt x="812" y="535"/>
                        <a:pt x="812" y="526"/>
                        <a:pt x="821" y="526"/>
                      </a:cubicBezTo>
                      <a:cubicBezTo>
                        <a:pt x="982" y="437"/>
                        <a:pt x="1071" y="312"/>
                        <a:pt x="1062" y="196"/>
                      </a:cubicBezTo>
                      <a:cubicBezTo>
                        <a:pt x="1053" y="116"/>
                        <a:pt x="1000" y="44"/>
                        <a:pt x="920" y="9"/>
                      </a:cubicBezTo>
                      <a:cubicBezTo>
                        <a:pt x="904" y="3"/>
                        <a:pt x="884" y="0"/>
                        <a:pt x="86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1359463" y="3667970"/>
                  <a:ext cx="44947" cy="28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481" extrusionOk="0">
                      <a:moveTo>
                        <a:pt x="596" y="0"/>
                      </a:moveTo>
                      <a:cubicBezTo>
                        <a:pt x="380" y="0"/>
                        <a:pt x="33" y="187"/>
                        <a:pt x="18" y="195"/>
                      </a:cubicBezTo>
                      <a:cubicBezTo>
                        <a:pt x="9" y="203"/>
                        <a:pt x="0" y="212"/>
                        <a:pt x="9" y="221"/>
                      </a:cubicBezTo>
                      <a:cubicBezTo>
                        <a:pt x="14" y="232"/>
                        <a:pt x="20" y="236"/>
                        <a:pt x="25" y="236"/>
                      </a:cubicBezTo>
                      <a:cubicBezTo>
                        <a:pt x="29" y="236"/>
                        <a:pt x="32" y="234"/>
                        <a:pt x="36" y="230"/>
                      </a:cubicBezTo>
                      <a:cubicBezTo>
                        <a:pt x="150" y="177"/>
                        <a:pt x="430" y="47"/>
                        <a:pt x="594" y="47"/>
                      </a:cubicBezTo>
                      <a:cubicBezTo>
                        <a:pt x="624" y="47"/>
                        <a:pt x="649" y="51"/>
                        <a:pt x="669" y="61"/>
                      </a:cubicBezTo>
                      <a:cubicBezTo>
                        <a:pt x="705" y="79"/>
                        <a:pt x="723" y="105"/>
                        <a:pt x="723" y="141"/>
                      </a:cubicBezTo>
                      <a:cubicBezTo>
                        <a:pt x="723" y="248"/>
                        <a:pt x="589" y="382"/>
                        <a:pt x="446" y="444"/>
                      </a:cubicBezTo>
                      <a:cubicBezTo>
                        <a:pt x="437" y="444"/>
                        <a:pt x="428" y="453"/>
                        <a:pt x="428" y="471"/>
                      </a:cubicBezTo>
                      <a:cubicBezTo>
                        <a:pt x="437" y="480"/>
                        <a:pt x="446" y="480"/>
                        <a:pt x="455" y="480"/>
                      </a:cubicBezTo>
                      <a:lnTo>
                        <a:pt x="464" y="480"/>
                      </a:lnTo>
                      <a:cubicBezTo>
                        <a:pt x="625" y="418"/>
                        <a:pt x="767" y="266"/>
                        <a:pt x="767" y="141"/>
                      </a:cubicBezTo>
                      <a:cubicBezTo>
                        <a:pt x="767" y="88"/>
                        <a:pt x="741" y="43"/>
                        <a:pt x="687" y="16"/>
                      </a:cubicBezTo>
                      <a:cubicBezTo>
                        <a:pt x="661" y="5"/>
                        <a:pt x="630" y="0"/>
                        <a:pt x="5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1207530" y="3577431"/>
                  <a:ext cx="204720" cy="24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8" h="4249" extrusionOk="0">
                      <a:moveTo>
                        <a:pt x="3238" y="0"/>
                      </a:moveTo>
                      <a:cubicBezTo>
                        <a:pt x="2573" y="0"/>
                        <a:pt x="121" y="2852"/>
                        <a:pt x="9" y="2982"/>
                      </a:cubicBezTo>
                      <a:cubicBezTo>
                        <a:pt x="0" y="2991"/>
                        <a:pt x="0" y="2999"/>
                        <a:pt x="9" y="3008"/>
                      </a:cubicBezTo>
                      <a:lnTo>
                        <a:pt x="1133" y="4239"/>
                      </a:lnTo>
                      <a:cubicBezTo>
                        <a:pt x="1133" y="4248"/>
                        <a:pt x="1142" y="4248"/>
                        <a:pt x="1142" y="4248"/>
                      </a:cubicBezTo>
                      <a:lnTo>
                        <a:pt x="1160" y="4248"/>
                      </a:lnTo>
                      <a:cubicBezTo>
                        <a:pt x="1231" y="4186"/>
                        <a:pt x="2864" y="2839"/>
                        <a:pt x="3114" y="2553"/>
                      </a:cubicBezTo>
                      <a:cubicBezTo>
                        <a:pt x="3310" y="2321"/>
                        <a:pt x="3399" y="2170"/>
                        <a:pt x="3372" y="2063"/>
                      </a:cubicBezTo>
                      <a:cubicBezTo>
                        <a:pt x="3372" y="2018"/>
                        <a:pt x="3346" y="1982"/>
                        <a:pt x="3301" y="1965"/>
                      </a:cubicBezTo>
                      <a:cubicBezTo>
                        <a:pt x="3279" y="1954"/>
                        <a:pt x="3252" y="1950"/>
                        <a:pt x="3222" y="1950"/>
                      </a:cubicBezTo>
                      <a:cubicBezTo>
                        <a:pt x="3049" y="1950"/>
                        <a:pt x="2778" y="2102"/>
                        <a:pt x="2748" y="2125"/>
                      </a:cubicBezTo>
                      <a:cubicBezTo>
                        <a:pt x="2739" y="2134"/>
                        <a:pt x="2730" y="2143"/>
                        <a:pt x="2739" y="2152"/>
                      </a:cubicBezTo>
                      <a:cubicBezTo>
                        <a:pt x="2739" y="2162"/>
                        <a:pt x="2745" y="2167"/>
                        <a:pt x="2752" y="2167"/>
                      </a:cubicBezTo>
                      <a:cubicBezTo>
                        <a:pt x="2757" y="2167"/>
                        <a:pt x="2762" y="2165"/>
                        <a:pt x="2766" y="2161"/>
                      </a:cubicBezTo>
                      <a:cubicBezTo>
                        <a:pt x="2857" y="2108"/>
                        <a:pt x="3092" y="1989"/>
                        <a:pt x="3225" y="1989"/>
                      </a:cubicBezTo>
                      <a:cubicBezTo>
                        <a:pt x="3248" y="1989"/>
                        <a:pt x="3268" y="1992"/>
                        <a:pt x="3283" y="2000"/>
                      </a:cubicBezTo>
                      <a:cubicBezTo>
                        <a:pt x="3310" y="2018"/>
                        <a:pt x="3328" y="2045"/>
                        <a:pt x="3337" y="2072"/>
                      </a:cubicBezTo>
                      <a:cubicBezTo>
                        <a:pt x="3355" y="2161"/>
                        <a:pt x="3265" y="2313"/>
                        <a:pt x="3078" y="2527"/>
                      </a:cubicBezTo>
                      <a:cubicBezTo>
                        <a:pt x="2846" y="2794"/>
                        <a:pt x="1321" y="4052"/>
                        <a:pt x="1151" y="4195"/>
                      </a:cubicBezTo>
                      <a:lnTo>
                        <a:pt x="54" y="2991"/>
                      </a:lnTo>
                      <a:cubicBezTo>
                        <a:pt x="963" y="1935"/>
                        <a:pt x="2723" y="46"/>
                        <a:pt x="3229" y="46"/>
                      </a:cubicBezTo>
                      <a:cubicBezTo>
                        <a:pt x="3249" y="46"/>
                        <a:pt x="3267" y="49"/>
                        <a:pt x="3283" y="56"/>
                      </a:cubicBezTo>
                      <a:cubicBezTo>
                        <a:pt x="3363" y="82"/>
                        <a:pt x="3408" y="127"/>
                        <a:pt x="3417" y="189"/>
                      </a:cubicBezTo>
                      <a:cubicBezTo>
                        <a:pt x="3444" y="350"/>
                        <a:pt x="3248" y="582"/>
                        <a:pt x="3149" y="671"/>
                      </a:cubicBezTo>
                      <a:cubicBezTo>
                        <a:pt x="3007" y="787"/>
                        <a:pt x="2543" y="1269"/>
                        <a:pt x="2516" y="1287"/>
                      </a:cubicBezTo>
                      <a:cubicBezTo>
                        <a:pt x="2507" y="1296"/>
                        <a:pt x="2507" y="1304"/>
                        <a:pt x="2516" y="1313"/>
                      </a:cubicBezTo>
                      <a:cubicBezTo>
                        <a:pt x="2520" y="1318"/>
                        <a:pt x="2527" y="1320"/>
                        <a:pt x="2534" y="1320"/>
                      </a:cubicBezTo>
                      <a:cubicBezTo>
                        <a:pt x="2541" y="1320"/>
                        <a:pt x="2547" y="1318"/>
                        <a:pt x="2552" y="1313"/>
                      </a:cubicBezTo>
                      <a:cubicBezTo>
                        <a:pt x="2561" y="1313"/>
                        <a:pt x="3042" y="823"/>
                        <a:pt x="3176" y="698"/>
                      </a:cubicBezTo>
                      <a:cubicBezTo>
                        <a:pt x="3265" y="626"/>
                        <a:pt x="3497" y="377"/>
                        <a:pt x="3462" y="189"/>
                      </a:cubicBezTo>
                      <a:cubicBezTo>
                        <a:pt x="3444" y="109"/>
                        <a:pt x="3390" y="47"/>
                        <a:pt x="3301" y="11"/>
                      </a:cubicBezTo>
                      <a:cubicBezTo>
                        <a:pt x="3282" y="4"/>
                        <a:pt x="3261" y="0"/>
                        <a:pt x="32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794515" y="3725793"/>
                  <a:ext cx="505480" cy="351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" h="6012" extrusionOk="0">
                      <a:moveTo>
                        <a:pt x="6861" y="1"/>
                      </a:moveTo>
                      <a:cubicBezTo>
                        <a:pt x="6861" y="1"/>
                        <a:pt x="4203" y="866"/>
                        <a:pt x="2204" y="1856"/>
                      </a:cubicBezTo>
                      <a:lnTo>
                        <a:pt x="786" y="1856"/>
                      </a:lnTo>
                      <a:cubicBezTo>
                        <a:pt x="1" y="4051"/>
                        <a:pt x="1009" y="5906"/>
                        <a:pt x="2525" y="6004"/>
                      </a:cubicBezTo>
                      <a:cubicBezTo>
                        <a:pt x="2592" y="6009"/>
                        <a:pt x="2659" y="6011"/>
                        <a:pt x="2728" y="6011"/>
                      </a:cubicBezTo>
                      <a:cubicBezTo>
                        <a:pt x="4714" y="6011"/>
                        <a:pt x="7679" y="4167"/>
                        <a:pt x="8636" y="1856"/>
                      </a:cubicBezTo>
                      <a:lnTo>
                        <a:pt x="68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814356" y="3724505"/>
                  <a:ext cx="487221" cy="354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5" h="6063" extrusionOk="0">
                      <a:moveTo>
                        <a:pt x="6522" y="1"/>
                      </a:moveTo>
                      <a:cubicBezTo>
                        <a:pt x="6519" y="1"/>
                        <a:pt x="6516" y="2"/>
                        <a:pt x="6513" y="5"/>
                      </a:cubicBezTo>
                      <a:cubicBezTo>
                        <a:pt x="6486" y="14"/>
                        <a:pt x="3828" y="879"/>
                        <a:pt x="1856" y="1851"/>
                      </a:cubicBezTo>
                      <a:cubicBezTo>
                        <a:pt x="1838" y="1860"/>
                        <a:pt x="1838" y="1869"/>
                        <a:pt x="1847" y="1887"/>
                      </a:cubicBezTo>
                      <a:cubicBezTo>
                        <a:pt x="1847" y="1896"/>
                        <a:pt x="1865" y="1896"/>
                        <a:pt x="1874" y="1896"/>
                      </a:cubicBezTo>
                      <a:cubicBezTo>
                        <a:pt x="3774" y="950"/>
                        <a:pt x="6308" y="112"/>
                        <a:pt x="6513" y="49"/>
                      </a:cubicBezTo>
                      <a:lnTo>
                        <a:pt x="8271" y="1878"/>
                      </a:lnTo>
                      <a:cubicBezTo>
                        <a:pt x="7816" y="2975"/>
                        <a:pt x="6843" y="4073"/>
                        <a:pt x="5603" y="4876"/>
                      </a:cubicBezTo>
                      <a:cubicBezTo>
                        <a:pt x="4503" y="5601"/>
                        <a:pt x="3316" y="6015"/>
                        <a:pt x="2379" y="6015"/>
                      </a:cubicBezTo>
                      <a:cubicBezTo>
                        <a:pt x="2314" y="6015"/>
                        <a:pt x="2249" y="6013"/>
                        <a:pt x="2186" y="6009"/>
                      </a:cubicBezTo>
                      <a:cubicBezTo>
                        <a:pt x="1571" y="5964"/>
                        <a:pt x="1036" y="5634"/>
                        <a:pt x="661" y="5072"/>
                      </a:cubicBezTo>
                      <a:cubicBezTo>
                        <a:pt x="126" y="4251"/>
                        <a:pt x="45" y="3056"/>
                        <a:pt x="465" y="1878"/>
                      </a:cubicBezTo>
                      <a:cubicBezTo>
                        <a:pt x="465" y="1869"/>
                        <a:pt x="465" y="1860"/>
                        <a:pt x="447" y="1851"/>
                      </a:cubicBezTo>
                      <a:cubicBezTo>
                        <a:pt x="438" y="1851"/>
                        <a:pt x="429" y="1851"/>
                        <a:pt x="420" y="1869"/>
                      </a:cubicBezTo>
                      <a:cubicBezTo>
                        <a:pt x="1" y="3056"/>
                        <a:pt x="81" y="4260"/>
                        <a:pt x="625" y="5099"/>
                      </a:cubicBezTo>
                      <a:cubicBezTo>
                        <a:pt x="1000" y="5670"/>
                        <a:pt x="1553" y="6009"/>
                        <a:pt x="2186" y="6053"/>
                      </a:cubicBezTo>
                      <a:cubicBezTo>
                        <a:pt x="2249" y="6053"/>
                        <a:pt x="2320" y="6062"/>
                        <a:pt x="2383" y="6062"/>
                      </a:cubicBezTo>
                      <a:cubicBezTo>
                        <a:pt x="3328" y="6062"/>
                        <a:pt x="4515" y="5643"/>
                        <a:pt x="5621" y="4920"/>
                      </a:cubicBezTo>
                      <a:cubicBezTo>
                        <a:pt x="6879" y="4099"/>
                        <a:pt x="7860" y="2993"/>
                        <a:pt x="8315" y="1887"/>
                      </a:cubicBezTo>
                      <a:cubicBezTo>
                        <a:pt x="8324" y="1878"/>
                        <a:pt x="8315" y="1869"/>
                        <a:pt x="8315" y="1860"/>
                      </a:cubicBezTo>
                      <a:lnTo>
                        <a:pt x="6531" y="5"/>
                      </a:lnTo>
                      <a:cubicBezTo>
                        <a:pt x="6531" y="5"/>
                        <a:pt x="6527" y="1"/>
                        <a:pt x="6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74" name="Google Shape;174;p2"/>
                <p:cNvSpPr/>
                <p:nvPr/>
              </p:nvSpPr>
              <p:spPr>
                <a:xfrm>
                  <a:off x="1071224" y="3735333"/>
                  <a:ext cx="25634" cy="35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614" extrusionOk="0">
                      <a:moveTo>
                        <a:pt x="407" y="0"/>
                      </a:moveTo>
                      <a:cubicBezTo>
                        <a:pt x="402" y="0"/>
                        <a:pt x="398" y="3"/>
                        <a:pt x="393" y="7"/>
                      </a:cubicBezTo>
                      <a:lnTo>
                        <a:pt x="1" y="578"/>
                      </a:lnTo>
                      <a:cubicBezTo>
                        <a:pt x="1" y="587"/>
                        <a:pt x="1" y="605"/>
                        <a:pt x="10" y="614"/>
                      </a:cubicBezTo>
                      <a:lnTo>
                        <a:pt x="19" y="614"/>
                      </a:lnTo>
                      <a:cubicBezTo>
                        <a:pt x="28" y="614"/>
                        <a:pt x="37" y="614"/>
                        <a:pt x="37" y="605"/>
                      </a:cubicBezTo>
                      <a:lnTo>
                        <a:pt x="429" y="34"/>
                      </a:lnTo>
                      <a:cubicBezTo>
                        <a:pt x="438" y="25"/>
                        <a:pt x="429" y="7"/>
                        <a:pt x="420" y="7"/>
                      </a:cubicBezTo>
                      <a:cubicBezTo>
                        <a:pt x="416" y="3"/>
                        <a:pt x="411" y="0"/>
                        <a:pt x="40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75" name="Google Shape;175;p2"/>
                <p:cNvSpPr/>
                <p:nvPr/>
              </p:nvSpPr>
              <p:spPr>
                <a:xfrm>
                  <a:off x="1150585" y="3760381"/>
                  <a:ext cx="108154" cy="10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8" h="1837" extrusionOk="0">
                      <a:moveTo>
                        <a:pt x="27" y="1"/>
                      </a:moveTo>
                      <a:cubicBezTo>
                        <a:pt x="21" y="1"/>
                        <a:pt x="14" y="3"/>
                        <a:pt x="10" y="7"/>
                      </a:cubicBezTo>
                      <a:cubicBezTo>
                        <a:pt x="1" y="16"/>
                        <a:pt x="1" y="34"/>
                        <a:pt x="10" y="43"/>
                      </a:cubicBezTo>
                      <a:lnTo>
                        <a:pt x="1812" y="1827"/>
                      </a:lnTo>
                      <a:cubicBezTo>
                        <a:pt x="1812" y="1836"/>
                        <a:pt x="1821" y="1836"/>
                        <a:pt x="1830" y="1836"/>
                      </a:cubicBezTo>
                      <a:cubicBezTo>
                        <a:pt x="1830" y="1836"/>
                        <a:pt x="1839" y="1836"/>
                        <a:pt x="1839" y="1827"/>
                      </a:cubicBezTo>
                      <a:cubicBezTo>
                        <a:pt x="1848" y="1818"/>
                        <a:pt x="1848" y="1809"/>
                        <a:pt x="1839" y="1800"/>
                      </a:cubicBezTo>
                      <a:lnTo>
                        <a:pt x="37" y="7"/>
                      </a:lnTo>
                      <a:cubicBezTo>
                        <a:pt x="37" y="3"/>
                        <a:pt x="32" y="1"/>
                        <a:pt x="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</p:grpSp>
        <p:sp>
          <p:nvSpPr>
            <p:cNvPr id="176" name="Google Shape;176;p2"/>
            <p:cNvSpPr/>
            <p:nvPr/>
          </p:nvSpPr>
          <p:spPr>
            <a:xfrm>
              <a:off x="1676388" y="5033400"/>
              <a:ext cx="5498100" cy="976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grpSp>
          <p:nvGrpSpPr>
            <p:cNvPr id="177" name="Google Shape;177;p2"/>
            <p:cNvGrpSpPr/>
            <p:nvPr/>
          </p:nvGrpSpPr>
          <p:grpSpPr>
            <a:xfrm>
              <a:off x="482872" y="3596631"/>
              <a:ext cx="8178275" cy="1440536"/>
              <a:chOff x="482872" y="3444231"/>
              <a:chExt cx="8178275" cy="1440536"/>
            </a:xfrm>
          </p:grpSpPr>
          <p:grpSp>
            <p:nvGrpSpPr>
              <p:cNvPr id="178" name="Google Shape;178;p2"/>
              <p:cNvGrpSpPr/>
              <p:nvPr/>
            </p:nvGrpSpPr>
            <p:grpSpPr>
              <a:xfrm>
                <a:off x="7694595" y="3530201"/>
                <a:ext cx="966552" cy="1350790"/>
                <a:chOff x="5664194" y="250749"/>
                <a:chExt cx="573009" cy="800800"/>
              </a:xfrm>
            </p:grpSpPr>
            <p:sp>
              <p:nvSpPr>
                <p:cNvPr id="179" name="Google Shape;179;p2"/>
                <p:cNvSpPr/>
                <p:nvPr/>
              </p:nvSpPr>
              <p:spPr>
                <a:xfrm>
                  <a:off x="6006116" y="615179"/>
                  <a:ext cx="231087" cy="174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4" h="1851" extrusionOk="0">
                      <a:moveTo>
                        <a:pt x="1651" y="49"/>
                      </a:moveTo>
                      <a:cubicBezTo>
                        <a:pt x="1891" y="49"/>
                        <a:pt x="2088" y="129"/>
                        <a:pt x="2195" y="289"/>
                      </a:cubicBezTo>
                      <a:cubicBezTo>
                        <a:pt x="2400" y="619"/>
                        <a:pt x="2115" y="1173"/>
                        <a:pt x="1552" y="1529"/>
                      </a:cubicBezTo>
                      <a:cubicBezTo>
                        <a:pt x="1256" y="1710"/>
                        <a:pt x="945" y="1802"/>
                        <a:pt x="685" y="1802"/>
                      </a:cubicBezTo>
                      <a:cubicBezTo>
                        <a:pt x="446" y="1802"/>
                        <a:pt x="250" y="1724"/>
                        <a:pt x="152" y="1565"/>
                      </a:cubicBezTo>
                      <a:cubicBezTo>
                        <a:pt x="54" y="1405"/>
                        <a:pt x="63" y="1190"/>
                        <a:pt x="179" y="958"/>
                      </a:cubicBezTo>
                      <a:cubicBezTo>
                        <a:pt x="304" y="718"/>
                        <a:pt x="518" y="495"/>
                        <a:pt x="794" y="325"/>
                      </a:cubicBezTo>
                      <a:cubicBezTo>
                        <a:pt x="1089" y="138"/>
                        <a:pt x="1392" y="49"/>
                        <a:pt x="1651" y="49"/>
                      </a:cubicBezTo>
                      <a:close/>
                      <a:moveTo>
                        <a:pt x="1651" y="1"/>
                      </a:moveTo>
                      <a:cubicBezTo>
                        <a:pt x="1383" y="1"/>
                        <a:pt x="1067" y="94"/>
                        <a:pt x="767" y="281"/>
                      </a:cubicBezTo>
                      <a:cubicBezTo>
                        <a:pt x="491" y="459"/>
                        <a:pt x="268" y="691"/>
                        <a:pt x="143" y="932"/>
                      </a:cubicBezTo>
                      <a:cubicBezTo>
                        <a:pt x="18" y="1182"/>
                        <a:pt x="0" y="1413"/>
                        <a:pt x="116" y="1592"/>
                      </a:cubicBezTo>
                      <a:cubicBezTo>
                        <a:pt x="223" y="1761"/>
                        <a:pt x="428" y="1851"/>
                        <a:pt x="687" y="1851"/>
                      </a:cubicBezTo>
                      <a:cubicBezTo>
                        <a:pt x="955" y="1851"/>
                        <a:pt x="1276" y="1752"/>
                        <a:pt x="1570" y="1565"/>
                      </a:cubicBezTo>
                      <a:cubicBezTo>
                        <a:pt x="2159" y="1199"/>
                        <a:pt x="2454" y="619"/>
                        <a:pt x="2230" y="263"/>
                      </a:cubicBezTo>
                      <a:cubicBezTo>
                        <a:pt x="2121" y="88"/>
                        <a:pt x="1908" y="1"/>
                        <a:pt x="16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5664194" y="610565"/>
                  <a:ext cx="236172" cy="24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8" h="2623" extrusionOk="0">
                      <a:moveTo>
                        <a:pt x="554" y="42"/>
                      </a:moveTo>
                      <a:cubicBezTo>
                        <a:pt x="916" y="42"/>
                        <a:pt x="1408" y="340"/>
                        <a:pt x="1802" y="829"/>
                      </a:cubicBezTo>
                      <a:cubicBezTo>
                        <a:pt x="2311" y="1480"/>
                        <a:pt x="2454" y="2221"/>
                        <a:pt x="2124" y="2488"/>
                      </a:cubicBezTo>
                      <a:cubicBezTo>
                        <a:pt x="2041" y="2553"/>
                        <a:pt x="1938" y="2584"/>
                        <a:pt x="1822" y="2584"/>
                      </a:cubicBezTo>
                      <a:cubicBezTo>
                        <a:pt x="1461" y="2584"/>
                        <a:pt x="972" y="2286"/>
                        <a:pt x="580" y="1793"/>
                      </a:cubicBezTo>
                      <a:cubicBezTo>
                        <a:pt x="330" y="1480"/>
                        <a:pt x="161" y="1132"/>
                        <a:pt x="107" y="811"/>
                      </a:cubicBezTo>
                      <a:cubicBezTo>
                        <a:pt x="45" y="508"/>
                        <a:pt x="98" y="267"/>
                        <a:pt x="259" y="133"/>
                      </a:cubicBezTo>
                      <a:cubicBezTo>
                        <a:pt x="340" y="72"/>
                        <a:pt x="441" y="42"/>
                        <a:pt x="554" y="42"/>
                      </a:cubicBezTo>
                      <a:close/>
                      <a:moveTo>
                        <a:pt x="561" y="1"/>
                      </a:moveTo>
                      <a:cubicBezTo>
                        <a:pt x="434" y="1"/>
                        <a:pt x="322" y="35"/>
                        <a:pt x="232" y="106"/>
                      </a:cubicBezTo>
                      <a:cubicBezTo>
                        <a:pt x="63" y="240"/>
                        <a:pt x="0" y="499"/>
                        <a:pt x="63" y="820"/>
                      </a:cubicBezTo>
                      <a:cubicBezTo>
                        <a:pt x="116" y="1150"/>
                        <a:pt x="295" y="1498"/>
                        <a:pt x="545" y="1819"/>
                      </a:cubicBezTo>
                      <a:cubicBezTo>
                        <a:pt x="946" y="2319"/>
                        <a:pt x="1446" y="2622"/>
                        <a:pt x="1829" y="2622"/>
                      </a:cubicBezTo>
                      <a:cubicBezTo>
                        <a:pt x="1954" y="2622"/>
                        <a:pt x="2061" y="2587"/>
                        <a:pt x="2150" y="2524"/>
                      </a:cubicBezTo>
                      <a:cubicBezTo>
                        <a:pt x="2507" y="2239"/>
                        <a:pt x="2364" y="1471"/>
                        <a:pt x="1838" y="802"/>
                      </a:cubicBezTo>
                      <a:cubicBezTo>
                        <a:pt x="1437" y="302"/>
                        <a:pt x="937" y="1"/>
                        <a:pt x="56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1" name="Google Shape;181;p2"/>
                <p:cNvSpPr/>
                <p:nvPr/>
              </p:nvSpPr>
              <p:spPr>
                <a:xfrm>
                  <a:off x="5770885" y="398969"/>
                  <a:ext cx="187393" cy="23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" h="2470" extrusionOk="0">
                      <a:moveTo>
                        <a:pt x="625" y="43"/>
                      </a:moveTo>
                      <a:cubicBezTo>
                        <a:pt x="973" y="43"/>
                        <a:pt x="1401" y="391"/>
                        <a:pt x="1642" y="908"/>
                      </a:cubicBezTo>
                      <a:cubicBezTo>
                        <a:pt x="1945" y="1542"/>
                        <a:pt x="1874" y="2202"/>
                        <a:pt x="1490" y="2380"/>
                      </a:cubicBezTo>
                      <a:cubicBezTo>
                        <a:pt x="1423" y="2413"/>
                        <a:pt x="1351" y="2429"/>
                        <a:pt x="1275" y="2429"/>
                      </a:cubicBezTo>
                      <a:cubicBezTo>
                        <a:pt x="921" y="2429"/>
                        <a:pt x="502" y="2083"/>
                        <a:pt x="259" y="1568"/>
                      </a:cubicBezTo>
                      <a:cubicBezTo>
                        <a:pt x="107" y="1256"/>
                        <a:pt x="45" y="935"/>
                        <a:pt x="81" y="650"/>
                      </a:cubicBezTo>
                      <a:cubicBezTo>
                        <a:pt x="107" y="373"/>
                        <a:pt x="223" y="177"/>
                        <a:pt x="411" y="88"/>
                      </a:cubicBezTo>
                      <a:cubicBezTo>
                        <a:pt x="473" y="61"/>
                        <a:pt x="545" y="43"/>
                        <a:pt x="625" y="43"/>
                      </a:cubicBezTo>
                      <a:close/>
                      <a:moveTo>
                        <a:pt x="621" y="0"/>
                      </a:moveTo>
                      <a:cubicBezTo>
                        <a:pt x="541" y="0"/>
                        <a:pt x="464" y="17"/>
                        <a:pt x="393" y="52"/>
                      </a:cubicBezTo>
                      <a:cubicBezTo>
                        <a:pt x="188" y="141"/>
                        <a:pt x="63" y="355"/>
                        <a:pt x="36" y="650"/>
                      </a:cubicBezTo>
                      <a:cubicBezTo>
                        <a:pt x="0" y="935"/>
                        <a:pt x="63" y="1265"/>
                        <a:pt x="214" y="1586"/>
                      </a:cubicBezTo>
                      <a:cubicBezTo>
                        <a:pt x="473" y="2122"/>
                        <a:pt x="910" y="2469"/>
                        <a:pt x="1285" y="2469"/>
                      </a:cubicBezTo>
                      <a:cubicBezTo>
                        <a:pt x="1356" y="2469"/>
                        <a:pt x="1437" y="2461"/>
                        <a:pt x="1508" y="2425"/>
                      </a:cubicBezTo>
                      <a:cubicBezTo>
                        <a:pt x="1918" y="2229"/>
                        <a:pt x="1990" y="1542"/>
                        <a:pt x="1686" y="890"/>
                      </a:cubicBezTo>
                      <a:cubicBezTo>
                        <a:pt x="1430" y="355"/>
                        <a:pt x="992" y="0"/>
                        <a:pt x="6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2" name="Google Shape;182;p2"/>
                <p:cNvSpPr/>
                <p:nvPr/>
              </p:nvSpPr>
              <p:spPr>
                <a:xfrm>
                  <a:off x="5959880" y="250749"/>
                  <a:ext cx="202554" cy="29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3152" extrusionOk="0">
                      <a:moveTo>
                        <a:pt x="1312" y="47"/>
                      </a:moveTo>
                      <a:cubicBezTo>
                        <a:pt x="1357" y="47"/>
                        <a:pt x="1410" y="56"/>
                        <a:pt x="1455" y="65"/>
                      </a:cubicBezTo>
                      <a:cubicBezTo>
                        <a:pt x="1919" y="198"/>
                        <a:pt x="2106" y="984"/>
                        <a:pt x="1865" y="1822"/>
                      </a:cubicBezTo>
                      <a:cubicBezTo>
                        <a:pt x="1656" y="2570"/>
                        <a:pt x="1171" y="3108"/>
                        <a:pt x="731" y="3108"/>
                      </a:cubicBezTo>
                      <a:cubicBezTo>
                        <a:pt x="683" y="3108"/>
                        <a:pt x="636" y="3102"/>
                        <a:pt x="589" y="3089"/>
                      </a:cubicBezTo>
                      <a:cubicBezTo>
                        <a:pt x="366" y="3026"/>
                        <a:pt x="206" y="2812"/>
                        <a:pt x="125" y="2482"/>
                      </a:cubicBezTo>
                      <a:cubicBezTo>
                        <a:pt x="45" y="2152"/>
                        <a:pt x="63" y="1742"/>
                        <a:pt x="179" y="1340"/>
                      </a:cubicBezTo>
                      <a:cubicBezTo>
                        <a:pt x="393" y="582"/>
                        <a:pt x="875" y="47"/>
                        <a:pt x="1312" y="47"/>
                      </a:cubicBezTo>
                      <a:close/>
                      <a:moveTo>
                        <a:pt x="1319" y="1"/>
                      </a:moveTo>
                      <a:cubicBezTo>
                        <a:pt x="861" y="1"/>
                        <a:pt x="352" y="550"/>
                        <a:pt x="134" y="1331"/>
                      </a:cubicBezTo>
                      <a:cubicBezTo>
                        <a:pt x="18" y="1742"/>
                        <a:pt x="1" y="2152"/>
                        <a:pt x="81" y="2491"/>
                      </a:cubicBezTo>
                      <a:cubicBezTo>
                        <a:pt x="161" y="2839"/>
                        <a:pt x="340" y="3062"/>
                        <a:pt x="580" y="3134"/>
                      </a:cubicBezTo>
                      <a:cubicBezTo>
                        <a:pt x="634" y="3151"/>
                        <a:pt x="679" y="3151"/>
                        <a:pt x="732" y="3151"/>
                      </a:cubicBezTo>
                      <a:cubicBezTo>
                        <a:pt x="1187" y="3151"/>
                        <a:pt x="1696" y="2607"/>
                        <a:pt x="1910" y="1831"/>
                      </a:cubicBezTo>
                      <a:cubicBezTo>
                        <a:pt x="2151" y="975"/>
                        <a:pt x="1954" y="163"/>
                        <a:pt x="1464" y="20"/>
                      </a:cubicBezTo>
                      <a:cubicBezTo>
                        <a:pt x="1416" y="7"/>
                        <a:pt x="1368" y="1"/>
                        <a:pt x="13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3" name="Google Shape;183;p2"/>
                <p:cNvSpPr/>
                <p:nvPr/>
              </p:nvSpPr>
              <p:spPr>
                <a:xfrm>
                  <a:off x="5857425" y="263556"/>
                  <a:ext cx="250391" cy="787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9" h="8368" extrusionOk="0">
                      <a:moveTo>
                        <a:pt x="2641" y="0"/>
                      </a:moveTo>
                      <a:cubicBezTo>
                        <a:pt x="2632" y="0"/>
                        <a:pt x="2614" y="9"/>
                        <a:pt x="2614" y="18"/>
                      </a:cubicBezTo>
                      <a:lnTo>
                        <a:pt x="0" y="8341"/>
                      </a:lnTo>
                      <a:cubicBezTo>
                        <a:pt x="0" y="8350"/>
                        <a:pt x="9" y="8368"/>
                        <a:pt x="18" y="8368"/>
                      </a:cubicBezTo>
                      <a:lnTo>
                        <a:pt x="27" y="8368"/>
                      </a:lnTo>
                      <a:cubicBezTo>
                        <a:pt x="36" y="8368"/>
                        <a:pt x="45" y="8359"/>
                        <a:pt x="45" y="8350"/>
                      </a:cubicBezTo>
                      <a:lnTo>
                        <a:pt x="2659" y="27"/>
                      </a:lnTo>
                      <a:cubicBezTo>
                        <a:pt x="2659" y="18"/>
                        <a:pt x="2650" y="9"/>
                        <a:pt x="26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5928804" y="663393"/>
                  <a:ext cx="216868" cy="16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714" extrusionOk="0">
                      <a:moveTo>
                        <a:pt x="2266" y="0"/>
                      </a:moveTo>
                      <a:lnTo>
                        <a:pt x="9" y="1678"/>
                      </a:lnTo>
                      <a:cubicBezTo>
                        <a:pt x="0" y="1678"/>
                        <a:pt x="0" y="1695"/>
                        <a:pt x="0" y="1704"/>
                      </a:cubicBezTo>
                      <a:cubicBezTo>
                        <a:pt x="9" y="1713"/>
                        <a:pt x="18" y="1713"/>
                        <a:pt x="18" y="1713"/>
                      </a:cubicBezTo>
                      <a:lnTo>
                        <a:pt x="36" y="1713"/>
                      </a:lnTo>
                      <a:lnTo>
                        <a:pt x="2293" y="36"/>
                      </a:lnTo>
                      <a:cubicBezTo>
                        <a:pt x="2302" y="36"/>
                        <a:pt x="2302" y="18"/>
                        <a:pt x="2293" y="9"/>
                      </a:cubicBezTo>
                      <a:cubicBezTo>
                        <a:pt x="2293" y="0"/>
                        <a:pt x="2275" y="0"/>
                        <a:pt x="22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5764105" y="696634"/>
                  <a:ext cx="145489" cy="198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2110" extrusionOk="0">
                      <a:moveTo>
                        <a:pt x="23" y="1"/>
                      </a:moveTo>
                      <a:cubicBezTo>
                        <a:pt x="20" y="1"/>
                        <a:pt x="15" y="2"/>
                        <a:pt x="10" y="4"/>
                      </a:cubicBezTo>
                      <a:cubicBezTo>
                        <a:pt x="1" y="13"/>
                        <a:pt x="1" y="22"/>
                        <a:pt x="10" y="40"/>
                      </a:cubicBezTo>
                      <a:lnTo>
                        <a:pt x="1500" y="2101"/>
                      </a:lnTo>
                      <a:cubicBezTo>
                        <a:pt x="1509" y="2110"/>
                        <a:pt x="1518" y="2110"/>
                        <a:pt x="1518" y="2110"/>
                      </a:cubicBezTo>
                      <a:cubicBezTo>
                        <a:pt x="1526" y="2110"/>
                        <a:pt x="1526" y="2110"/>
                        <a:pt x="1535" y="2101"/>
                      </a:cubicBezTo>
                      <a:cubicBezTo>
                        <a:pt x="1544" y="2101"/>
                        <a:pt x="1544" y="2083"/>
                        <a:pt x="1535" y="2074"/>
                      </a:cubicBezTo>
                      <a:lnTo>
                        <a:pt x="46" y="13"/>
                      </a:lnTo>
                      <a:cubicBezTo>
                        <a:pt x="39" y="7"/>
                        <a:pt x="33" y="1"/>
                        <a:pt x="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5834731" y="485792"/>
                  <a:ext cx="126938" cy="2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2618" extrusionOk="0">
                      <a:moveTo>
                        <a:pt x="28" y="0"/>
                      </a:moveTo>
                      <a:cubicBezTo>
                        <a:pt x="24" y="0"/>
                        <a:pt x="21" y="2"/>
                        <a:pt x="18" y="4"/>
                      </a:cubicBezTo>
                      <a:cubicBezTo>
                        <a:pt x="9" y="13"/>
                        <a:pt x="0" y="22"/>
                        <a:pt x="9" y="31"/>
                      </a:cubicBezTo>
                      <a:lnTo>
                        <a:pt x="1294" y="2609"/>
                      </a:lnTo>
                      <a:cubicBezTo>
                        <a:pt x="1303" y="2609"/>
                        <a:pt x="1312" y="2618"/>
                        <a:pt x="1321" y="2618"/>
                      </a:cubicBezTo>
                      <a:lnTo>
                        <a:pt x="1330" y="2618"/>
                      </a:lnTo>
                      <a:cubicBezTo>
                        <a:pt x="1338" y="2609"/>
                        <a:pt x="1347" y="2600"/>
                        <a:pt x="1338" y="2582"/>
                      </a:cubicBezTo>
                      <a:lnTo>
                        <a:pt x="45" y="13"/>
                      </a:lnTo>
                      <a:cubicBezTo>
                        <a:pt x="45" y="7"/>
                        <a:pt x="36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5969108" y="419121"/>
                  <a:ext cx="64787" cy="85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909" extrusionOk="0">
                      <a:moveTo>
                        <a:pt x="27" y="1"/>
                      </a:moveTo>
                      <a:cubicBezTo>
                        <a:pt x="21" y="1"/>
                        <a:pt x="14" y="3"/>
                        <a:pt x="10" y="7"/>
                      </a:cubicBezTo>
                      <a:cubicBezTo>
                        <a:pt x="1" y="7"/>
                        <a:pt x="1" y="25"/>
                        <a:pt x="10" y="34"/>
                      </a:cubicBezTo>
                      <a:lnTo>
                        <a:pt x="643" y="899"/>
                      </a:lnTo>
                      <a:cubicBezTo>
                        <a:pt x="643" y="908"/>
                        <a:pt x="652" y="908"/>
                        <a:pt x="661" y="908"/>
                      </a:cubicBezTo>
                      <a:cubicBezTo>
                        <a:pt x="670" y="908"/>
                        <a:pt x="670" y="908"/>
                        <a:pt x="670" y="899"/>
                      </a:cubicBezTo>
                      <a:cubicBezTo>
                        <a:pt x="688" y="899"/>
                        <a:pt x="688" y="882"/>
                        <a:pt x="679" y="873"/>
                      </a:cubicBezTo>
                      <a:lnTo>
                        <a:pt x="45" y="7"/>
                      </a:lnTo>
                      <a:cubicBezTo>
                        <a:pt x="41" y="3"/>
                        <a:pt x="34" y="1"/>
                        <a:pt x="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5990955" y="342751"/>
                  <a:ext cx="65635" cy="89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953" extrusionOk="0">
                      <a:moveTo>
                        <a:pt x="32" y="1"/>
                      </a:moveTo>
                      <a:cubicBezTo>
                        <a:pt x="27" y="1"/>
                        <a:pt x="22" y="3"/>
                        <a:pt x="18" y="7"/>
                      </a:cubicBezTo>
                      <a:cubicBezTo>
                        <a:pt x="10" y="15"/>
                        <a:pt x="1" y="24"/>
                        <a:pt x="10" y="33"/>
                      </a:cubicBezTo>
                      <a:lnTo>
                        <a:pt x="652" y="943"/>
                      </a:lnTo>
                      <a:cubicBezTo>
                        <a:pt x="652" y="952"/>
                        <a:pt x="661" y="952"/>
                        <a:pt x="670" y="952"/>
                      </a:cubicBezTo>
                      <a:lnTo>
                        <a:pt x="679" y="952"/>
                      </a:lnTo>
                      <a:cubicBezTo>
                        <a:pt x="688" y="943"/>
                        <a:pt x="696" y="934"/>
                        <a:pt x="688" y="916"/>
                      </a:cubicBezTo>
                      <a:lnTo>
                        <a:pt x="45" y="15"/>
                      </a:lnTo>
                      <a:cubicBezTo>
                        <a:pt x="45" y="5"/>
                        <a:pt x="39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6030411" y="284555"/>
                  <a:ext cx="49720" cy="6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714" extrusionOk="0">
                      <a:moveTo>
                        <a:pt x="10" y="0"/>
                      </a:moveTo>
                      <a:cubicBezTo>
                        <a:pt x="1" y="9"/>
                        <a:pt x="1" y="27"/>
                        <a:pt x="10" y="36"/>
                      </a:cubicBezTo>
                      <a:lnTo>
                        <a:pt x="483" y="705"/>
                      </a:lnTo>
                      <a:cubicBezTo>
                        <a:pt x="483" y="714"/>
                        <a:pt x="492" y="714"/>
                        <a:pt x="501" y="714"/>
                      </a:cubicBezTo>
                      <a:lnTo>
                        <a:pt x="509" y="714"/>
                      </a:lnTo>
                      <a:cubicBezTo>
                        <a:pt x="518" y="705"/>
                        <a:pt x="527" y="696"/>
                        <a:pt x="518" y="678"/>
                      </a:cubicBezTo>
                      <a:lnTo>
                        <a:pt x="46" y="9"/>
                      </a:lnTo>
                      <a:cubicBezTo>
                        <a:pt x="37" y="0"/>
                        <a:pt x="28" y="0"/>
                        <a:pt x="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  <p:grpSp>
            <p:nvGrpSpPr>
              <p:cNvPr id="190" name="Google Shape;190;p2"/>
              <p:cNvGrpSpPr/>
              <p:nvPr/>
            </p:nvGrpSpPr>
            <p:grpSpPr>
              <a:xfrm>
                <a:off x="482872" y="3444231"/>
                <a:ext cx="1038825" cy="1440536"/>
                <a:chOff x="4414121" y="198182"/>
                <a:chExt cx="615855" cy="854005"/>
              </a:xfrm>
            </p:grpSpPr>
            <p:sp>
              <p:nvSpPr>
                <p:cNvPr id="191" name="Google Shape;191;p2"/>
                <p:cNvSpPr/>
                <p:nvPr/>
              </p:nvSpPr>
              <p:spPr>
                <a:xfrm>
                  <a:off x="4498966" y="530972"/>
                  <a:ext cx="232029" cy="191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029" extrusionOk="0">
                      <a:moveTo>
                        <a:pt x="777" y="48"/>
                      </a:moveTo>
                      <a:cubicBezTo>
                        <a:pt x="1062" y="66"/>
                        <a:pt x="1375" y="182"/>
                        <a:pt x="1669" y="378"/>
                      </a:cubicBezTo>
                      <a:cubicBezTo>
                        <a:pt x="1955" y="574"/>
                        <a:pt x="2178" y="833"/>
                        <a:pt x="2294" y="1091"/>
                      </a:cubicBezTo>
                      <a:cubicBezTo>
                        <a:pt x="2418" y="1350"/>
                        <a:pt x="2418" y="1582"/>
                        <a:pt x="2303" y="1752"/>
                      </a:cubicBezTo>
                      <a:cubicBezTo>
                        <a:pt x="2194" y="1908"/>
                        <a:pt x="1997" y="1985"/>
                        <a:pt x="1760" y="1985"/>
                      </a:cubicBezTo>
                      <a:cubicBezTo>
                        <a:pt x="1469" y="1985"/>
                        <a:pt x="1119" y="1870"/>
                        <a:pt x="795" y="1645"/>
                      </a:cubicBezTo>
                      <a:cubicBezTo>
                        <a:pt x="509" y="1448"/>
                        <a:pt x="286" y="1199"/>
                        <a:pt x="161" y="940"/>
                      </a:cubicBezTo>
                      <a:cubicBezTo>
                        <a:pt x="45" y="681"/>
                        <a:pt x="45" y="449"/>
                        <a:pt x="161" y="280"/>
                      </a:cubicBezTo>
                      <a:cubicBezTo>
                        <a:pt x="269" y="128"/>
                        <a:pt x="456" y="48"/>
                        <a:pt x="706" y="48"/>
                      </a:cubicBezTo>
                      <a:close/>
                      <a:moveTo>
                        <a:pt x="704" y="1"/>
                      </a:moveTo>
                      <a:cubicBezTo>
                        <a:pt x="444" y="1"/>
                        <a:pt x="240" y="89"/>
                        <a:pt x="126" y="253"/>
                      </a:cubicBezTo>
                      <a:cubicBezTo>
                        <a:pt x="1" y="440"/>
                        <a:pt x="1" y="690"/>
                        <a:pt x="126" y="958"/>
                      </a:cubicBezTo>
                      <a:cubicBezTo>
                        <a:pt x="251" y="1225"/>
                        <a:pt x="474" y="1484"/>
                        <a:pt x="768" y="1680"/>
                      </a:cubicBezTo>
                      <a:cubicBezTo>
                        <a:pt x="1098" y="1912"/>
                        <a:pt x="1455" y="2028"/>
                        <a:pt x="1758" y="2028"/>
                      </a:cubicBezTo>
                      <a:cubicBezTo>
                        <a:pt x="2008" y="2028"/>
                        <a:pt x="2222" y="1939"/>
                        <a:pt x="2338" y="1769"/>
                      </a:cubicBezTo>
                      <a:cubicBezTo>
                        <a:pt x="2463" y="1591"/>
                        <a:pt x="2463" y="1341"/>
                        <a:pt x="2338" y="1074"/>
                      </a:cubicBezTo>
                      <a:cubicBezTo>
                        <a:pt x="2213" y="806"/>
                        <a:pt x="1981" y="547"/>
                        <a:pt x="1687" y="342"/>
                      </a:cubicBezTo>
                      <a:cubicBezTo>
                        <a:pt x="1393" y="146"/>
                        <a:pt x="1071" y="21"/>
                        <a:pt x="777" y="3"/>
                      </a:cubicBezTo>
                      <a:cubicBezTo>
                        <a:pt x="752" y="2"/>
                        <a:pt x="728" y="1"/>
                        <a:pt x="7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4824126" y="526546"/>
                  <a:ext cx="205850" cy="232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6" h="2468" extrusionOk="0">
                      <a:moveTo>
                        <a:pt x="1597" y="41"/>
                      </a:moveTo>
                      <a:cubicBezTo>
                        <a:pt x="1677" y="41"/>
                        <a:pt x="1749" y="68"/>
                        <a:pt x="1820" y="104"/>
                      </a:cubicBezTo>
                      <a:cubicBezTo>
                        <a:pt x="2141" y="309"/>
                        <a:pt x="2079" y="987"/>
                        <a:pt x="1677" y="1611"/>
                      </a:cubicBezTo>
                      <a:cubicBezTo>
                        <a:pt x="1358" y="2109"/>
                        <a:pt x="919" y="2425"/>
                        <a:pt x="592" y="2425"/>
                      </a:cubicBezTo>
                      <a:cubicBezTo>
                        <a:pt x="508" y="2425"/>
                        <a:pt x="431" y="2404"/>
                        <a:pt x="366" y="2361"/>
                      </a:cubicBezTo>
                      <a:cubicBezTo>
                        <a:pt x="45" y="2155"/>
                        <a:pt x="107" y="1486"/>
                        <a:pt x="509" y="862"/>
                      </a:cubicBezTo>
                      <a:cubicBezTo>
                        <a:pt x="830" y="362"/>
                        <a:pt x="1267" y="41"/>
                        <a:pt x="1597" y="41"/>
                      </a:cubicBezTo>
                      <a:close/>
                      <a:moveTo>
                        <a:pt x="1598" y="0"/>
                      </a:moveTo>
                      <a:cubicBezTo>
                        <a:pt x="1255" y="0"/>
                        <a:pt x="799" y="325"/>
                        <a:pt x="473" y="835"/>
                      </a:cubicBezTo>
                      <a:cubicBezTo>
                        <a:pt x="54" y="1477"/>
                        <a:pt x="0" y="2182"/>
                        <a:pt x="339" y="2405"/>
                      </a:cubicBezTo>
                      <a:cubicBezTo>
                        <a:pt x="411" y="2450"/>
                        <a:pt x="491" y="2468"/>
                        <a:pt x="580" y="2468"/>
                      </a:cubicBezTo>
                      <a:cubicBezTo>
                        <a:pt x="928" y="2468"/>
                        <a:pt x="1383" y="2147"/>
                        <a:pt x="1713" y="1638"/>
                      </a:cubicBezTo>
                      <a:cubicBezTo>
                        <a:pt x="2124" y="987"/>
                        <a:pt x="2186" y="291"/>
                        <a:pt x="1838" y="68"/>
                      </a:cubicBezTo>
                      <a:cubicBezTo>
                        <a:pt x="1768" y="22"/>
                        <a:pt x="1687" y="0"/>
                        <a:pt x="15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4552735" y="198182"/>
                  <a:ext cx="252181" cy="360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8" h="3823" extrusionOk="0">
                      <a:moveTo>
                        <a:pt x="875" y="49"/>
                      </a:moveTo>
                      <a:cubicBezTo>
                        <a:pt x="1098" y="49"/>
                        <a:pt x="1339" y="156"/>
                        <a:pt x="1571" y="379"/>
                      </a:cubicBezTo>
                      <a:cubicBezTo>
                        <a:pt x="1883" y="656"/>
                        <a:pt x="2142" y="1084"/>
                        <a:pt x="2302" y="1583"/>
                      </a:cubicBezTo>
                      <a:cubicBezTo>
                        <a:pt x="2624" y="2591"/>
                        <a:pt x="2427" y="3564"/>
                        <a:pt x="1865" y="3751"/>
                      </a:cubicBezTo>
                      <a:cubicBezTo>
                        <a:pt x="1803" y="3771"/>
                        <a:pt x="1739" y="3780"/>
                        <a:pt x="1674" y="3780"/>
                      </a:cubicBezTo>
                      <a:cubicBezTo>
                        <a:pt x="1142" y="3780"/>
                        <a:pt x="536" y="3150"/>
                        <a:pt x="242" y="2244"/>
                      </a:cubicBezTo>
                      <a:cubicBezTo>
                        <a:pt x="81" y="1753"/>
                        <a:pt x="45" y="1253"/>
                        <a:pt x="126" y="843"/>
                      </a:cubicBezTo>
                      <a:cubicBezTo>
                        <a:pt x="206" y="433"/>
                        <a:pt x="402" y="165"/>
                        <a:pt x="679" y="76"/>
                      </a:cubicBezTo>
                      <a:cubicBezTo>
                        <a:pt x="741" y="58"/>
                        <a:pt x="804" y="49"/>
                        <a:pt x="875" y="49"/>
                      </a:cubicBezTo>
                      <a:close/>
                      <a:moveTo>
                        <a:pt x="868" y="1"/>
                      </a:moveTo>
                      <a:cubicBezTo>
                        <a:pt x="797" y="1"/>
                        <a:pt x="728" y="11"/>
                        <a:pt x="661" y="31"/>
                      </a:cubicBezTo>
                      <a:cubicBezTo>
                        <a:pt x="376" y="129"/>
                        <a:pt x="170" y="415"/>
                        <a:pt x="81" y="834"/>
                      </a:cubicBezTo>
                      <a:cubicBezTo>
                        <a:pt x="1" y="1253"/>
                        <a:pt x="37" y="1762"/>
                        <a:pt x="197" y="2261"/>
                      </a:cubicBezTo>
                      <a:cubicBezTo>
                        <a:pt x="500" y="3180"/>
                        <a:pt x="1125" y="3823"/>
                        <a:pt x="1669" y="3823"/>
                      </a:cubicBezTo>
                      <a:cubicBezTo>
                        <a:pt x="1740" y="3823"/>
                        <a:pt x="1812" y="3814"/>
                        <a:pt x="1874" y="3796"/>
                      </a:cubicBezTo>
                      <a:cubicBezTo>
                        <a:pt x="2472" y="3600"/>
                        <a:pt x="2677" y="2600"/>
                        <a:pt x="2338" y="1566"/>
                      </a:cubicBezTo>
                      <a:cubicBezTo>
                        <a:pt x="2178" y="1066"/>
                        <a:pt x="1919" y="629"/>
                        <a:pt x="1607" y="343"/>
                      </a:cubicBezTo>
                      <a:cubicBezTo>
                        <a:pt x="1359" y="116"/>
                        <a:pt x="1106" y="1"/>
                        <a:pt x="8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4612438" y="236037"/>
                  <a:ext cx="291543" cy="8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6" h="8667" extrusionOk="0">
                      <a:moveTo>
                        <a:pt x="28" y="0"/>
                      </a:moveTo>
                      <a:cubicBezTo>
                        <a:pt x="24" y="0"/>
                        <a:pt x="21" y="1"/>
                        <a:pt x="18" y="4"/>
                      </a:cubicBezTo>
                      <a:cubicBezTo>
                        <a:pt x="9" y="4"/>
                        <a:pt x="0" y="22"/>
                        <a:pt x="9" y="31"/>
                      </a:cubicBezTo>
                      <a:lnTo>
                        <a:pt x="3051" y="8648"/>
                      </a:lnTo>
                      <a:cubicBezTo>
                        <a:pt x="3051" y="8657"/>
                        <a:pt x="3060" y="8666"/>
                        <a:pt x="3069" y="8666"/>
                      </a:cubicBezTo>
                      <a:lnTo>
                        <a:pt x="3078" y="8666"/>
                      </a:lnTo>
                      <a:cubicBezTo>
                        <a:pt x="3087" y="8657"/>
                        <a:pt x="3096" y="8648"/>
                        <a:pt x="3096" y="8639"/>
                      </a:cubicBezTo>
                      <a:lnTo>
                        <a:pt x="45" y="13"/>
                      </a:lnTo>
                      <a:cubicBezTo>
                        <a:pt x="45" y="6"/>
                        <a:pt x="36" y="0"/>
                        <a:pt x="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4546897" y="590862"/>
                  <a:ext cx="247096" cy="147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1562" extrusionOk="0">
                      <a:moveTo>
                        <a:pt x="45" y="1"/>
                      </a:moveTo>
                      <a:cubicBezTo>
                        <a:pt x="27" y="1"/>
                        <a:pt x="18" y="1"/>
                        <a:pt x="9" y="9"/>
                      </a:cubicBezTo>
                      <a:cubicBezTo>
                        <a:pt x="0" y="27"/>
                        <a:pt x="9" y="36"/>
                        <a:pt x="18" y="45"/>
                      </a:cubicBezTo>
                      <a:lnTo>
                        <a:pt x="2587" y="1562"/>
                      </a:lnTo>
                      <a:lnTo>
                        <a:pt x="2596" y="1562"/>
                      </a:lnTo>
                      <a:cubicBezTo>
                        <a:pt x="2605" y="1562"/>
                        <a:pt x="2605" y="1562"/>
                        <a:pt x="2614" y="1553"/>
                      </a:cubicBezTo>
                      <a:cubicBezTo>
                        <a:pt x="2623" y="1544"/>
                        <a:pt x="2614" y="1526"/>
                        <a:pt x="2605" y="1526"/>
                      </a:cubicBezTo>
                      <a:lnTo>
                        <a:pt x="4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4814050" y="600279"/>
                  <a:ext cx="133624" cy="210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" h="2238" extrusionOk="0">
                      <a:moveTo>
                        <a:pt x="1387" y="1"/>
                      </a:moveTo>
                      <a:cubicBezTo>
                        <a:pt x="1383" y="1"/>
                        <a:pt x="1379" y="3"/>
                        <a:pt x="1374" y="8"/>
                      </a:cubicBezTo>
                      <a:lnTo>
                        <a:pt x="9" y="2202"/>
                      </a:lnTo>
                      <a:cubicBezTo>
                        <a:pt x="0" y="2220"/>
                        <a:pt x="9" y="2229"/>
                        <a:pt x="18" y="2238"/>
                      </a:cubicBezTo>
                      <a:lnTo>
                        <a:pt x="27" y="2238"/>
                      </a:lnTo>
                      <a:cubicBezTo>
                        <a:pt x="36" y="2238"/>
                        <a:pt x="45" y="2238"/>
                        <a:pt x="45" y="2229"/>
                      </a:cubicBezTo>
                      <a:lnTo>
                        <a:pt x="1410" y="34"/>
                      </a:lnTo>
                      <a:cubicBezTo>
                        <a:pt x="1419" y="25"/>
                        <a:pt x="1410" y="8"/>
                        <a:pt x="1401" y="8"/>
                      </a:cubicBezTo>
                      <a:cubicBezTo>
                        <a:pt x="1396" y="3"/>
                        <a:pt x="1392" y="1"/>
                        <a:pt x="13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4700578" y="395935"/>
                  <a:ext cx="64787" cy="9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983" extrusionOk="0">
                      <a:moveTo>
                        <a:pt x="679" y="1"/>
                      </a:moveTo>
                      <a:cubicBezTo>
                        <a:pt x="670" y="1"/>
                        <a:pt x="652" y="1"/>
                        <a:pt x="643" y="10"/>
                      </a:cubicBezTo>
                      <a:lnTo>
                        <a:pt x="1" y="946"/>
                      </a:lnTo>
                      <a:cubicBezTo>
                        <a:pt x="1" y="964"/>
                        <a:pt x="1" y="973"/>
                        <a:pt x="10" y="982"/>
                      </a:cubicBezTo>
                      <a:lnTo>
                        <a:pt x="19" y="982"/>
                      </a:lnTo>
                      <a:cubicBezTo>
                        <a:pt x="28" y="982"/>
                        <a:pt x="37" y="982"/>
                        <a:pt x="37" y="973"/>
                      </a:cubicBezTo>
                      <a:lnTo>
                        <a:pt x="679" y="37"/>
                      </a:lnTo>
                      <a:cubicBezTo>
                        <a:pt x="688" y="28"/>
                        <a:pt x="688" y="10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4646055" y="255719"/>
                  <a:ext cx="49626" cy="73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777" extrusionOk="0">
                      <a:moveTo>
                        <a:pt x="509" y="0"/>
                      </a:moveTo>
                      <a:cubicBezTo>
                        <a:pt x="500" y="0"/>
                        <a:pt x="482" y="0"/>
                        <a:pt x="482" y="9"/>
                      </a:cubicBezTo>
                      <a:lnTo>
                        <a:pt x="0" y="740"/>
                      </a:lnTo>
                      <a:cubicBezTo>
                        <a:pt x="0" y="749"/>
                        <a:pt x="0" y="767"/>
                        <a:pt x="9" y="767"/>
                      </a:cubicBezTo>
                      <a:cubicBezTo>
                        <a:pt x="9" y="776"/>
                        <a:pt x="18" y="776"/>
                        <a:pt x="18" y="776"/>
                      </a:cubicBezTo>
                      <a:cubicBezTo>
                        <a:pt x="27" y="776"/>
                        <a:pt x="36" y="767"/>
                        <a:pt x="36" y="767"/>
                      </a:cubicBezTo>
                      <a:lnTo>
                        <a:pt x="517" y="36"/>
                      </a:lnTo>
                      <a:cubicBezTo>
                        <a:pt x="526" y="27"/>
                        <a:pt x="517" y="9"/>
                        <a:pt x="5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199" name="Google Shape;199;p2"/>
                <p:cNvSpPr/>
                <p:nvPr/>
              </p:nvSpPr>
              <p:spPr>
                <a:xfrm>
                  <a:off x="4619123" y="567791"/>
                  <a:ext cx="22789" cy="8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853" extrusionOk="0">
                      <a:moveTo>
                        <a:pt x="28" y="1"/>
                      </a:moveTo>
                      <a:cubicBezTo>
                        <a:pt x="24" y="1"/>
                        <a:pt x="21" y="2"/>
                        <a:pt x="18" y="5"/>
                      </a:cubicBezTo>
                      <a:cubicBezTo>
                        <a:pt x="10" y="5"/>
                        <a:pt x="1" y="14"/>
                        <a:pt x="1" y="31"/>
                      </a:cubicBezTo>
                      <a:lnTo>
                        <a:pt x="197" y="834"/>
                      </a:lnTo>
                      <a:cubicBezTo>
                        <a:pt x="197" y="852"/>
                        <a:pt x="206" y="852"/>
                        <a:pt x="215" y="852"/>
                      </a:cubicBezTo>
                      <a:lnTo>
                        <a:pt x="224" y="852"/>
                      </a:lnTo>
                      <a:cubicBezTo>
                        <a:pt x="233" y="852"/>
                        <a:pt x="241" y="843"/>
                        <a:pt x="241" y="825"/>
                      </a:cubicBezTo>
                      <a:lnTo>
                        <a:pt x="45" y="14"/>
                      </a:lnTo>
                      <a:cubicBezTo>
                        <a:pt x="45" y="7"/>
                        <a:pt x="36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00" name="Google Shape;200;p2"/>
                <p:cNvSpPr/>
                <p:nvPr/>
              </p:nvSpPr>
              <p:spPr>
                <a:xfrm>
                  <a:off x="4596429" y="379173"/>
                  <a:ext cx="76558" cy="22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242" extrusionOk="0">
                      <a:moveTo>
                        <a:pt x="36" y="0"/>
                      </a:moveTo>
                      <a:cubicBezTo>
                        <a:pt x="19" y="0"/>
                        <a:pt x="10" y="9"/>
                        <a:pt x="10" y="18"/>
                      </a:cubicBezTo>
                      <a:cubicBezTo>
                        <a:pt x="1" y="36"/>
                        <a:pt x="10" y="45"/>
                        <a:pt x="19" y="45"/>
                      </a:cubicBezTo>
                      <a:lnTo>
                        <a:pt x="777" y="241"/>
                      </a:lnTo>
                      <a:lnTo>
                        <a:pt x="786" y="241"/>
                      </a:lnTo>
                      <a:cubicBezTo>
                        <a:pt x="795" y="241"/>
                        <a:pt x="804" y="232"/>
                        <a:pt x="804" y="223"/>
                      </a:cubicBezTo>
                      <a:cubicBezTo>
                        <a:pt x="813" y="215"/>
                        <a:pt x="804" y="197"/>
                        <a:pt x="795" y="197"/>
                      </a:cubicBez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01" name="Google Shape;201;p2"/>
                <p:cNvSpPr/>
                <p:nvPr/>
              </p:nvSpPr>
              <p:spPr>
                <a:xfrm>
                  <a:off x="4414121" y="697858"/>
                  <a:ext cx="227791" cy="239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" h="2543" extrusionOk="0">
                      <a:moveTo>
                        <a:pt x="822" y="45"/>
                      </a:moveTo>
                      <a:cubicBezTo>
                        <a:pt x="1196" y="45"/>
                        <a:pt x="1651" y="304"/>
                        <a:pt x="1972" y="750"/>
                      </a:cubicBezTo>
                      <a:cubicBezTo>
                        <a:pt x="2195" y="1044"/>
                        <a:pt x="2329" y="1383"/>
                        <a:pt x="2347" y="1695"/>
                      </a:cubicBezTo>
                      <a:cubicBezTo>
                        <a:pt x="2374" y="1999"/>
                        <a:pt x="2276" y="2248"/>
                        <a:pt x="2088" y="2382"/>
                      </a:cubicBezTo>
                      <a:cubicBezTo>
                        <a:pt x="1980" y="2464"/>
                        <a:pt x="1848" y="2502"/>
                        <a:pt x="1705" y="2502"/>
                      </a:cubicBezTo>
                      <a:cubicBezTo>
                        <a:pt x="1333" y="2502"/>
                        <a:pt x="883" y="2241"/>
                        <a:pt x="554" y="1802"/>
                      </a:cubicBezTo>
                      <a:cubicBezTo>
                        <a:pt x="99" y="1187"/>
                        <a:pt x="54" y="446"/>
                        <a:pt x="438" y="161"/>
                      </a:cubicBezTo>
                      <a:cubicBezTo>
                        <a:pt x="554" y="80"/>
                        <a:pt x="679" y="45"/>
                        <a:pt x="822" y="45"/>
                      </a:cubicBezTo>
                      <a:close/>
                      <a:moveTo>
                        <a:pt x="824" y="0"/>
                      </a:moveTo>
                      <a:cubicBezTo>
                        <a:pt x="673" y="0"/>
                        <a:pt x="535" y="40"/>
                        <a:pt x="420" y="125"/>
                      </a:cubicBezTo>
                      <a:cubicBezTo>
                        <a:pt x="1" y="428"/>
                        <a:pt x="54" y="1196"/>
                        <a:pt x="518" y="1829"/>
                      </a:cubicBezTo>
                      <a:cubicBezTo>
                        <a:pt x="857" y="2284"/>
                        <a:pt x="1321" y="2543"/>
                        <a:pt x="1714" y="2543"/>
                      </a:cubicBezTo>
                      <a:cubicBezTo>
                        <a:pt x="1856" y="2543"/>
                        <a:pt x="1999" y="2507"/>
                        <a:pt x="2115" y="2418"/>
                      </a:cubicBezTo>
                      <a:cubicBezTo>
                        <a:pt x="2320" y="2275"/>
                        <a:pt x="2418" y="2016"/>
                        <a:pt x="2392" y="1686"/>
                      </a:cubicBezTo>
                      <a:cubicBezTo>
                        <a:pt x="2374" y="1365"/>
                        <a:pt x="2240" y="1026"/>
                        <a:pt x="2008" y="723"/>
                      </a:cubicBezTo>
                      <a:cubicBezTo>
                        <a:pt x="1674" y="267"/>
                        <a:pt x="1210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02" name="Google Shape;202;p2"/>
                <p:cNvSpPr/>
                <p:nvPr/>
              </p:nvSpPr>
              <p:spPr>
                <a:xfrm>
                  <a:off x="4494822" y="766130"/>
                  <a:ext cx="215173" cy="283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" h="3014" extrusionOk="0">
                      <a:moveTo>
                        <a:pt x="31" y="0"/>
                      </a:moveTo>
                      <a:cubicBezTo>
                        <a:pt x="27" y="0"/>
                        <a:pt x="23" y="2"/>
                        <a:pt x="18" y="7"/>
                      </a:cubicBezTo>
                      <a:cubicBezTo>
                        <a:pt x="9" y="16"/>
                        <a:pt x="0" y="25"/>
                        <a:pt x="9" y="33"/>
                      </a:cubicBezTo>
                      <a:lnTo>
                        <a:pt x="2239" y="3004"/>
                      </a:lnTo>
                      <a:cubicBezTo>
                        <a:pt x="2248" y="3004"/>
                        <a:pt x="2257" y="3013"/>
                        <a:pt x="2257" y="3013"/>
                      </a:cubicBezTo>
                      <a:cubicBezTo>
                        <a:pt x="2266" y="3013"/>
                        <a:pt x="2266" y="3013"/>
                        <a:pt x="2275" y="3004"/>
                      </a:cubicBezTo>
                      <a:cubicBezTo>
                        <a:pt x="2284" y="2995"/>
                        <a:pt x="2284" y="2986"/>
                        <a:pt x="2275" y="2977"/>
                      </a:cubicBezTo>
                      <a:lnTo>
                        <a:pt x="45" y="7"/>
                      </a:lnTo>
                      <a:cubicBezTo>
                        <a:pt x="40" y="2"/>
                        <a:pt x="36" y="0"/>
                        <a:pt x="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03" name="Google Shape;203;p2"/>
                <p:cNvSpPr/>
                <p:nvPr/>
              </p:nvSpPr>
              <p:spPr>
                <a:xfrm>
                  <a:off x="4666207" y="838922"/>
                  <a:ext cx="32017" cy="158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1687" extrusionOk="0">
                      <a:moveTo>
                        <a:pt x="312" y="1"/>
                      </a:moveTo>
                      <a:cubicBezTo>
                        <a:pt x="303" y="1"/>
                        <a:pt x="295" y="10"/>
                        <a:pt x="286" y="19"/>
                      </a:cubicBezTo>
                      <a:lnTo>
                        <a:pt x="0" y="1660"/>
                      </a:lnTo>
                      <a:cubicBezTo>
                        <a:pt x="0" y="1669"/>
                        <a:pt x="9" y="1678"/>
                        <a:pt x="18" y="1687"/>
                      </a:cubicBezTo>
                      <a:lnTo>
                        <a:pt x="27" y="1687"/>
                      </a:lnTo>
                      <a:cubicBezTo>
                        <a:pt x="36" y="1687"/>
                        <a:pt x="45" y="1678"/>
                        <a:pt x="45" y="1669"/>
                      </a:cubicBezTo>
                      <a:lnTo>
                        <a:pt x="330" y="28"/>
                      </a:lnTo>
                      <a:cubicBezTo>
                        <a:pt x="339" y="19"/>
                        <a:pt x="330" y="1"/>
                        <a:pt x="31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  <p:sp>
              <p:nvSpPr>
                <p:cNvPr id="204" name="Google Shape;204;p2"/>
                <p:cNvSpPr/>
                <p:nvPr/>
              </p:nvSpPr>
              <p:spPr>
                <a:xfrm>
                  <a:off x="4479661" y="838922"/>
                  <a:ext cx="86634" cy="1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" h="207" extrusionOk="0">
                      <a:moveTo>
                        <a:pt x="36" y="1"/>
                      </a:moveTo>
                      <a:cubicBezTo>
                        <a:pt x="19" y="1"/>
                        <a:pt x="10" y="10"/>
                        <a:pt x="10" y="19"/>
                      </a:cubicBezTo>
                      <a:cubicBezTo>
                        <a:pt x="1" y="28"/>
                        <a:pt x="10" y="46"/>
                        <a:pt x="27" y="46"/>
                      </a:cubicBezTo>
                      <a:lnTo>
                        <a:pt x="893" y="206"/>
                      </a:lnTo>
                      <a:cubicBezTo>
                        <a:pt x="911" y="206"/>
                        <a:pt x="920" y="206"/>
                        <a:pt x="920" y="188"/>
                      </a:cubicBezTo>
                      <a:cubicBezTo>
                        <a:pt x="920" y="179"/>
                        <a:pt x="911" y="170"/>
                        <a:pt x="902" y="170"/>
                      </a:cubicBez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/>
                </a:p>
              </p:txBody>
            </p:sp>
          </p:grpSp>
          <p:cxnSp>
            <p:nvCxnSpPr>
              <p:cNvPr id="205" name="Google Shape;205;p2"/>
              <p:cNvCxnSpPr/>
              <p:nvPr/>
            </p:nvCxnSpPr>
            <p:spPr>
              <a:xfrm>
                <a:off x="491800" y="4881000"/>
                <a:ext cx="8160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6" name="Google Shape;206;p2"/>
          <p:cNvSpPr txBox="1">
            <a:spLocks noGrp="1"/>
          </p:cNvSpPr>
          <p:nvPr>
            <p:ph type="ctrTitle"/>
          </p:nvPr>
        </p:nvSpPr>
        <p:spPr>
          <a:xfrm>
            <a:off x="1611450" y="868700"/>
            <a:ext cx="5921100" cy="1630200"/>
          </a:xfrm>
          <a:prstGeom prst="rect">
            <a:avLst/>
          </a:prstGeom>
        </p:spPr>
        <p:txBody>
          <a:bodyPr spcFirstLastPara="1" wrap="square" lIns="91413" tIns="91413" rIns="91413" bIns="91413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2"/>
          <p:cNvSpPr txBox="1">
            <a:spLocks noGrp="1"/>
          </p:cNvSpPr>
          <p:nvPr>
            <p:ph type="subTitle" idx="1"/>
          </p:nvPr>
        </p:nvSpPr>
        <p:spPr>
          <a:xfrm>
            <a:off x="2307600" y="2550600"/>
            <a:ext cx="4528800" cy="4758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cxnSp>
        <p:nvCxnSpPr>
          <p:cNvPr id="208" name="Google Shape;208;p2"/>
          <p:cNvCxnSpPr/>
          <p:nvPr/>
        </p:nvCxnSpPr>
        <p:spPr>
          <a:xfrm flipH="1">
            <a:off x="4865394" y="500247"/>
            <a:ext cx="23400" cy="78300"/>
          </a:xfrm>
          <a:prstGeom prst="straightConnector1">
            <a:avLst/>
          </a:pr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" name="Google Shape;209;p2"/>
          <p:cNvCxnSpPr/>
          <p:nvPr/>
        </p:nvCxnSpPr>
        <p:spPr>
          <a:xfrm>
            <a:off x="1554753" y="361285"/>
            <a:ext cx="102600" cy="10800"/>
          </a:xfrm>
          <a:prstGeom prst="straightConnector1">
            <a:avLst/>
          </a:pr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2"/>
          <p:cNvCxnSpPr/>
          <p:nvPr/>
        </p:nvCxnSpPr>
        <p:spPr>
          <a:xfrm>
            <a:off x="8495864" y="1320766"/>
            <a:ext cx="99600" cy="80100"/>
          </a:xfrm>
          <a:prstGeom prst="straightConnector1">
            <a:avLst/>
          </a:prstGeom>
          <a:noFill/>
          <a:ln w="952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1" name="Google Shape;211;p2"/>
          <p:cNvSpPr/>
          <p:nvPr/>
        </p:nvSpPr>
        <p:spPr>
          <a:xfrm>
            <a:off x="6865261" y="248100"/>
            <a:ext cx="48000" cy="48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212" name="Google Shape;212;p2"/>
          <p:cNvSpPr/>
          <p:nvPr/>
        </p:nvSpPr>
        <p:spPr>
          <a:xfrm>
            <a:off x="3024648" y="361270"/>
            <a:ext cx="84300" cy="84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defRPr/>
            </a:pPr>
            <a:endParaRPr/>
          </a:p>
        </p:txBody>
      </p:sp>
      <p:grpSp>
        <p:nvGrpSpPr>
          <p:cNvPr id="213" name="Google Shape;213;p2"/>
          <p:cNvGrpSpPr/>
          <p:nvPr/>
        </p:nvGrpSpPr>
        <p:grpSpPr>
          <a:xfrm>
            <a:off x="8052543" y="252051"/>
            <a:ext cx="769384" cy="242458"/>
            <a:chOff x="8052541" y="252050"/>
            <a:chExt cx="769384" cy="242458"/>
          </a:xfrm>
        </p:grpSpPr>
        <p:sp>
          <p:nvSpPr>
            <p:cNvPr id="214" name="Google Shape;214;p2"/>
            <p:cNvSpPr/>
            <p:nvPr/>
          </p:nvSpPr>
          <p:spPr>
            <a:xfrm>
              <a:off x="8052541" y="312339"/>
              <a:ext cx="255206" cy="182169"/>
            </a:xfrm>
            <a:custGeom>
              <a:avLst/>
              <a:gdLst/>
              <a:ahLst/>
              <a:cxnLst/>
              <a:rect l="l" t="t" r="r" b="b"/>
              <a:pathLst>
                <a:path w="1188" h="848" extrusionOk="0">
                  <a:moveTo>
                    <a:pt x="310" y="1"/>
                  </a:moveTo>
                  <a:cubicBezTo>
                    <a:pt x="290" y="1"/>
                    <a:pt x="270" y="6"/>
                    <a:pt x="250" y="18"/>
                  </a:cubicBezTo>
                  <a:cubicBezTo>
                    <a:pt x="1" y="161"/>
                    <a:pt x="563" y="848"/>
                    <a:pt x="563" y="848"/>
                  </a:cubicBezTo>
                  <a:cubicBezTo>
                    <a:pt x="563" y="848"/>
                    <a:pt x="1187" y="223"/>
                    <a:pt x="982" y="116"/>
                  </a:cubicBezTo>
                  <a:cubicBezTo>
                    <a:pt x="962" y="107"/>
                    <a:pt x="942" y="103"/>
                    <a:pt x="922" y="103"/>
                  </a:cubicBezTo>
                  <a:cubicBezTo>
                    <a:pt x="773" y="103"/>
                    <a:pt x="634" y="339"/>
                    <a:pt x="634" y="339"/>
                  </a:cubicBezTo>
                  <a:cubicBezTo>
                    <a:pt x="634" y="339"/>
                    <a:pt x="472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cxnSp>
          <p:nvCxnSpPr>
            <p:cNvPr id="215" name="Google Shape;215;p2"/>
            <p:cNvCxnSpPr/>
            <p:nvPr/>
          </p:nvCxnSpPr>
          <p:spPr>
            <a:xfrm flipH="1">
              <a:off x="8661125" y="252050"/>
              <a:ext cx="160800" cy="6900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6" name="Google Shape;216;p2"/>
          <p:cNvGrpSpPr/>
          <p:nvPr/>
        </p:nvGrpSpPr>
        <p:grpSpPr>
          <a:xfrm>
            <a:off x="8814050" y="3536652"/>
            <a:ext cx="114300" cy="496300"/>
            <a:chOff x="8814050" y="3536650"/>
            <a:chExt cx="114300" cy="496300"/>
          </a:xfrm>
        </p:grpSpPr>
        <p:sp>
          <p:nvSpPr>
            <p:cNvPr id="217" name="Google Shape;217;p2"/>
            <p:cNvSpPr/>
            <p:nvPr/>
          </p:nvSpPr>
          <p:spPr>
            <a:xfrm>
              <a:off x="8854536" y="3984950"/>
              <a:ext cx="48000" cy="48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cxnSp>
          <p:nvCxnSpPr>
            <p:cNvPr id="218" name="Google Shape;218;p2"/>
            <p:cNvCxnSpPr/>
            <p:nvPr/>
          </p:nvCxnSpPr>
          <p:spPr>
            <a:xfrm>
              <a:off x="8814050" y="3536650"/>
              <a:ext cx="114300" cy="4080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9" name="Google Shape;219;p2"/>
          <p:cNvSpPr/>
          <p:nvPr/>
        </p:nvSpPr>
        <p:spPr>
          <a:xfrm>
            <a:off x="8854536" y="2204825"/>
            <a:ext cx="48000" cy="48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220" name="Google Shape;220;p2"/>
          <p:cNvSpPr/>
          <p:nvPr/>
        </p:nvSpPr>
        <p:spPr>
          <a:xfrm>
            <a:off x="211861" y="3786300"/>
            <a:ext cx="48000" cy="48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defRPr/>
            </a:pPr>
            <a:endParaRPr/>
          </a:p>
        </p:txBody>
      </p:sp>
      <p:grpSp>
        <p:nvGrpSpPr>
          <p:cNvPr id="221" name="Google Shape;221;p2"/>
          <p:cNvGrpSpPr/>
          <p:nvPr/>
        </p:nvGrpSpPr>
        <p:grpSpPr>
          <a:xfrm>
            <a:off x="193698" y="248102"/>
            <a:ext cx="455974" cy="1477845"/>
            <a:chOff x="193698" y="248100"/>
            <a:chExt cx="455974" cy="1477845"/>
          </a:xfrm>
        </p:grpSpPr>
        <p:cxnSp>
          <p:nvCxnSpPr>
            <p:cNvPr id="222" name="Google Shape;222;p2"/>
            <p:cNvCxnSpPr/>
            <p:nvPr/>
          </p:nvCxnSpPr>
          <p:spPr>
            <a:xfrm>
              <a:off x="524872" y="868708"/>
              <a:ext cx="124800" cy="7170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3" name="Google Shape;223;p2"/>
            <p:cNvSpPr/>
            <p:nvPr/>
          </p:nvSpPr>
          <p:spPr>
            <a:xfrm>
              <a:off x="193698" y="1641645"/>
              <a:ext cx="84300" cy="84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418711" y="248100"/>
              <a:ext cx="48000" cy="48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7805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9F88-9BBE-4BDC-989B-69FC6850F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10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087FEB-0AD2-47C7-A6E9-31587F8D5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10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02" indent="0" algn="ctr">
              <a:buNone/>
              <a:defRPr sz="1500"/>
            </a:lvl2pPr>
            <a:lvl3pPr marL="685205" indent="0" algn="ctr">
              <a:buNone/>
              <a:defRPr sz="1400"/>
            </a:lvl3pPr>
            <a:lvl4pPr marL="1027806" indent="0" algn="ctr">
              <a:buNone/>
              <a:defRPr sz="1200"/>
            </a:lvl4pPr>
            <a:lvl5pPr marL="1370409" indent="0" algn="ctr">
              <a:buNone/>
              <a:defRPr sz="1200"/>
            </a:lvl5pPr>
            <a:lvl6pPr marL="1713011" indent="0" algn="ctr">
              <a:buNone/>
              <a:defRPr sz="1200"/>
            </a:lvl6pPr>
            <a:lvl7pPr marL="2055611" indent="0" algn="ctr">
              <a:buNone/>
              <a:defRPr sz="1200"/>
            </a:lvl7pPr>
            <a:lvl8pPr marL="2398211" indent="0" algn="ctr">
              <a:buNone/>
              <a:defRPr sz="1200"/>
            </a:lvl8pPr>
            <a:lvl9pPr marL="274080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58A38-67EE-45AB-A0F0-4C128BD9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36B87-5B5A-4175-B434-73DC4469F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04274-6545-4F2F-8575-687E2BE6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38A0E-3AA9-42E7-A565-F3E6B4D4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B6127-65AE-4E73-8E57-93EAEF66F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B2A36-91AD-4268-9873-9C4966B7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3D55-5FB7-48C5-B139-D941D35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3A633-7D6F-4FBB-8247-B6DA21B4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9F98-2FB0-411D-8C97-29E9C6F1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20171-AB2B-405A-B360-9C7A38015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0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6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2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58DD5-EDF1-4924-BE08-D4E7BD7C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4D89E-913A-45CB-B481-8754D9A1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324AB-D077-4A3F-A91C-C96CF700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33A4-B16D-479D-9209-34EF135BE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923FF-F8A6-461B-BEB8-45BEB5708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7A48A-C9F7-4D42-A9ED-6222525E6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7B09C-46E0-4706-AFAE-509C2F55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AD131-8718-490D-A17B-28AA7A28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512DF-393E-43A2-AC20-9D258DAF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3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A98F0-3CBE-40C6-9A9D-F9EBD46D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50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973B2-C3C3-4863-A135-823DFFB94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8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2" indent="0">
              <a:buNone/>
              <a:defRPr sz="1500" b="1"/>
            </a:lvl2pPr>
            <a:lvl3pPr marL="685205" indent="0">
              <a:buNone/>
              <a:defRPr sz="1400" b="1"/>
            </a:lvl3pPr>
            <a:lvl4pPr marL="1027806" indent="0">
              <a:buNone/>
              <a:defRPr sz="1200" b="1"/>
            </a:lvl4pPr>
            <a:lvl5pPr marL="1370409" indent="0">
              <a:buNone/>
              <a:defRPr sz="1200" b="1"/>
            </a:lvl5pPr>
            <a:lvl6pPr marL="1713011" indent="0">
              <a:buNone/>
              <a:defRPr sz="1200" b="1"/>
            </a:lvl6pPr>
            <a:lvl7pPr marL="2055611" indent="0">
              <a:buNone/>
              <a:defRPr sz="1200" b="1"/>
            </a:lvl7pPr>
            <a:lvl8pPr marL="2398211" indent="0">
              <a:buNone/>
              <a:defRPr sz="1200" b="1"/>
            </a:lvl8pPr>
            <a:lvl9pPr marL="274080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29AD8-A293-48FE-B627-A02F512FC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8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D431E-5940-43B5-BAEF-9A5E92925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2" indent="0">
              <a:buNone/>
              <a:defRPr sz="1500" b="1"/>
            </a:lvl2pPr>
            <a:lvl3pPr marL="685205" indent="0">
              <a:buNone/>
              <a:defRPr sz="1400" b="1"/>
            </a:lvl3pPr>
            <a:lvl4pPr marL="1027806" indent="0">
              <a:buNone/>
              <a:defRPr sz="1200" b="1"/>
            </a:lvl4pPr>
            <a:lvl5pPr marL="1370409" indent="0">
              <a:buNone/>
              <a:defRPr sz="1200" b="1"/>
            </a:lvl5pPr>
            <a:lvl6pPr marL="1713011" indent="0">
              <a:buNone/>
              <a:defRPr sz="1200" b="1"/>
            </a:lvl6pPr>
            <a:lvl7pPr marL="2055611" indent="0">
              <a:buNone/>
              <a:defRPr sz="1200" b="1"/>
            </a:lvl7pPr>
            <a:lvl8pPr marL="2398211" indent="0">
              <a:buNone/>
              <a:defRPr sz="1200" b="1"/>
            </a:lvl8pPr>
            <a:lvl9pPr marL="274080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B82A0-DD26-45F9-8701-1AE0F5A69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4731B-EAB9-43C9-A297-AC624AEF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70584-636A-4E93-99CD-B4D03A6A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3ACD26-FC29-491F-B75B-C5B62D1D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11E1-067A-4278-962D-3D5909B7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6C57D3-491D-4A81-9613-E6B3F7F9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29435-0B0E-457A-9A78-5BE68A55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A2C2E-47DF-43CC-88A3-B2082F41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_1_1_1_2">
    <p:bg>
      <p:bgPr>
        <a:solidFill>
          <a:schemeClr val="dk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6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218" name="Google Shape;218;p26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6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08552-8B99-4757-A5EE-C8D4CF56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B50CD-BC82-4F78-9006-F36598E8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94531-3667-40B8-B0F9-8E7959F9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6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4B33F-8F6B-4C5F-9183-0D5610FC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8D3EB-A335-4518-A213-9DFCF149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6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C418D-3149-4513-BF04-EBEE8913F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7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02" indent="0">
              <a:buNone/>
              <a:defRPr sz="1100"/>
            </a:lvl2pPr>
            <a:lvl3pPr marL="685205" indent="0">
              <a:buNone/>
              <a:defRPr sz="900"/>
            </a:lvl3pPr>
            <a:lvl4pPr marL="1027806" indent="0">
              <a:buNone/>
              <a:defRPr sz="800"/>
            </a:lvl4pPr>
            <a:lvl5pPr marL="1370409" indent="0">
              <a:buNone/>
              <a:defRPr sz="800"/>
            </a:lvl5pPr>
            <a:lvl6pPr marL="1713011" indent="0">
              <a:buNone/>
              <a:defRPr sz="800"/>
            </a:lvl6pPr>
            <a:lvl7pPr marL="2055611" indent="0">
              <a:buNone/>
              <a:defRPr sz="800"/>
            </a:lvl7pPr>
            <a:lvl8pPr marL="2398211" indent="0">
              <a:buNone/>
              <a:defRPr sz="800"/>
            </a:lvl8pPr>
            <a:lvl9pPr marL="274080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0034EE-4FE6-4C70-8404-BBE750A0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31877-7F17-4776-A1F9-5AAE1F30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A789A-D143-466F-BEF8-258E936A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2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EB05-8056-4596-B9BD-B6794811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92D81-6185-4B25-912D-EC28D39CB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6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02" indent="0">
              <a:buNone/>
              <a:defRPr sz="2100"/>
            </a:lvl2pPr>
            <a:lvl3pPr marL="685205" indent="0">
              <a:buNone/>
              <a:defRPr sz="1800"/>
            </a:lvl3pPr>
            <a:lvl4pPr marL="1027806" indent="0">
              <a:buNone/>
              <a:defRPr sz="1500"/>
            </a:lvl4pPr>
            <a:lvl5pPr marL="1370409" indent="0">
              <a:buNone/>
              <a:defRPr sz="1500"/>
            </a:lvl5pPr>
            <a:lvl6pPr marL="1713011" indent="0">
              <a:buNone/>
              <a:defRPr sz="1500"/>
            </a:lvl6pPr>
            <a:lvl7pPr marL="2055611" indent="0">
              <a:buNone/>
              <a:defRPr sz="1500"/>
            </a:lvl7pPr>
            <a:lvl8pPr marL="2398211" indent="0">
              <a:buNone/>
              <a:defRPr sz="1500"/>
            </a:lvl8pPr>
            <a:lvl9pPr marL="274080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ADA23-2500-439C-A45F-46D1D7754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7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02" indent="0">
              <a:buNone/>
              <a:defRPr sz="1100"/>
            </a:lvl2pPr>
            <a:lvl3pPr marL="685205" indent="0">
              <a:buNone/>
              <a:defRPr sz="900"/>
            </a:lvl3pPr>
            <a:lvl4pPr marL="1027806" indent="0">
              <a:buNone/>
              <a:defRPr sz="800"/>
            </a:lvl4pPr>
            <a:lvl5pPr marL="1370409" indent="0">
              <a:buNone/>
              <a:defRPr sz="800"/>
            </a:lvl5pPr>
            <a:lvl6pPr marL="1713011" indent="0">
              <a:buNone/>
              <a:defRPr sz="800"/>
            </a:lvl6pPr>
            <a:lvl7pPr marL="2055611" indent="0">
              <a:buNone/>
              <a:defRPr sz="800"/>
            </a:lvl7pPr>
            <a:lvl8pPr marL="2398211" indent="0">
              <a:buNone/>
              <a:defRPr sz="800"/>
            </a:lvl8pPr>
            <a:lvl9pPr marL="274080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15E8A-E6C0-4FFF-A05A-9AA2175A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5C9DA-7D99-4CF1-81CC-F8A02FFB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E3E65-6D45-4FD3-8B9A-C633A014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52EE-BE43-4CA9-AF6D-10982240F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3E8BA-FA4B-488D-888C-03FB56FF4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82009-0FFF-4DCC-AB47-168E278C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0AB98-9113-469E-9601-A57C7AA3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B9184-C377-4995-A0E5-C53F738D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4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C9CD29-6A29-4C3A-872F-8A9B95B86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79779-B50F-4357-AE8D-E3EF56DE9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EC77E-3626-4319-9141-72644EA5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253A-4F5A-404C-A90E-E00CF1C1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83C8-DD03-4251-8817-3F28F63F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13" y="1597832"/>
            <a:ext cx="7772401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30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07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5" y="3305188"/>
            <a:ext cx="7772401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25" y="2180047"/>
            <a:ext cx="7772401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32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6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98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31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64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97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30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63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77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10" y="120016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9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2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292" indent="0">
              <a:buNone/>
              <a:defRPr sz="1500" b="1"/>
            </a:lvl2pPr>
            <a:lvl3pPr marL="686586" indent="0">
              <a:buNone/>
              <a:defRPr sz="1400" b="1"/>
            </a:lvl3pPr>
            <a:lvl4pPr marL="1029878" indent="0">
              <a:buNone/>
              <a:defRPr sz="1200" b="1"/>
            </a:lvl4pPr>
            <a:lvl5pPr marL="1373172" indent="0">
              <a:buNone/>
              <a:defRPr sz="1200" b="1"/>
            </a:lvl5pPr>
            <a:lvl6pPr marL="1716463" indent="0">
              <a:buNone/>
              <a:defRPr sz="1200" b="1"/>
            </a:lvl6pPr>
            <a:lvl7pPr marL="2059756" indent="0">
              <a:buNone/>
              <a:defRPr sz="1200" b="1"/>
            </a:lvl7pPr>
            <a:lvl8pPr marL="2403047" indent="0">
              <a:buNone/>
              <a:defRPr sz="1200" b="1"/>
            </a:lvl8pPr>
            <a:lvl9pPr marL="274634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12" y="1631157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292" indent="0">
              <a:buNone/>
              <a:defRPr sz="1500" b="1"/>
            </a:lvl2pPr>
            <a:lvl3pPr marL="686586" indent="0">
              <a:buNone/>
              <a:defRPr sz="1400" b="1"/>
            </a:lvl3pPr>
            <a:lvl4pPr marL="1029878" indent="0">
              <a:buNone/>
              <a:defRPr sz="1200" b="1"/>
            </a:lvl4pPr>
            <a:lvl5pPr marL="1373172" indent="0">
              <a:buNone/>
              <a:defRPr sz="1200" b="1"/>
            </a:lvl5pPr>
            <a:lvl6pPr marL="1716463" indent="0">
              <a:buNone/>
              <a:defRPr sz="1200" b="1"/>
            </a:lvl6pPr>
            <a:lvl7pPr marL="2059756" indent="0">
              <a:buNone/>
              <a:defRPr sz="1200" b="1"/>
            </a:lvl7pPr>
            <a:lvl8pPr marL="2403047" indent="0">
              <a:buNone/>
              <a:defRPr sz="1200" b="1"/>
            </a:lvl8pPr>
            <a:lvl9pPr marL="274634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7"/>
            <a:ext cx="404177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4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7">
    <p:bg>
      <p:bgPr>
        <a:solidFill>
          <a:schemeClr val="dk2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42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314" name="Google Shape;314;p4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42"/>
          <p:cNvGrpSpPr/>
          <p:nvPr/>
        </p:nvGrpSpPr>
        <p:grpSpPr>
          <a:xfrm>
            <a:off x="532589" y="691900"/>
            <a:ext cx="666075" cy="709275"/>
            <a:chOff x="3894875" y="1871850"/>
            <a:chExt cx="666075" cy="709275"/>
          </a:xfrm>
        </p:grpSpPr>
        <p:sp>
          <p:nvSpPr>
            <p:cNvPr id="318" name="Google Shape;318;p42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42"/>
          <p:cNvGrpSpPr/>
          <p:nvPr/>
        </p:nvGrpSpPr>
        <p:grpSpPr>
          <a:xfrm rot="10800000" flipH="1">
            <a:off x="7883053" y="3388429"/>
            <a:ext cx="491225" cy="1039038"/>
            <a:chOff x="2019788" y="3671350"/>
            <a:chExt cx="491225" cy="1039038"/>
          </a:xfrm>
        </p:grpSpPr>
        <p:sp>
          <p:nvSpPr>
            <p:cNvPr id="325" name="Google Shape;325;p42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42"/>
          <p:cNvGrpSpPr/>
          <p:nvPr/>
        </p:nvGrpSpPr>
        <p:grpSpPr>
          <a:xfrm rot="899960">
            <a:off x="7147140" y="678668"/>
            <a:ext cx="1261012" cy="1409458"/>
            <a:chOff x="616200" y="3359625"/>
            <a:chExt cx="1261050" cy="1409500"/>
          </a:xfrm>
        </p:grpSpPr>
        <p:sp>
          <p:nvSpPr>
            <p:cNvPr id="332" name="Google Shape;332;p42"/>
            <p:cNvSpPr/>
            <p:nvPr/>
          </p:nvSpPr>
          <p:spPr>
            <a:xfrm>
              <a:off x="1296675" y="4325175"/>
              <a:ext cx="78425" cy="124675"/>
            </a:xfrm>
            <a:custGeom>
              <a:avLst/>
              <a:gdLst/>
              <a:ahLst/>
              <a:cxnLst/>
              <a:rect l="l" t="t" r="r" b="b"/>
              <a:pathLst>
                <a:path w="3137" h="4987" extrusionOk="0">
                  <a:moveTo>
                    <a:pt x="1402" y="678"/>
                  </a:moveTo>
                  <a:cubicBezTo>
                    <a:pt x="1469" y="1211"/>
                    <a:pt x="1669" y="1678"/>
                    <a:pt x="1902" y="2179"/>
                  </a:cubicBezTo>
                  <a:cubicBezTo>
                    <a:pt x="2121" y="2616"/>
                    <a:pt x="2778" y="4339"/>
                    <a:pt x="1794" y="4339"/>
                  </a:cubicBezTo>
                  <a:cubicBezTo>
                    <a:pt x="1727" y="4339"/>
                    <a:pt x="1652" y="4331"/>
                    <a:pt x="1569" y="4314"/>
                  </a:cubicBezTo>
                  <a:cubicBezTo>
                    <a:pt x="568" y="4147"/>
                    <a:pt x="735" y="2779"/>
                    <a:pt x="935" y="2112"/>
                  </a:cubicBezTo>
                  <a:cubicBezTo>
                    <a:pt x="1102" y="1645"/>
                    <a:pt x="1268" y="1178"/>
                    <a:pt x="1402" y="678"/>
                  </a:cubicBezTo>
                  <a:close/>
                  <a:moveTo>
                    <a:pt x="1368" y="1"/>
                  </a:moveTo>
                  <a:cubicBezTo>
                    <a:pt x="1302" y="1"/>
                    <a:pt x="1232" y="35"/>
                    <a:pt x="1202" y="111"/>
                  </a:cubicBezTo>
                  <a:cubicBezTo>
                    <a:pt x="901" y="1145"/>
                    <a:pt x="1" y="2245"/>
                    <a:pt x="168" y="3413"/>
                  </a:cubicBezTo>
                  <a:cubicBezTo>
                    <a:pt x="301" y="4113"/>
                    <a:pt x="835" y="4947"/>
                    <a:pt x="1635" y="4981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36" y="2546"/>
                    <a:pt x="2036" y="1645"/>
                    <a:pt x="2002" y="411"/>
                  </a:cubicBezTo>
                  <a:cubicBezTo>
                    <a:pt x="2002" y="208"/>
                    <a:pt x="1865" y="112"/>
                    <a:pt x="1715" y="112"/>
                  </a:cubicBezTo>
                  <a:cubicBezTo>
                    <a:pt x="1642" y="112"/>
                    <a:pt x="1567" y="134"/>
                    <a:pt x="1502" y="177"/>
                  </a:cubicBezTo>
                  <a:lnTo>
                    <a:pt x="1502" y="144"/>
                  </a:lnTo>
                  <a:cubicBezTo>
                    <a:pt x="1520" y="52"/>
                    <a:pt x="1448" y="1"/>
                    <a:pt x="13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1310850" y="434210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1"/>
                  </a:moveTo>
                  <a:cubicBezTo>
                    <a:pt x="701" y="501"/>
                    <a:pt x="535" y="968"/>
                    <a:pt x="368" y="1435"/>
                  </a:cubicBezTo>
                  <a:cubicBezTo>
                    <a:pt x="168" y="2102"/>
                    <a:pt x="1" y="3470"/>
                    <a:pt x="1002" y="3637"/>
                  </a:cubicBezTo>
                  <a:cubicBezTo>
                    <a:pt x="1085" y="3654"/>
                    <a:pt x="1160" y="3662"/>
                    <a:pt x="1227" y="3662"/>
                  </a:cubicBezTo>
                  <a:cubicBezTo>
                    <a:pt x="2211" y="3662"/>
                    <a:pt x="1554" y="1939"/>
                    <a:pt x="1335" y="1502"/>
                  </a:cubicBezTo>
                  <a:cubicBezTo>
                    <a:pt x="1102" y="1001"/>
                    <a:pt x="902" y="534"/>
                    <a:pt x="83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2"/>
            <p:cNvSpPr/>
            <p:nvPr/>
          </p:nvSpPr>
          <p:spPr>
            <a:xfrm>
              <a:off x="1506825" y="4375225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5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36" y="2545"/>
                    <a:pt x="2036" y="1611"/>
                    <a:pt x="2036" y="410"/>
                  </a:cubicBezTo>
                  <a:cubicBezTo>
                    <a:pt x="2013" y="207"/>
                    <a:pt x="1869" y="111"/>
                    <a:pt x="1716" y="111"/>
                  </a:cubicBezTo>
                  <a:cubicBezTo>
                    <a:pt x="1642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1521000" y="439215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0"/>
                  </a:moveTo>
                  <a:cubicBezTo>
                    <a:pt x="735" y="500"/>
                    <a:pt x="535" y="967"/>
                    <a:pt x="368" y="1434"/>
                  </a:cubicBezTo>
                  <a:cubicBezTo>
                    <a:pt x="168" y="2102"/>
                    <a:pt x="1" y="3469"/>
                    <a:pt x="1002" y="3636"/>
                  </a:cubicBezTo>
                  <a:cubicBezTo>
                    <a:pt x="1085" y="3653"/>
                    <a:pt x="1160" y="3661"/>
                    <a:pt x="1227" y="3661"/>
                  </a:cubicBezTo>
                  <a:cubicBezTo>
                    <a:pt x="2211" y="3661"/>
                    <a:pt x="1554" y="1938"/>
                    <a:pt x="1335" y="1501"/>
                  </a:cubicBezTo>
                  <a:cubicBezTo>
                    <a:pt x="1102" y="1001"/>
                    <a:pt x="902" y="534"/>
                    <a:pt x="835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1686950" y="4254300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090" y="2615"/>
                    <a:pt x="2774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2"/>
                  </a:cubicBezTo>
                  <a:cubicBezTo>
                    <a:pt x="1068" y="1645"/>
                    <a:pt x="1269" y="1178"/>
                    <a:pt x="1402" y="677"/>
                  </a:cubicBezTo>
                  <a:close/>
                  <a:moveTo>
                    <a:pt x="1343" y="1"/>
                  </a:moveTo>
                  <a:cubicBezTo>
                    <a:pt x="1279" y="1"/>
                    <a:pt x="1217" y="35"/>
                    <a:pt x="1202" y="110"/>
                  </a:cubicBezTo>
                  <a:cubicBezTo>
                    <a:pt x="868" y="1144"/>
                    <a:pt x="1" y="2245"/>
                    <a:pt x="168" y="3379"/>
                  </a:cubicBezTo>
                  <a:cubicBezTo>
                    <a:pt x="268" y="4113"/>
                    <a:pt x="835" y="4947"/>
                    <a:pt x="1602" y="4980"/>
                  </a:cubicBezTo>
                  <a:cubicBezTo>
                    <a:pt x="1623" y="4981"/>
                    <a:pt x="1643" y="4982"/>
                    <a:pt x="1663" y="4982"/>
                  </a:cubicBezTo>
                  <a:cubicBezTo>
                    <a:pt x="2362" y="4982"/>
                    <a:pt x="2807" y="4429"/>
                    <a:pt x="2936" y="3813"/>
                  </a:cubicBezTo>
                  <a:cubicBezTo>
                    <a:pt x="3137" y="2545"/>
                    <a:pt x="2002" y="1611"/>
                    <a:pt x="2002" y="410"/>
                  </a:cubicBezTo>
                  <a:cubicBezTo>
                    <a:pt x="2002" y="208"/>
                    <a:pt x="1850" y="111"/>
                    <a:pt x="1700" y="111"/>
                  </a:cubicBezTo>
                  <a:cubicBezTo>
                    <a:pt x="1628" y="111"/>
                    <a:pt x="1556" y="134"/>
                    <a:pt x="1502" y="177"/>
                  </a:cubicBezTo>
                  <a:lnTo>
                    <a:pt x="1502" y="144"/>
                  </a:lnTo>
                  <a:cubicBezTo>
                    <a:pt x="1502" y="52"/>
                    <a:pt x="1421" y="1"/>
                    <a:pt x="13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2"/>
            <p:cNvSpPr/>
            <p:nvPr/>
          </p:nvSpPr>
          <p:spPr>
            <a:xfrm>
              <a:off x="1701150" y="4271225"/>
              <a:ext cx="55150" cy="91550"/>
            </a:xfrm>
            <a:custGeom>
              <a:avLst/>
              <a:gdLst/>
              <a:ahLst/>
              <a:cxnLst/>
              <a:rect l="l" t="t" r="r" b="b"/>
              <a:pathLst>
                <a:path w="2206" h="3662" extrusionOk="0">
                  <a:moveTo>
                    <a:pt x="834" y="0"/>
                  </a:moveTo>
                  <a:cubicBezTo>
                    <a:pt x="701" y="501"/>
                    <a:pt x="500" y="968"/>
                    <a:pt x="367" y="1435"/>
                  </a:cubicBezTo>
                  <a:cubicBezTo>
                    <a:pt x="167" y="2102"/>
                    <a:pt x="0" y="3469"/>
                    <a:pt x="1001" y="3636"/>
                  </a:cubicBezTo>
                  <a:cubicBezTo>
                    <a:pt x="1084" y="3653"/>
                    <a:pt x="1159" y="3661"/>
                    <a:pt x="1226" y="3661"/>
                  </a:cubicBezTo>
                  <a:cubicBezTo>
                    <a:pt x="2206" y="3661"/>
                    <a:pt x="1522" y="1938"/>
                    <a:pt x="1334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1107375" y="4350200"/>
              <a:ext cx="79250" cy="124550"/>
            </a:xfrm>
            <a:custGeom>
              <a:avLst/>
              <a:gdLst/>
              <a:ahLst/>
              <a:cxnLst/>
              <a:rect l="l" t="t" r="r" b="b"/>
              <a:pathLst>
                <a:path w="3170" h="4982" extrusionOk="0">
                  <a:moveTo>
                    <a:pt x="1435" y="677"/>
                  </a:moveTo>
                  <a:cubicBezTo>
                    <a:pt x="1468" y="1211"/>
                    <a:pt x="1669" y="1678"/>
                    <a:pt x="1935" y="2178"/>
                  </a:cubicBezTo>
                  <a:cubicBezTo>
                    <a:pt x="2123" y="2616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7"/>
                    <a:pt x="735" y="2779"/>
                    <a:pt x="935" y="2112"/>
                  </a:cubicBezTo>
                  <a:cubicBezTo>
                    <a:pt x="1102" y="1645"/>
                    <a:pt x="1302" y="1178"/>
                    <a:pt x="1435" y="677"/>
                  </a:cubicBezTo>
                  <a:close/>
                  <a:moveTo>
                    <a:pt x="1376" y="1"/>
                  </a:moveTo>
                  <a:cubicBezTo>
                    <a:pt x="1312" y="1"/>
                    <a:pt x="1250" y="35"/>
                    <a:pt x="1235" y="110"/>
                  </a:cubicBezTo>
                  <a:cubicBezTo>
                    <a:pt x="901" y="1144"/>
                    <a:pt x="1" y="2245"/>
                    <a:pt x="201" y="3413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4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70" y="2545"/>
                    <a:pt x="2036" y="1611"/>
                    <a:pt x="2036" y="411"/>
                  </a:cubicBezTo>
                  <a:cubicBezTo>
                    <a:pt x="2036" y="208"/>
                    <a:pt x="1883" y="112"/>
                    <a:pt x="1733" y="112"/>
                  </a:cubicBezTo>
                  <a:cubicBezTo>
                    <a:pt x="1661" y="112"/>
                    <a:pt x="1589" y="134"/>
                    <a:pt x="1535" y="177"/>
                  </a:cubicBezTo>
                  <a:lnTo>
                    <a:pt x="1535" y="144"/>
                  </a:lnTo>
                  <a:cubicBezTo>
                    <a:pt x="1535" y="52"/>
                    <a:pt x="1455" y="1"/>
                    <a:pt x="137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2"/>
            <p:cNvSpPr/>
            <p:nvPr/>
          </p:nvSpPr>
          <p:spPr>
            <a:xfrm>
              <a:off x="1122400" y="4367125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34" y="0"/>
                  </a:moveTo>
                  <a:cubicBezTo>
                    <a:pt x="701" y="501"/>
                    <a:pt x="501" y="968"/>
                    <a:pt x="334" y="1435"/>
                  </a:cubicBezTo>
                  <a:cubicBezTo>
                    <a:pt x="134" y="2102"/>
                    <a:pt x="0" y="3470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2" y="1939"/>
                    <a:pt x="1334" y="1501"/>
                  </a:cubicBezTo>
                  <a:cubicBezTo>
                    <a:pt x="1068" y="1001"/>
                    <a:pt x="867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2"/>
            <p:cNvSpPr/>
            <p:nvPr/>
          </p:nvSpPr>
          <p:spPr>
            <a:xfrm>
              <a:off x="1239150" y="4535875"/>
              <a:ext cx="79250" cy="124850"/>
            </a:xfrm>
            <a:custGeom>
              <a:avLst/>
              <a:gdLst/>
              <a:ahLst/>
              <a:cxnLst/>
              <a:rect l="l" t="t" r="r" b="b"/>
              <a:pathLst>
                <a:path w="3170" h="4994" extrusionOk="0">
                  <a:moveTo>
                    <a:pt x="1401" y="689"/>
                  </a:moveTo>
                  <a:cubicBezTo>
                    <a:pt x="1468" y="1223"/>
                    <a:pt x="1668" y="1690"/>
                    <a:pt x="1902" y="2190"/>
                  </a:cubicBezTo>
                  <a:cubicBezTo>
                    <a:pt x="2122" y="2599"/>
                    <a:pt x="2787" y="4344"/>
                    <a:pt x="1770" y="4344"/>
                  </a:cubicBezTo>
                  <a:cubicBezTo>
                    <a:pt x="1709" y="4344"/>
                    <a:pt x="1642" y="4338"/>
                    <a:pt x="1568" y="4325"/>
                  </a:cubicBezTo>
                  <a:cubicBezTo>
                    <a:pt x="567" y="4125"/>
                    <a:pt x="734" y="2757"/>
                    <a:pt x="934" y="2123"/>
                  </a:cubicBezTo>
                  <a:cubicBezTo>
                    <a:pt x="1101" y="1623"/>
                    <a:pt x="1301" y="1156"/>
                    <a:pt x="1401" y="689"/>
                  </a:cubicBezTo>
                  <a:close/>
                  <a:moveTo>
                    <a:pt x="1379" y="1"/>
                  </a:moveTo>
                  <a:cubicBezTo>
                    <a:pt x="1310" y="1"/>
                    <a:pt x="1233" y="42"/>
                    <a:pt x="1201" y="122"/>
                  </a:cubicBezTo>
                  <a:cubicBezTo>
                    <a:pt x="901" y="1156"/>
                    <a:pt x="0" y="2257"/>
                    <a:pt x="167" y="3391"/>
                  </a:cubicBezTo>
                  <a:cubicBezTo>
                    <a:pt x="300" y="4125"/>
                    <a:pt x="834" y="4925"/>
                    <a:pt x="1635" y="4992"/>
                  </a:cubicBezTo>
                  <a:cubicBezTo>
                    <a:pt x="1654" y="4993"/>
                    <a:pt x="1674" y="4994"/>
                    <a:pt x="1693" y="4994"/>
                  </a:cubicBezTo>
                  <a:cubicBezTo>
                    <a:pt x="2363" y="4994"/>
                    <a:pt x="2838" y="4440"/>
                    <a:pt x="2936" y="3791"/>
                  </a:cubicBezTo>
                  <a:cubicBezTo>
                    <a:pt x="3169" y="2524"/>
                    <a:pt x="2035" y="1623"/>
                    <a:pt x="2035" y="422"/>
                  </a:cubicBezTo>
                  <a:cubicBezTo>
                    <a:pt x="2011" y="210"/>
                    <a:pt x="1854" y="97"/>
                    <a:pt x="1693" y="97"/>
                  </a:cubicBezTo>
                  <a:cubicBezTo>
                    <a:pt x="1627" y="97"/>
                    <a:pt x="1560" y="116"/>
                    <a:pt x="1501" y="155"/>
                  </a:cubicBezTo>
                  <a:cubicBezTo>
                    <a:pt x="1519" y="51"/>
                    <a:pt x="1454" y="1"/>
                    <a:pt x="137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1253325" y="4553100"/>
              <a:ext cx="55525" cy="91400"/>
            </a:xfrm>
            <a:custGeom>
              <a:avLst/>
              <a:gdLst/>
              <a:ahLst/>
              <a:cxnLst/>
              <a:rect l="l" t="t" r="r" b="b"/>
              <a:pathLst>
                <a:path w="2221" h="3656" extrusionOk="0">
                  <a:moveTo>
                    <a:pt x="834" y="0"/>
                  </a:moveTo>
                  <a:cubicBezTo>
                    <a:pt x="734" y="467"/>
                    <a:pt x="534" y="934"/>
                    <a:pt x="367" y="1434"/>
                  </a:cubicBezTo>
                  <a:cubicBezTo>
                    <a:pt x="167" y="2068"/>
                    <a:pt x="0" y="3436"/>
                    <a:pt x="1001" y="3636"/>
                  </a:cubicBezTo>
                  <a:cubicBezTo>
                    <a:pt x="1075" y="3649"/>
                    <a:pt x="1142" y="3655"/>
                    <a:pt x="1203" y="3655"/>
                  </a:cubicBezTo>
                  <a:cubicBezTo>
                    <a:pt x="2220" y="3655"/>
                    <a:pt x="1555" y="1910"/>
                    <a:pt x="1335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1419275" y="4588700"/>
              <a:ext cx="78400" cy="124650"/>
            </a:xfrm>
            <a:custGeom>
              <a:avLst/>
              <a:gdLst/>
              <a:ahLst/>
              <a:cxnLst/>
              <a:rect l="l" t="t" r="r" b="b"/>
              <a:pathLst>
                <a:path w="3136" h="4986" extrusionOk="0">
                  <a:moveTo>
                    <a:pt x="1401" y="678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4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268" y="1178"/>
                    <a:pt x="1401" y="678"/>
                  </a:cubicBezTo>
                  <a:close/>
                  <a:moveTo>
                    <a:pt x="1354" y="1"/>
                  </a:moveTo>
                  <a:cubicBezTo>
                    <a:pt x="1285" y="1"/>
                    <a:pt x="1216" y="35"/>
                    <a:pt x="1201" y="110"/>
                  </a:cubicBezTo>
                  <a:cubicBezTo>
                    <a:pt x="868" y="1145"/>
                    <a:pt x="0" y="2245"/>
                    <a:pt x="167" y="3413"/>
                  </a:cubicBezTo>
                  <a:cubicBezTo>
                    <a:pt x="267" y="4113"/>
                    <a:pt x="834" y="4947"/>
                    <a:pt x="1635" y="4981"/>
                  </a:cubicBezTo>
                  <a:cubicBezTo>
                    <a:pt x="1673" y="4984"/>
                    <a:pt x="1710" y="4986"/>
                    <a:pt x="1746" y="4986"/>
                  </a:cubicBezTo>
                  <a:cubicBezTo>
                    <a:pt x="2385" y="4986"/>
                    <a:pt x="2809" y="4444"/>
                    <a:pt x="2936" y="3813"/>
                  </a:cubicBezTo>
                  <a:cubicBezTo>
                    <a:pt x="3136" y="2546"/>
                    <a:pt x="2002" y="1645"/>
                    <a:pt x="2002" y="411"/>
                  </a:cubicBezTo>
                  <a:cubicBezTo>
                    <a:pt x="2002" y="208"/>
                    <a:pt x="1850" y="112"/>
                    <a:pt x="1699" y="112"/>
                  </a:cubicBezTo>
                  <a:cubicBezTo>
                    <a:pt x="1627" y="112"/>
                    <a:pt x="155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37" y="1"/>
                    <a:pt x="13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2"/>
            <p:cNvSpPr/>
            <p:nvPr/>
          </p:nvSpPr>
          <p:spPr>
            <a:xfrm>
              <a:off x="1433450" y="4605625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4" y="1"/>
                  </a:moveTo>
                  <a:cubicBezTo>
                    <a:pt x="701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7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2"/>
            <p:cNvSpPr/>
            <p:nvPr/>
          </p:nvSpPr>
          <p:spPr>
            <a:xfrm>
              <a:off x="1658600" y="4468625"/>
              <a:ext cx="79250" cy="124650"/>
            </a:xfrm>
            <a:custGeom>
              <a:avLst/>
              <a:gdLst/>
              <a:ahLst/>
              <a:cxnLst/>
              <a:rect l="l" t="t" r="r" b="b"/>
              <a:pathLst>
                <a:path w="3170" h="4986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70" y="2545"/>
                    <a:pt x="2036" y="1644"/>
                    <a:pt x="2036" y="410"/>
                  </a:cubicBezTo>
                  <a:cubicBezTo>
                    <a:pt x="2036" y="207"/>
                    <a:pt x="1883" y="111"/>
                    <a:pt x="1723" y="111"/>
                  </a:cubicBezTo>
                  <a:cubicBezTo>
                    <a:pt x="1646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2"/>
            <p:cNvSpPr/>
            <p:nvPr/>
          </p:nvSpPr>
          <p:spPr>
            <a:xfrm>
              <a:off x="1673625" y="4485550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01" y="0"/>
                  </a:moveTo>
                  <a:cubicBezTo>
                    <a:pt x="701" y="500"/>
                    <a:pt x="501" y="967"/>
                    <a:pt x="334" y="1434"/>
                  </a:cubicBezTo>
                  <a:cubicBezTo>
                    <a:pt x="134" y="2102"/>
                    <a:pt x="0" y="3469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0" y="1938"/>
                    <a:pt x="1301" y="1501"/>
                  </a:cubicBezTo>
                  <a:cubicBezTo>
                    <a:pt x="1068" y="1001"/>
                    <a:pt x="868" y="534"/>
                    <a:pt x="8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2"/>
            <p:cNvSpPr/>
            <p:nvPr/>
          </p:nvSpPr>
          <p:spPr>
            <a:xfrm>
              <a:off x="1589400" y="4644575"/>
              <a:ext cx="78400" cy="124550"/>
            </a:xfrm>
            <a:custGeom>
              <a:avLst/>
              <a:gdLst/>
              <a:ahLst/>
              <a:cxnLst/>
              <a:rect l="l" t="t" r="r" b="b"/>
              <a:pathLst>
                <a:path w="3136" h="4982" extrusionOk="0">
                  <a:moveTo>
                    <a:pt x="1401" y="677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3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301" y="1178"/>
                    <a:pt x="1401" y="677"/>
                  </a:cubicBezTo>
                  <a:close/>
                  <a:moveTo>
                    <a:pt x="1367" y="1"/>
                  </a:moveTo>
                  <a:cubicBezTo>
                    <a:pt x="1302" y="1"/>
                    <a:pt x="1231" y="35"/>
                    <a:pt x="1201" y="110"/>
                  </a:cubicBezTo>
                  <a:cubicBezTo>
                    <a:pt x="901" y="1144"/>
                    <a:pt x="0" y="2245"/>
                    <a:pt x="167" y="3413"/>
                  </a:cubicBezTo>
                  <a:cubicBezTo>
                    <a:pt x="300" y="4113"/>
                    <a:pt x="834" y="4947"/>
                    <a:pt x="1635" y="4981"/>
                  </a:cubicBezTo>
                  <a:cubicBezTo>
                    <a:pt x="1654" y="4982"/>
                    <a:pt x="1674" y="4982"/>
                    <a:pt x="1693" y="4982"/>
                  </a:cubicBezTo>
                  <a:cubicBezTo>
                    <a:pt x="2363" y="4982"/>
                    <a:pt x="2838" y="4429"/>
                    <a:pt x="2936" y="3813"/>
                  </a:cubicBezTo>
                  <a:cubicBezTo>
                    <a:pt x="3136" y="2545"/>
                    <a:pt x="2035" y="1611"/>
                    <a:pt x="2035" y="411"/>
                  </a:cubicBezTo>
                  <a:cubicBezTo>
                    <a:pt x="2012" y="208"/>
                    <a:pt x="1868" y="112"/>
                    <a:pt x="1715" y="112"/>
                  </a:cubicBezTo>
                  <a:cubicBezTo>
                    <a:pt x="1642" y="112"/>
                    <a:pt x="156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47" y="1"/>
                    <a:pt x="13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2"/>
            <p:cNvSpPr/>
            <p:nvPr/>
          </p:nvSpPr>
          <p:spPr>
            <a:xfrm>
              <a:off x="1603575" y="4661500"/>
              <a:ext cx="55250" cy="91550"/>
            </a:xfrm>
            <a:custGeom>
              <a:avLst/>
              <a:gdLst/>
              <a:ahLst/>
              <a:cxnLst/>
              <a:rect l="l" t="t" r="r" b="b"/>
              <a:pathLst>
                <a:path w="2210" h="3662" extrusionOk="0">
                  <a:moveTo>
                    <a:pt x="834" y="0"/>
                  </a:moveTo>
                  <a:cubicBezTo>
                    <a:pt x="734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6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2"/>
            <p:cNvSpPr/>
            <p:nvPr/>
          </p:nvSpPr>
          <p:spPr>
            <a:xfrm>
              <a:off x="616200" y="3359625"/>
              <a:ext cx="1261050" cy="968275"/>
            </a:xfrm>
            <a:custGeom>
              <a:avLst/>
              <a:gdLst/>
              <a:ahLst/>
              <a:cxnLst/>
              <a:rect l="l" t="t" r="r" b="b"/>
              <a:pathLst>
                <a:path w="50442" h="38731" extrusionOk="0">
                  <a:moveTo>
                    <a:pt x="20852" y="11143"/>
                  </a:moveTo>
                  <a:cubicBezTo>
                    <a:pt x="23468" y="11143"/>
                    <a:pt x="25685" y="12681"/>
                    <a:pt x="27053" y="14882"/>
                  </a:cubicBezTo>
                  <a:cubicBezTo>
                    <a:pt x="26886" y="14882"/>
                    <a:pt x="26753" y="14882"/>
                    <a:pt x="26619" y="14916"/>
                  </a:cubicBezTo>
                  <a:cubicBezTo>
                    <a:pt x="26119" y="14982"/>
                    <a:pt x="25619" y="15149"/>
                    <a:pt x="25185" y="15416"/>
                  </a:cubicBezTo>
                  <a:cubicBezTo>
                    <a:pt x="24417" y="13475"/>
                    <a:pt x="22729" y="12602"/>
                    <a:pt x="21027" y="12602"/>
                  </a:cubicBezTo>
                  <a:cubicBezTo>
                    <a:pt x="18516" y="12602"/>
                    <a:pt x="15974" y="14503"/>
                    <a:pt x="16312" y="17684"/>
                  </a:cubicBezTo>
                  <a:cubicBezTo>
                    <a:pt x="16312" y="17786"/>
                    <a:pt x="16390" y="17830"/>
                    <a:pt x="16471" y="17830"/>
                  </a:cubicBezTo>
                  <a:cubicBezTo>
                    <a:pt x="16496" y="17830"/>
                    <a:pt x="16522" y="17826"/>
                    <a:pt x="16546" y="17818"/>
                  </a:cubicBezTo>
                  <a:cubicBezTo>
                    <a:pt x="16612" y="17818"/>
                    <a:pt x="16646" y="17751"/>
                    <a:pt x="16646" y="17684"/>
                  </a:cubicBezTo>
                  <a:cubicBezTo>
                    <a:pt x="16612" y="15583"/>
                    <a:pt x="17880" y="13548"/>
                    <a:pt x="20015" y="13048"/>
                  </a:cubicBezTo>
                  <a:cubicBezTo>
                    <a:pt x="20281" y="12992"/>
                    <a:pt x="20543" y="12965"/>
                    <a:pt x="20800" y="12965"/>
                  </a:cubicBezTo>
                  <a:cubicBezTo>
                    <a:pt x="22532" y="12965"/>
                    <a:pt x="23996" y="14176"/>
                    <a:pt x="24751" y="15716"/>
                  </a:cubicBezTo>
                  <a:cubicBezTo>
                    <a:pt x="23450" y="16683"/>
                    <a:pt x="22650" y="18385"/>
                    <a:pt x="23084" y="19953"/>
                  </a:cubicBezTo>
                  <a:cubicBezTo>
                    <a:pt x="21905" y="18578"/>
                    <a:pt x="20184" y="17691"/>
                    <a:pt x="18467" y="17691"/>
                  </a:cubicBezTo>
                  <a:cubicBezTo>
                    <a:pt x="17851" y="17691"/>
                    <a:pt x="17235" y="17805"/>
                    <a:pt x="16646" y="18051"/>
                  </a:cubicBezTo>
                  <a:cubicBezTo>
                    <a:pt x="16212" y="18251"/>
                    <a:pt x="15812" y="18485"/>
                    <a:pt x="15411" y="18818"/>
                  </a:cubicBezTo>
                  <a:cubicBezTo>
                    <a:pt x="15278" y="18952"/>
                    <a:pt x="15145" y="19085"/>
                    <a:pt x="15044" y="19219"/>
                  </a:cubicBezTo>
                  <a:cubicBezTo>
                    <a:pt x="13877" y="15549"/>
                    <a:pt x="15945" y="11813"/>
                    <a:pt x="19881" y="11213"/>
                  </a:cubicBezTo>
                  <a:cubicBezTo>
                    <a:pt x="20210" y="11166"/>
                    <a:pt x="20534" y="11143"/>
                    <a:pt x="20852" y="11143"/>
                  </a:cubicBezTo>
                  <a:close/>
                  <a:moveTo>
                    <a:pt x="20454" y="8650"/>
                  </a:moveTo>
                  <a:cubicBezTo>
                    <a:pt x="25021" y="8650"/>
                    <a:pt x="28792" y="11790"/>
                    <a:pt x="29988" y="16216"/>
                  </a:cubicBezTo>
                  <a:cubicBezTo>
                    <a:pt x="29421" y="15583"/>
                    <a:pt x="28654" y="15116"/>
                    <a:pt x="27787" y="14949"/>
                  </a:cubicBezTo>
                  <a:cubicBezTo>
                    <a:pt x="26306" y="12403"/>
                    <a:pt x="23713" y="10626"/>
                    <a:pt x="20858" y="10626"/>
                  </a:cubicBezTo>
                  <a:cubicBezTo>
                    <a:pt x="20046" y="10626"/>
                    <a:pt x="19214" y="10770"/>
                    <a:pt x="18380" y="11079"/>
                  </a:cubicBezTo>
                  <a:cubicBezTo>
                    <a:pt x="14944" y="12347"/>
                    <a:pt x="13277" y="16183"/>
                    <a:pt x="14811" y="19486"/>
                  </a:cubicBezTo>
                  <a:cubicBezTo>
                    <a:pt x="14277" y="20186"/>
                    <a:pt x="14010" y="21087"/>
                    <a:pt x="14010" y="21954"/>
                  </a:cubicBezTo>
                  <a:cubicBezTo>
                    <a:pt x="12476" y="20186"/>
                    <a:pt x="12042" y="17584"/>
                    <a:pt x="12242" y="15282"/>
                  </a:cubicBezTo>
                  <a:cubicBezTo>
                    <a:pt x="12543" y="11546"/>
                    <a:pt x="15345" y="9378"/>
                    <a:pt x="18847" y="8778"/>
                  </a:cubicBezTo>
                  <a:cubicBezTo>
                    <a:pt x="19392" y="8692"/>
                    <a:pt x="19928" y="8650"/>
                    <a:pt x="20454" y="8650"/>
                  </a:cubicBezTo>
                  <a:close/>
                  <a:moveTo>
                    <a:pt x="19688" y="5314"/>
                  </a:moveTo>
                  <a:cubicBezTo>
                    <a:pt x="25523" y="5314"/>
                    <a:pt x="30897" y="9411"/>
                    <a:pt x="32924" y="14949"/>
                  </a:cubicBezTo>
                  <a:cubicBezTo>
                    <a:pt x="32924" y="14982"/>
                    <a:pt x="32957" y="15016"/>
                    <a:pt x="32957" y="15049"/>
                  </a:cubicBezTo>
                  <a:cubicBezTo>
                    <a:pt x="31890" y="15783"/>
                    <a:pt x="31223" y="17017"/>
                    <a:pt x="31123" y="18685"/>
                  </a:cubicBezTo>
                  <a:cubicBezTo>
                    <a:pt x="31056" y="18084"/>
                    <a:pt x="30856" y="17517"/>
                    <a:pt x="30556" y="17017"/>
                  </a:cubicBezTo>
                  <a:cubicBezTo>
                    <a:pt x="30689" y="16950"/>
                    <a:pt x="30789" y="16817"/>
                    <a:pt x="30756" y="16650"/>
                  </a:cubicBezTo>
                  <a:cubicBezTo>
                    <a:pt x="29682" y="11568"/>
                    <a:pt x="25254" y="8049"/>
                    <a:pt x="20381" y="8049"/>
                  </a:cubicBezTo>
                  <a:cubicBezTo>
                    <a:pt x="19049" y="8049"/>
                    <a:pt x="17684" y="8312"/>
                    <a:pt x="16345" y="8878"/>
                  </a:cubicBezTo>
                  <a:cubicBezTo>
                    <a:pt x="13844" y="9945"/>
                    <a:pt x="12176" y="11813"/>
                    <a:pt x="11742" y="14515"/>
                  </a:cubicBezTo>
                  <a:cubicBezTo>
                    <a:pt x="11342" y="17050"/>
                    <a:pt x="11742" y="20586"/>
                    <a:pt x="13944" y="22254"/>
                  </a:cubicBezTo>
                  <a:cubicBezTo>
                    <a:pt x="13977" y="22288"/>
                    <a:pt x="14010" y="22288"/>
                    <a:pt x="14044" y="22288"/>
                  </a:cubicBezTo>
                  <a:cubicBezTo>
                    <a:pt x="14110" y="23155"/>
                    <a:pt x="14477" y="23989"/>
                    <a:pt x="15145" y="24589"/>
                  </a:cubicBezTo>
                  <a:cubicBezTo>
                    <a:pt x="14957" y="24564"/>
                    <a:pt x="14767" y="24551"/>
                    <a:pt x="14577" y="24551"/>
                  </a:cubicBezTo>
                  <a:cubicBezTo>
                    <a:pt x="14021" y="24551"/>
                    <a:pt x="13456" y="24657"/>
                    <a:pt x="12910" y="24856"/>
                  </a:cubicBezTo>
                  <a:cubicBezTo>
                    <a:pt x="10541" y="21854"/>
                    <a:pt x="8673" y="18451"/>
                    <a:pt x="8907" y="14449"/>
                  </a:cubicBezTo>
                  <a:cubicBezTo>
                    <a:pt x="9174" y="9979"/>
                    <a:pt x="12443" y="6710"/>
                    <a:pt x="16712" y="5676"/>
                  </a:cubicBezTo>
                  <a:cubicBezTo>
                    <a:pt x="17708" y="5430"/>
                    <a:pt x="18704" y="5314"/>
                    <a:pt x="19688" y="5314"/>
                  </a:cubicBezTo>
                  <a:close/>
                  <a:moveTo>
                    <a:pt x="19809" y="3435"/>
                  </a:moveTo>
                  <a:cubicBezTo>
                    <a:pt x="26700" y="3435"/>
                    <a:pt x="32828" y="8044"/>
                    <a:pt x="35859" y="14382"/>
                  </a:cubicBezTo>
                  <a:cubicBezTo>
                    <a:pt x="35713" y="14371"/>
                    <a:pt x="35569" y="14365"/>
                    <a:pt x="35428" y="14365"/>
                  </a:cubicBezTo>
                  <a:cubicBezTo>
                    <a:pt x="34735" y="14365"/>
                    <a:pt x="34112" y="14499"/>
                    <a:pt x="33558" y="14749"/>
                  </a:cubicBezTo>
                  <a:cubicBezTo>
                    <a:pt x="31643" y="8844"/>
                    <a:pt x="25720" y="4700"/>
                    <a:pt x="19644" y="4700"/>
                  </a:cubicBezTo>
                  <a:cubicBezTo>
                    <a:pt x="18099" y="4700"/>
                    <a:pt x="16545" y="4968"/>
                    <a:pt x="15044" y="5542"/>
                  </a:cubicBezTo>
                  <a:cubicBezTo>
                    <a:pt x="6739" y="8744"/>
                    <a:pt x="6572" y="19385"/>
                    <a:pt x="12576" y="24989"/>
                  </a:cubicBezTo>
                  <a:cubicBezTo>
                    <a:pt x="11976" y="25256"/>
                    <a:pt x="11409" y="25623"/>
                    <a:pt x="10908" y="26090"/>
                  </a:cubicBezTo>
                  <a:cubicBezTo>
                    <a:pt x="7639" y="22921"/>
                    <a:pt x="6505" y="18385"/>
                    <a:pt x="6605" y="13915"/>
                  </a:cubicBezTo>
                  <a:cubicBezTo>
                    <a:pt x="6739" y="8845"/>
                    <a:pt x="10741" y="5409"/>
                    <a:pt x="15378" y="4074"/>
                  </a:cubicBezTo>
                  <a:cubicBezTo>
                    <a:pt x="16874" y="3640"/>
                    <a:pt x="18358" y="3435"/>
                    <a:pt x="19809" y="3435"/>
                  </a:cubicBezTo>
                  <a:close/>
                  <a:moveTo>
                    <a:pt x="19417" y="714"/>
                  </a:moveTo>
                  <a:cubicBezTo>
                    <a:pt x="28231" y="714"/>
                    <a:pt x="35887" y="8157"/>
                    <a:pt x="39695" y="16016"/>
                  </a:cubicBezTo>
                  <a:cubicBezTo>
                    <a:pt x="38995" y="15449"/>
                    <a:pt x="38194" y="15049"/>
                    <a:pt x="37494" y="14782"/>
                  </a:cubicBezTo>
                  <a:cubicBezTo>
                    <a:pt x="37227" y="14682"/>
                    <a:pt x="36960" y="14615"/>
                    <a:pt x="36693" y="14549"/>
                  </a:cubicBezTo>
                  <a:cubicBezTo>
                    <a:pt x="36693" y="14515"/>
                    <a:pt x="36693" y="14482"/>
                    <a:pt x="36660" y="14449"/>
                  </a:cubicBezTo>
                  <a:cubicBezTo>
                    <a:pt x="33580" y="7646"/>
                    <a:pt x="26944" y="2740"/>
                    <a:pt x="19762" y="2740"/>
                  </a:cubicBezTo>
                  <a:cubicBezTo>
                    <a:pt x="17611" y="2740"/>
                    <a:pt x="15411" y="3180"/>
                    <a:pt x="13243" y="4141"/>
                  </a:cubicBezTo>
                  <a:cubicBezTo>
                    <a:pt x="9140" y="5942"/>
                    <a:pt x="6038" y="9278"/>
                    <a:pt x="5971" y="13915"/>
                  </a:cubicBezTo>
                  <a:cubicBezTo>
                    <a:pt x="5938" y="18418"/>
                    <a:pt x="6939" y="23422"/>
                    <a:pt x="10708" y="26290"/>
                  </a:cubicBezTo>
                  <a:cubicBezTo>
                    <a:pt x="10108" y="26857"/>
                    <a:pt x="9641" y="27558"/>
                    <a:pt x="9307" y="28292"/>
                  </a:cubicBezTo>
                  <a:cubicBezTo>
                    <a:pt x="5571" y="24689"/>
                    <a:pt x="3203" y="19852"/>
                    <a:pt x="3736" y="14549"/>
                  </a:cubicBezTo>
                  <a:cubicBezTo>
                    <a:pt x="4270" y="9111"/>
                    <a:pt x="8039" y="4175"/>
                    <a:pt x="13043" y="2040"/>
                  </a:cubicBezTo>
                  <a:cubicBezTo>
                    <a:pt x="15208" y="1125"/>
                    <a:pt x="17345" y="714"/>
                    <a:pt x="19417" y="714"/>
                  </a:cubicBezTo>
                  <a:close/>
                  <a:moveTo>
                    <a:pt x="35190" y="15058"/>
                  </a:moveTo>
                  <a:cubicBezTo>
                    <a:pt x="35695" y="15058"/>
                    <a:pt x="36217" y="15141"/>
                    <a:pt x="36727" y="15282"/>
                  </a:cubicBezTo>
                  <a:cubicBezTo>
                    <a:pt x="39062" y="15916"/>
                    <a:pt x="42464" y="18218"/>
                    <a:pt x="40496" y="20987"/>
                  </a:cubicBezTo>
                  <a:cubicBezTo>
                    <a:pt x="40463" y="21053"/>
                    <a:pt x="40463" y="21120"/>
                    <a:pt x="40496" y="21220"/>
                  </a:cubicBezTo>
                  <a:cubicBezTo>
                    <a:pt x="40331" y="21439"/>
                    <a:pt x="40528" y="21772"/>
                    <a:pt x="40788" y="21772"/>
                  </a:cubicBezTo>
                  <a:cubicBezTo>
                    <a:pt x="40844" y="21772"/>
                    <a:pt x="40904" y="21756"/>
                    <a:pt x="40963" y="21720"/>
                  </a:cubicBezTo>
                  <a:cubicBezTo>
                    <a:pt x="42023" y="21127"/>
                    <a:pt x="43420" y="20781"/>
                    <a:pt x="44775" y="20781"/>
                  </a:cubicBezTo>
                  <a:cubicBezTo>
                    <a:pt x="47303" y="20781"/>
                    <a:pt x="49686" y="21983"/>
                    <a:pt x="49469" y="25023"/>
                  </a:cubicBezTo>
                  <a:cubicBezTo>
                    <a:pt x="49270" y="28009"/>
                    <a:pt x="46881" y="29287"/>
                    <a:pt x="44365" y="29287"/>
                  </a:cubicBezTo>
                  <a:cubicBezTo>
                    <a:pt x="43507" y="29287"/>
                    <a:pt x="42635" y="29139"/>
                    <a:pt x="41830" y="28859"/>
                  </a:cubicBezTo>
                  <a:cubicBezTo>
                    <a:pt x="41663" y="28692"/>
                    <a:pt x="41497" y="28492"/>
                    <a:pt x="41330" y="28292"/>
                  </a:cubicBezTo>
                  <a:cubicBezTo>
                    <a:pt x="41249" y="28218"/>
                    <a:pt x="41159" y="28187"/>
                    <a:pt x="41073" y="28187"/>
                  </a:cubicBezTo>
                  <a:cubicBezTo>
                    <a:pt x="40771" y="28187"/>
                    <a:pt x="40511" y="28573"/>
                    <a:pt x="40796" y="28859"/>
                  </a:cubicBezTo>
                  <a:cubicBezTo>
                    <a:pt x="44952" y="33216"/>
                    <a:pt x="39020" y="38142"/>
                    <a:pt x="34379" y="38142"/>
                  </a:cubicBezTo>
                  <a:cubicBezTo>
                    <a:pt x="32092" y="38142"/>
                    <a:pt x="30119" y="36946"/>
                    <a:pt x="29822" y="33896"/>
                  </a:cubicBezTo>
                  <a:cubicBezTo>
                    <a:pt x="29788" y="33829"/>
                    <a:pt x="29755" y="33796"/>
                    <a:pt x="29688" y="33796"/>
                  </a:cubicBezTo>
                  <a:cubicBezTo>
                    <a:pt x="29638" y="33662"/>
                    <a:pt x="29496" y="33587"/>
                    <a:pt x="29350" y="33587"/>
                  </a:cubicBezTo>
                  <a:cubicBezTo>
                    <a:pt x="29205" y="33587"/>
                    <a:pt x="29054" y="33662"/>
                    <a:pt x="28988" y="33829"/>
                  </a:cubicBezTo>
                  <a:cubicBezTo>
                    <a:pt x="28206" y="35800"/>
                    <a:pt x="26573" y="37183"/>
                    <a:pt x="24448" y="37183"/>
                  </a:cubicBezTo>
                  <a:cubicBezTo>
                    <a:pt x="24307" y="37183"/>
                    <a:pt x="24163" y="37177"/>
                    <a:pt x="24018" y="37165"/>
                  </a:cubicBezTo>
                  <a:cubicBezTo>
                    <a:pt x="22783" y="37031"/>
                    <a:pt x="21549" y="36598"/>
                    <a:pt x="21115" y="35364"/>
                  </a:cubicBezTo>
                  <a:cubicBezTo>
                    <a:pt x="20715" y="34096"/>
                    <a:pt x="21182" y="32895"/>
                    <a:pt x="21749" y="31728"/>
                  </a:cubicBezTo>
                  <a:cubicBezTo>
                    <a:pt x="21783" y="31661"/>
                    <a:pt x="21849" y="31628"/>
                    <a:pt x="21883" y="31561"/>
                  </a:cubicBezTo>
                  <a:cubicBezTo>
                    <a:pt x="22086" y="31306"/>
                    <a:pt x="21882" y="30993"/>
                    <a:pt x="21640" y="30993"/>
                  </a:cubicBezTo>
                  <a:cubicBezTo>
                    <a:pt x="21565" y="30993"/>
                    <a:pt x="21487" y="31023"/>
                    <a:pt x="21416" y="31094"/>
                  </a:cubicBezTo>
                  <a:cubicBezTo>
                    <a:pt x="19653" y="32965"/>
                    <a:pt x="17208" y="34240"/>
                    <a:pt x="14634" y="34240"/>
                  </a:cubicBezTo>
                  <a:cubicBezTo>
                    <a:pt x="14042" y="34240"/>
                    <a:pt x="13442" y="34173"/>
                    <a:pt x="12843" y="34029"/>
                  </a:cubicBezTo>
                  <a:cubicBezTo>
                    <a:pt x="7906" y="32795"/>
                    <a:pt x="9374" y="26857"/>
                    <a:pt x="12976" y="25290"/>
                  </a:cubicBezTo>
                  <a:cubicBezTo>
                    <a:pt x="12996" y="25299"/>
                    <a:pt x="13015" y="25303"/>
                    <a:pt x="13034" y="25303"/>
                  </a:cubicBezTo>
                  <a:cubicBezTo>
                    <a:pt x="13079" y="25303"/>
                    <a:pt x="13119" y="25280"/>
                    <a:pt x="13143" y="25256"/>
                  </a:cubicBezTo>
                  <a:cubicBezTo>
                    <a:pt x="13643" y="25029"/>
                    <a:pt x="14205" y="24910"/>
                    <a:pt x="14797" y="24910"/>
                  </a:cubicBezTo>
                  <a:cubicBezTo>
                    <a:pt x="15074" y="24910"/>
                    <a:pt x="15358" y="24936"/>
                    <a:pt x="15645" y="24989"/>
                  </a:cubicBezTo>
                  <a:cubicBezTo>
                    <a:pt x="15656" y="25001"/>
                    <a:pt x="15663" y="25004"/>
                    <a:pt x="15670" y="25004"/>
                  </a:cubicBezTo>
                  <a:cubicBezTo>
                    <a:pt x="15682" y="25004"/>
                    <a:pt x="15689" y="24989"/>
                    <a:pt x="15712" y="24989"/>
                  </a:cubicBezTo>
                  <a:cubicBezTo>
                    <a:pt x="15812" y="25056"/>
                    <a:pt x="15878" y="25090"/>
                    <a:pt x="15978" y="25156"/>
                  </a:cubicBezTo>
                  <a:cubicBezTo>
                    <a:pt x="16025" y="25175"/>
                    <a:pt x="16069" y="25183"/>
                    <a:pt x="16110" y="25183"/>
                  </a:cubicBezTo>
                  <a:cubicBezTo>
                    <a:pt x="16366" y="25183"/>
                    <a:pt x="16504" y="24862"/>
                    <a:pt x="16245" y="24689"/>
                  </a:cubicBezTo>
                  <a:cubicBezTo>
                    <a:pt x="13977" y="23188"/>
                    <a:pt x="14211" y="20119"/>
                    <a:pt x="16579" y="18818"/>
                  </a:cubicBezTo>
                  <a:cubicBezTo>
                    <a:pt x="17241" y="18443"/>
                    <a:pt x="17927" y="18281"/>
                    <a:pt x="18609" y="18281"/>
                  </a:cubicBezTo>
                  <a:cubicBezTo>
                    <a:pt x="20229" y="18281"/>
                    <a:pt x="21830" y="19193"/>
                    <a:pt x="23050" y="20319"/>
                  </a:cubicBezTo>
                  <a:cubicBezTo>
                    <a:pt x="23084" y="20336"/>
                    <a:pt x="23109" y="20344"/>
                    <a:pt x="23134" y="20344"/>
                  </a:cubicBezTo>
                  <a:cubicBezTo>
                    <a:pt x="23159" y="20344"/>
                    <a:pt x="23184" y="20336"/>
                    <a:pt x="23217" y="20319"/>
                  </a:cubicBezTo>
                  <a:cubicBezTo>
                    <a:pt x="23272" y="20403"/>
                    <a:pt x="23380" y="20446"/>
                    <a:pt x="23484" y="20446"/>
                  </a:cubicBezTo>
                  <a:cubicBezTo>
                    <a:pt x="23630" y="20446"/>
                    <a:pt x="23770" y="20361"/>
                    <a:pt x="23751" y="20186"/>
                  </a:cubicBezTo>
                  <a:cubicBezTo>
                    <a:pt x="23551" y="18351"/>
                    <a:pt x="24151" y="16417"/>
                    <a:pt x="26052" y="15749"/>
                  </a:cubicBezTo>
                  <a:cubicBezTo>
                    <a:pt x="26399" y="15626"/>
                    <a:pt x="26745" y="15557"/>
                    <a:pt x="27078" y="15557"/>
                  </a:cubicBezTo>
                  <a:cubicBezTo>
                    <a:pt x="27194" y="15557"/>
                    <a:pt x="27308" y="15565"/>
                    <a:pt x="27420" y="15583"/>
                  </a:cubicBezTo>
                  <a:cubicBezTo>
                    <a:pt x="27487" y="15683"/>
                    <a:pt x="27553" y="15816"/>
                    <a:pt x="27620" y="15916"/>
                  </a:cubicBezTo>
                  <a:cubicBezTo>
                    <a:pt x="27666" y="16032"/>
                    <a:pt x="27749" y="16080"/>
                    <a:pt x="27836" y="16080"/>
                  </a:cubicBezTo>
                  <a:cubicBezTo>
                    <a:pt x="27998" y="16080"/>
                    <a:pt x="28176" y="15912"/>
                    <a:pt x="28154" y="15716"/>
                  </a:cubicBezTo>
                  <a:lnTo>
                    <a:pt x="28154" y="15716"/>
                  </a:lnTo>
                  <a:cubicBezTo>
                    <a:pt x="29622" y="16216"/>
                    <a:pt x="30722" y="17684"/>
                    <a:pt x="30822" y="19285"/>
                  </a:cubicBezTo>
                  <a:cubicBezTo>
                    <a:pt x="30822" y="19396"/>
                    <a:pt x="30893" y="19445"/>
                    <a:pt x="30962" y="19445"/>
                  </a:cubicBezTo>
                  <a:cubicBezTo>
                    <a:pt x="31019" y="19445"/>
                    <a:pt x="31074" y="19412"/>
                    <a:pt x="31089" y="19352"/>
                  </a:cubicBezTo>
                  <a:cubicBezTo>
                    <a:pt x="31123" y="19419"/>
                    <a:pt x="31089" y="19486"/>
                    <a:pt x="31123" y="19552"/>
                  </a:cubicBezTo>
                  <a:cubicBezTo>
                    <a:pt x="31123" y="19722"/>
                    <a:pt x="31282" y="19827"/>
                    <a:pt x="31433" y="19827"/>
                  </a:cubicBezTo>
                  <a:cubicBezTo>
                    <a:pt x="31549" y="19827"/>
                    <a:pt x="31661" y="19764"/>
                    <a:pt x="31690" y="19619"/>
                  </a:cubicBezTo>
                  <a:cubicBezTo>
                    <a:pt x="31856" y="18752"/>
                    <a:pt x="31890" y="17884"/>
                    <a:pt x="32190" y="17050"/>
                  </a:cubicBezTo>
                  <a:cubicBezTo>
                    <a:pt x="32740" y="15591"/>
                    <a:pt x="33908" y="15058"/>
                    <a:pt x="35190" y="15058"/>
                  </a:cubicBezTo>
                  <a:close/>
                  <a:moveTo>
                    <a:pt x="19313" y="1"/>
                  </a:moveTo>
                  <a:cubicBezTo>
                    <a:pt x="16708" y="1"/>
                    <a:pt x="14034" y="644"/>
                    <a:pt x="11375" y="2106"/>
                  </a:cubicBezTo>
                  <a:cubicBezTo>
                    <a:pt x="1635" y="7444"/>
                    <a:pt x="0" y="21887"/>
                    <a:pt x="9174" y="28625"/>
                  </a:cubicBezTo>
                  <a:cubicBezTo>
                    <a:pt x="8707" y="29926"/>
                    <a:pt x="8707" y="31394"/>
                    <a:pt x="9507" y="32628"/>
                  </a:cubicBezTo>
                  <a:cubicBezTo>
                    <a:pt x="10576" y="34327"/>
                    <a:pt x="12320" y="34997"/>
                    <a:pt x="14203" y="34997"/>
                  </a:cubicBezTo>
                  <a:cubicBezTo>
                    <a:pt x="16609" y="34997"/>
                    <a:pt x="19242" y="33902"/>
                    <a:pt x="20982" y="32461"/>
                  </a:cubicBezTo>
                  <a:lnTo>
                    <a:pt x="20982" y="32461"/>
                  </a:lnTo>
                  <a:cubicBezTo>
                    <a:pt x="19781" y="34696"/>
                    <a:pt x="20215" y="36965"/>
                    <a:pt x="23084" y="37732"/>
                  </a:cubicBezTo>
                  <a:cubicBezTo>
                    <a:pt x="23549" y="37858"/>
                    <a:pt x="24016" y="37918"/>
                    <a:pt x="24475" y="37918"/>
                  </a:cubicBezTo>
                  <a:cubicBezTo>
                    <a:pt x="26686" y="37918"/>
                    <a:pt x="28726" y="36528"/>
                    <a:pt x="29555" y="34430"/>
                  </a:cubicBezTo>
                  <a:lnTo>
                    <a:pt x="29555" y="34430"/>
                  </a:lnTo>
                  <a:cubicBezTo>
                    <a:pt x="29510" y="37463"/>
                    <a:pt x="32138" y="38730"/>
                    <a:pt x="34865" y="38730"/>
                  </a:cubicBezTo>
                  <a:cubicBezTo>
                    <a:pt x="36155" y="38730"/>
                    <a:pt x="37467" y="38446"/>
                    <a:pt x="38528" y="37932"/>
                  </a:cubicBezTo>
                  <a:cubicBezTo>
                    <a:pt x="41697" y="36431"/>
                    <a:pt x="44065" y="32595"/>
                    <a:pt x="42231" y="29493"/>
                  </a:cubicBezTo>
                  <a:lnTo>
                    <a:pt x="42231" y="29493"/>
                  </a:lnTo>
                  <a:cubicBezTo>
                    <a:pt x="42994" y="29774"/>
                    <a:pt x="43798" y="29913"/>
                    <a:pt x="44590" y="29913"/>
                  </a:cubicBezTo>
                  <a:cubicBezTo>
                    <a:pt x="47365" y="29913"/>
                    <a:pt x="49995" y="28215"/>
                    <a:pt x="50203" y="25023"/>
                  </a:cubicBezTo>
                  <a:cubicBezTo>
                    <a:pt x="50442" y="21563"/>
                    <a:pt x="47607" y="19997"/>
                    <a:pt x="44668" y="19997"/>
                  </a:cubicBezTo>
                  <a:cubicBezTo>
                    <a:pt x="43498" y="19997"/>
                    <a:pt x="42312" y="20245"/>
                    <a:pt x="41297" y="20720"/>
                  </a:cubicBezTo>
                  <a:cubicBezTo>
                    <a:pt x="42264" y="19285"/>
                    <a:pt x="41597" y="17818"/>
                    <a:pt x="40429" y="16650"/>
                  </a:cubicBezTo>
                  <a:cubicBezTo>
                    <a:pt x="40563" y="16550"/>
                    <a:pt x="40663" y="16383"/>
                    <a:pt x="40563" y="16183"/>
                  </a:cubicBezTo>
                  <a:cubicBezTo>
                    <a:pt x="36771" y="7950"/>
                    <a:pt x="28470" y="1"/>
                    <a:pt x="193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813850" y="3736075"/>
              <a:ext cx="1044525" cy="577100"/>
            </a:xfrm>
            <a:custGeom>
              <a:avLst/>
              <a:gdLst/>
              <a:ahLst/>
              <a:cxnLst/>
              <a:rect l="l" t="t" r="r" b="b"/>
              <a:pathLst>
                <a:path w="41781" h="23084" extrusionOk="0">
                  <a:moveTo>
                    <a:pt x="27284" y="0"/>
                  </a:moveTo>
                  <a:cubicBezTo>
                    <a:pt x="26002" y="0"/>
                    <a:pt x="24834" y="533"/>
                    <a:pt x="24284" y="1992"/>
                  </a:cubicBezTo>
                  <a:cubicBezTo>
                    <a:pt x="23984" y="2793"/>
                    <a:pt x="23950" y="3694"/>
                    <a:pt x="23784" y="4561"/>
                  </a:cubicBezTo>
                  <a:cubicBezTo>
                    <a:pt x="23755" y="4706"/>
                    <a:pt x="23643" y="4769"/>
                    <a:pt x="23527" y="4769"/>
                  </a:cubicBezTo>
                  <a:cubicBezTo>
                    <a:pt x="23376" y="4769"/>
                    <a:pt x="23217" y="4664"/>
                    <a:pt x="23217" y="4494"/>
                  </a:cubicBezTo>
                  <a:cubicBezTo>
                    <a:pt x="23183" y="4428"/>
                    <a:pt x="23217" y="4361"/>
                    <a:pt x="23183" y="4294"/>
                  </a:cubicBezTo>
                  <a:cubicBezTo>
                    <a:pt x="23168" y="4354"/>
                    <a:pt x="23113" y="4387"/>
                    <a:pt x="23056" y="4387"/>
                  </a:cubicBezTo>
                  <a:cubicBezTo>
                    <a:pt x="22987" y="4387"/>
                    <a:pt x="22916" y="4338"/>
                    <a:pt x="22916" y="4227"/>
                  </a:cubicBezTo>
                  <a:cubicBezTo>
                    <a:pt x="22816" y="2626"/>
                    <a:pt x="21716" y="1158"/>
                    <a:pt x="20248" y="658"/>
                  </a:cubicBezTo>
                  <a:lnTo>
                    <a:pt x="20248" y="658"/>
                  </a:lnTo>
                  <a:cubicBezTo>
                    <a:pt x="20270" y="854"/>
                    <a:pt x="20092" y="1022"/>
                    <a:pt x="19930" y="1022"/>
                  </a:cubicBezTo>
                  <a:cubicBezTo>
                    <a:pt x="19843" y="1022"/>
                    <a:pt x="19760" y="974"/>
                    <a:pt x="19714" y="858"/>
                  </a:cubicBezTo>
                  <a:cubicBezTo>
                    <a:pt x="19647" y="758"/>
                    <a:pt x="19581" y="625"/>
                    <a:pt x="19514" y="491"/>
                  </a:cubicBezTo>
                  <a:cubicBezTo>
                    <a:pt x="19440" y="486"/>
                    <a:pt x="19364" y="483"/>
                    <a:pt x="19288" y="483"/>
                  </a:cubicBezTo>
                  <a:cubicBezTo>
                    <a:pt x="18920" y="483"/>
                    <a:pt x="18533" y="548"/>
                    <a:pt x="18146" y="658"/>
                  </a:cubicBezTo>
                  <a:cubicBezTo>
                    <a:pt x="16245" y="1359"/>
                    <a:pt x="15645" y="3293"/>
                    <a:pt x="15845" y="5128"/>
                  </a:cubicBezTo>
                  <a:cubicBezTo>
                    <a:pt x="15864" y="5303"/>
                    <a:pt x="15724" y="5388"/>
                    <a:pt x="15578" y="5388"/>
                  </a:cubicBezTo>
                  <a:cubicBezTo>
                    <a:pt x="15474" y="5388"/>
                    <a:pt x="15366" y="5345"/>
                    <a:pt x="15311" y="5261"/>
                  </a:cubicBezTo>
                  <a:cubicBezTo>
                    <a:pt x="15294" y="5278"/>
                    <a:pt x="15269" y="5286"/>
                    <a:pt x="15240" y="5286"/>
                  </a:cubicBezTo>
                  <a:cubicBezTo>
                    <a:pt x="15211" y="5286"/>
                    <a:pt x="15178" y="5278"/>
                    <a:pt x="15144" y="5261"/>
                  </a:cubicBezTo>
                  <a:cubicBezTo>
                    <a:pt x="13924" y="4135"/>
                    <a:pt x="12323" y="3223"/>
                    <a:pt x="10703" y="3223"/>
                  </a:cubicBezTo>
                  <a:cubicBezTo>
                    <a:pt x="10021" y="3223"/>
                    <a:pt x="9335" y="3385"/>
                    <a:pt x="8673" y="3760"/>
                  </a:cubicBezTo>
                  <a:cubicBezTo>
                    <a:pt x="6305" y="5061"/>
                    <a:pt x="6071" y="8130"/>
                    <a:pt x="8373" y="9631"/>
                  </a:cubicBezTo>
                  <a:cubicBezTo>
                    <a:pt x="8603" y="9804"/>
                    <a:pt x="8461" y="10125"/>
                    <a:pt x="8204" y="10125"/>
                  </a:cubicBezTo>
                  <a:cubicBezTo>
                    <a:pt x="8163" y="10125"/>
                    <a:pt x="8119" y="10117"/>
                    <a:pt x="8072" y="10098"/>
                  </a:cubicBezTo>
                  <a:cubicBezTo>
                    <a:pt x="7972" y="10032"/>
                    <a:pt x="7906" y="9998"/>
                    <a:pt x="7806" y="9931"/>
                  </a:cubicBezTo>
                  <a:cubicBezTo>
                    <a:pt x="7783" y="9931"/>
                    <a:pt x="7776" y="9946"/>
                    <a:pt x="7764" y="9946"/>
                  </a:cubicBezTo>
                  <a:cubicBezTo>
                    <a:pt x="7757" y="9946"/>
                    <a:pt x="7750" y="9943"/>
                    <a:pt x="7739" y="9931"/>
                  </a:cubicBezTo>
                  <a:cubicBezTo>
                    <a:pt x="7445" y="9877"/>
                    <a:pt x="7156" y="9851"/>
                    <a:pt x="6873" y="9851"/>
                  </a:cubicBezTo>
                  <a:cubicBezTo>
                    <a:pt x="6287" y="9851"/>
                    <a:pt x="5732" y="9963"/>
                    <a:pt x="5237" y="10165"/>
                  </a:cubicBezTo>
                  <a:cubicBezTo>
                    <a:pt x="5213" y="10214"/>
                    <a:pt x="5170" y="10245"/>
                    <a:pt x="5123" y="10245"/>
                  </a:cubicBezTo>
                  <a:cubicBezTo>
                    <a:pt x="5106" y="10245"/>
                    <a:pt x="5088" y="10241"/>
                    <a:pt x="5070" y="10232"/>
                  </a:cubicBezTo>
                  <a:cubicBezTo>
                    <a:pt x="1468" y="11799"/>
                    <a:pt x="0" y="17737"/>
                    <a:pt x="4937" y="18938"/>
                  </a:cubicBezTo>
                  <a:cubicBezTo>
                    <a:pt x="5554" y="19092"/>
                    <a:pt x="6172" y="19165"/>
                    <a:pt x="6782" y="19165"/>
                  </a:cubicBezTo>
                  <a:cubicBezTo>
                    <a:pt x="9336" y="19165"/>
                    <a:pt x="11759" y="17894"/>
                    <a:pt x="13510" y="16036"/>
                  </a:cubicBezTo>
                  <a:cubicBezTo>
                    <a:pt x="13581" y="15965"/>
                    <a:pt x="13659" y="15935"/>
                    <a:pt x="13734" y="15935"/>
                  </a:cubicBezTo>
                  <a:cubicBezTo>
                    <a:pt x="13976" y="15935"/>
                    <a:pt x="14180" y="16248"/>
                    <a:pt x="13977" y="16503"/>
                  </a:cubicBezTo>
                  <a:cubicBezTo>
                    <a:pt x="13943" y="16570"/>
                    <a:pt x="13877" y="16603"/>
                    <a:pt x="13843" y="16670"/>
                  </a:cubicBezTo>
                  <a:cubicBezTo>
                    <a:pt x="13276" y="17837"/>
                    <a:pt x="12809" y="19038"/>
                    <a:pt x="13209" y="20306"/>
                  </a:cubicBezTo>
                  <a:cubicBezTo>
                    <a:pt x="13643" y="21540"/>
                    <a:pt x="14877" y="21973"/>
                    <a:pt x="16112" y="22107"/>
                  </a:cubicBezTo>
                  <a:cubicBezTo>
                    <a:pt x="16257" y="22119"/>
                    <a:pt x="16401" y="22125"/>
                    <a:pt x="16542" y="22125"/>
                  </a:cubicBezTo>
                  <a:cubicBezTo>
                    <a:pt x="18667" y="22125"/>
                    <a:pt x="20300" y="20742"/>
                    <a:pt x="21082" y="18771"/>
                  </a:cubicBezTo>
                  <a:cubicBezTo>
                    <a:pt x="21148" y="18604"/>
                    <a:pt x="21299" y="18529"/>
                    <a:pt x="21444" y="18529"/>
                  </a:cubicBezTo>
                  <a:cubicBezTo>
                    <a:pt x="21590" y="18529"/>
                    <a:pt x="21732" y="18604"/>
                    <a:pt x="21782" y="18738"/>
                  </a:cubicBezTo>
                  <a:cubicBezTo>
                    <a:pt x="21849" y="18738"/>
                    <a:pt x="21882" y="18771"/>
                    <a:pt x="21916" y="18838"/>
                  </a:cubicBezTo>
                  <a:cubicBezTo>
                    <a:pt x="22213" y="21887"/>
                    <a:pt x="24184" y="23083"/>
                    <a:pt x="26470" y="23083"/>
                  </a:cubicBezTo>
                  <a:cubicBezTo>
                    <a:pt x="31111" y="23083"/>
                    <a:pt x="37047" y="18148"/>
                    <a:pt x="32890" y="13768"/>
                  </a:cubicBezTo>
                  <a:cubicBezTo>
                    <a:pt x="32605" y="13508"/>
                    <a:pt x="32864" y="13128"/>
                    <a:pt x="33166" y="13128"/>
                  </a:cubicBezTo>
                  <a:cubicBezTo>
                    <a:pt x="33252" y="13128"/>
                    <a:pt x="33342" y="13159"/>
                    <a:pt x="33424" y="13234"/>
                  </a:cubicBezTo>
                  <a:cubicBezTo>
                    <a:pt x="33591" y="13434"/>
                    <a:pt x="33757" y="13634"/>
                    <a:pt x="33924" y="13801"/>
                  </a:cubicBezTo>
                  <a:cubicBezTo>
                    <a:pt x="34729" y="14081"/>
                    <a:pt x="35601" y="14229"/>
                    <a:pt x="36459" y="14229"/>
                  </a:cubicBezTo>
                  <a:cubicBezTo>
                    <a:pt x="38975" y="14229"/>
                    <a:pt x="41364" y="12951"/>
                    <a:pt x="41563" y="9965"/>
                  </a:cubicBezTo>
                  <a:cubicBezTo>
                    <a:pt x="41780" y="6925"/>
                    <a:pt x="39397" y="5723"/>
                    <a:pt x="36869" y="5723"/>
                  </a:cubicBezTo>
                  <a:cubicBezTo>
                    <a:pt x="35514" y="5723"/>
                    <a:pt x="34117" y="6069"/>
                    <a:pt x="33057" y="6662"/>
                  </a:cubicBezTo>
                  <a:cubicBezTo>
                    <a:pt x="32998" y="6698"/>
                    <a:pt x="32939" y="6713"/>
                    <a:pt x="32883" y="6713"/>
                  </a:cubicBezTo>
                  <a:cubicBezTo>
                    <a:pt x="32622" y="6713"/>
                    <a:pt x="32425" y="6376"/>
                    <a:pt x="32590" y="6129"/>
                  </a:cubicBezTo>
                  <a:cubicBezTo>
                    <a:pt x="32557" y="6062"/>
                    <a:pt x="32557" y="5995"/>
                    <a:pt x="32590" y="5929"/>
                  </a:cubicBezTo>
                  <a:cubicBezTo>
                    <a:pt x="34558" y="3160"/>
                    <a:pt x="31156" y="858"/>
                    <a:pt x="28821" y="224"/>
                  </a:cubicBezTo>
                  <a:cubicBezTo>
                    <a:pt x="28311" y="83"/>
                    <a:pt x="27789" y="0"/>
                    <a:pt x="2728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696250" y="3377450"/>
              <a:ext cx="912350" cy="689475"/>
            </a:xfrm>
            <a:custGeom>
              <a:avLst/>
              <a:gdLst/>
              <a:ahLst/>
              <a:cxnLst/>
              <a:rect l="l" t="t" r="r" b="b"/>
              <a:pathLst>
                <a:path w="36494" h="27579" extrusionOk="0">
                  <a:moveTo>
                    <a:pt x="16215" y="1"/>
                  </a:moveTo>
                  <a:cubicBezTo>
                    <a:pt x="14143" y="1"/>
                    <a:pt x="12006" y="412"/>
                    <a:pt x="9841" y="1327"/>
                  </a:cubicBezTo>
                  <a:cubicBezTo>
                    <a:pt x="4837" y="3462"/>
                    <a:pt x="1068" y="8398"/>
                    <a:pt x="534" y="13836"/>
                  </a:cubicBezTo>
                  <a:cubicBezTo>
                    <a:pt x="1" y="19139"/>
                    <a:pt x="2369" y="23976"/>
                    <a:pt x="6105" y="27579"/>
                  </a:cubicBezTo>
                  <a:cubicBezTo>
                    <a:pt x="6439" y="26845"/>
                    <a:pt x="6906" y="26144"/>
                    <a:pt x="7506" y="25577"/>
                  </a:cubicBezTo>
                  <a:cubicBezTo>
                    <a:pt x="3737" y="22709"/>
                    <a:pt x="2736" y="17705"/>
                    <a:pt x="2769" y="13202"/>
                  </a:cubicBezTo>
                  <a:cubicBezTo>
                    <a:pt x="2836" y="8565"/>
                    <a:pt x="5938" y="5229"/>
                    <a:pt x="10041" y="3428"/>
                  </a:cubicBezTo>
                  <a:cubicBezTo>
                    <a:pt x="12209" y="2467"/>
                    <a:pt x="14409" y="2027"/>
                    <a:pt x="16560" y="2027"/>
                  </a:cubicBezTo>
                  <a:cubicBezTo>
                    <a:pt x="23742" y="2027"/>
                    <a:pt x="30378" y="6933"/>
                    <a:pt x="33458" y="13736"/>
                  </a:cubicBezTo>
                  <a:cubicBezTo>
                    <a:pt x="33491" y="13769"/>
                    <a:pt x="33491" y="13802"/>
                    <a:pt x="33491" y="13836"/>
                  </a:cubicBezTo>
                  <a:cubicBezTo>
                    <a:pt x="33758" y="13902"/>
                    <a:pt x="34025" y="13969"/>
                    <a:pt x="34292" y="14069"/>
                  </a:cubicBezTo>
                  <a:cubicBezTo>
                    <a:pt x="34992" y="14336"/>
                    <a:pt x="35793" y="14736"/>
                    <a:pt x="36493" y="15303"/>
                  </a:cubicBezTo>
                  <a:cubicBezTo>
                    <a:pt x="32685" y="7444"/>
                    <a:pt x="25029" y="1"/>
                    <a:pt x="16215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778825" y="3445500"/>
              <a:ext cx="733875" cy="566400"/>
            </a:xfrm>
            <a:custGeom>
              <a:avLst/>
              <a:gdLst/>
              <a:ahLst/>
              <a:cxnLst/>
              <a:rect l="l" t="t" r="r" b="b"/>
              <a:pathLst>
                <a:path w="29355" h="22656" extrusionOk="0">
                  <a:moveTo>
                    <a:pt x="13304" y="0"/>
                  </a:moveTo>
                  <a:cubicBezTo>
                    <a:pt x="11853" y="0"/>
                    <a:pt x="10369" y="205"/>
                    <a:pt x="8873" y="639"/>
                  </a:cubicBezTo>
                  <a:cubicBezTo>
                    <a:pt x="4236" y="1974"/>
                    <a:pt x="234" y="5410"/>
                    <a:pt x="100" y="10480"/>
                  </a:cubicBezTo>
                  <a:cubicBezTo>
                    <a:pt x="0" y="14950"/>
                    <a:pt x="1134" y="19486"/>
                    <a:pt x="4403" y="22655"/>
                  </a:cubicBezTo>
                  <a:cubicBezTo>
                    <a:pt x="4904" y="22188"/>
                    <a:pt x="5471" y="21821"/>
                    <a:pt x="6071" y="21554"/>
                  </a:cubicBezTo>
                  <a:cubicBezTo>
                    <a:pt x="67" y="15950"/>
                    <a:pt x="234" y="5309"/>
                    <a:pt x="8539" y="2107"/>
                  </a:cubicBezTo>
                  <a:cubicBezTo>
                    <a:pt x="10040" y="1533"/>
                    <a:pt x="11594" y="1265"/>
                    <a:pt x="13139" y="1265"/>
                  </a:cubicBezTo>
                  <a:cubicBezTo>
                    <a:pt x="19215" y="1265"/>
                    <a:pt x="25138" y="5409"/>
                    <a:pt x="27053" y="11314"/>
                  </a:cubicBezTo>
                  <a:cubicBezTo>
                    <a:pt x="27607" y="11064"/>
                    <a:pt x="28230" y="10930"/>
                    <a:pt x="28923" y="10930"/>
                  </a:cubicBezTo>
                  <a:cubicBezTo>
                    <a:pt x="29064" y="10930"/>
                    <a:pt x="29208" y="10936"/>
                    <a:pt x="29354" y="10947"/>
                  </a:cubicBezTo>
                  <a:cubicBezTo>
                    <a:pt x="26323" y="4609"/>
                    <a:pt x="20195" y="0"/>
                    <a:pt x="13304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833025" y="3492475"/>
              <a:ext cx="607125" cy="488550"/>
            </a:xfrm>
            <a:custGeom>
              <a:avLst/>
              <a:gdLst/>
              <a:ahLst/>
              <a:cxnLst/>
              <a:rect l="l" t="t" r="r" b="b"/>
              <a:pathLst>
                <a:path w="24285" h="19542" extrusionOk="0">
                  <a:moveTo>
                    <a:pt x="11015" y="0"/>
                  </a:moveTo>
                  <a:cubicBezTo>
                    <a:pt x="10031" y="0"/>
                    <a:pt x="9035" y="116"/>
                    <a:pt x="8039" y="362"/>
                  </a:cubicBezTo>
                  <a:cubicBezTo>
                    <a:pt x="3770" y="1396"/>
                    <a:pt x="501" y="4665"/>
                    <a:pt x="234" y="9135"/>
                  </a:cubicBezTo>
                  <a:cubicBezTo>
                    <a:pt x="0" y="13137"/>
                    <a:pt x="1868" y="16540"/>
                    <a:pt x="4237" y="19542"/>
                  </a:cubicBezTo>
                  <a:cubicBezTo>
                    <a:pt x="4783" y="19343"/>
                    <a:pt x="5348" y="19237"/>
                    <a:pt x="5904" y="19237"/>
                  </a:cubicBezTo>
                  <a:cubicBezTo>
                    <a:pt x="6094" y="19237"/>
                    <a:pt x="6284" y="19250"/>
                    <a:pt x="6472" y="19275"/>
                  </a:cubicBezTo>
                  <a:cubicBezTo>
                    <a:pt x="5804" y="18675"/>
                    <a:pt x="5437" y="17841"/>
                    <a:pt x="5371" y="16974"/>
                  </a:cubicBezTo>
                  <a:cubicBezTo>
                    <a:pt x="5337" y="16974"/>
                    <a:pt x="5304" y="16974"/>
                    <a:pt x="5271" y="16940"/>
                  </a:cubicBezTo>
                  <a:cubicBezTo>
                    <a:pt x="3069" y="15272"/>
                    <a:pt x="2669" y="11736"/>
                    <a:pt x="3069" y="9201"/>
                  </a:cubicBezTo>
                  <a:cubicBezTo>
                    <a:pt x="3503" y="6499"/>
                    <a:pt x="5171" y="4631"/>
                    <a:pt x="7672" y="3564"/>
                  </a:cubicBezTo>
                  <a:cubicBezTo>
                    <a:pt x="9011" y="2998"/>
                    <a:pt x="10376" y="2735"/>
                    <a:pt x="11708" y="2735"/>
                  </a:cubicBezTo>
                  <a:cubicBezTo>
                    <a:pt x="16581" y="2735"/>
                    <a:pt x="21009" y="6254"/>
                    <a:pt x="22083" y="11336"/>
                  </a:cubicBezTo>
                  <a:cubicBezTo>
                    <a:pt x="22116" y="11503"/>
                    <a:pt x="22016" y="11636"/>
                    <a:pt x="21883" y="11703"/>
                  </a:cubicBezTo>
                  <a:cubicBezTo>
                    <a:pt x="22183" y="12203"/>
                    <a:pt x="22383" y="12770"/>
                    <a:pt x="22450" y="13371"/>
                  </a:cubicBezTo>
                  <a:cubicBezTo>
                    <a:pt x="22550" y="11703"/>
                    <a:pt x="23217" y="10469"/>
                    <a:pt x="24284" y="9735"/>
                  </a:cubicBezTo>
                  <a:cubicBezTo>
                    <a:pt x="24284" y="9702"/>
                    <a:pt x="24251" y="9668"/>
                    <a:pt x="24251" y="9635"/>
                  </a:cubicBezTo>
                  <a:cubicBezTo>
                    <a:pt x="22224" y="4097"/>
                    <a:pt x="16850" y="0"/>
                    <a:pt x="1101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917250" y="3575875"/>
              <a:ext cx="448675" cy="332600"/>
            </a:xfrm>
            <a:custGeom>
              <a:avLst/>
              <a:gdLst/>
              <a:ahLst/>
              <a:cxnLst/>
              <a:rect l="l" t="t" r="r" b="b"/>
              <a:pathLst>
                <a:path w="17947" h="13304" extrusionOk="0">
                  <a:moveTo>
                    <a:pt x="8412" y="0"/>
                  </a:moveTo>
                  <a:cubicBezTo>
                    <a:pt x="7886" y="0"/>
                    <a:pt x="7350" y="42"/>
                    <a:pt x="6805" y="128"/>
                  </a:cubicBezTo>
                  <a:cubicBezTo>
                    <a:pt x="3303" y="728"/>
                    <a:pt x="501" y="2896"/>
                    <a:pt x="200" y="6632"/>
                  </a:cubicBezTo>
                  <a:cubicBezTo>
                    <a:pt x="0" y="8934"/>
                    <a:pt x="434" y="11536"/>
                    <a:pt x="1968" y="13304"/>
                  </a:cubicBezTo>
                  <a:cubicBezTo>
                    <a:pt x="1968" y="12437"/>
                    <a:pt x="2235" y="11536"/>
                    <a:pt x="2769" y="10836"/>
                  </a:cubicBezTo>
                  <a:cubicBezTo>
                    <a:pt x="1235" y="7533"/>
                    <a:pt x="2902" y="3697"/>
                    <a:pt x="6338" y="2429"/>
                  </a:cubicBezTo>
                  <a:cubicBezTo>
                    <a:pt x="7172" y="2120"/>
                    <a:pt x="8004" y="1976"/>
                    <a:pt x="8816" y="1976"/>
                  </a:cubicBezTo>
                  <a:cubicBezTo>
                    <a:pt x="11671" y="1976"/>
                    <a:pt x="14264" y="3753"/>
                    <a:pt x="15745" y="6299"/>
                  </a:cubicBezTo>
                  <a:cubicBezTo>
                    <a:pt x="16612" y="6466"/>
                    <a:pt x="17379" y="6933"/>
                    <a:pt x="17946" y="7566"/>
                  </a:cubicBezTo>
                  <a:cubicBezTo>
                    <a:pt x="16750" y="3140"/>
                    <a:pt x="12979" y="0"/>
                    <a:pt x="8412" y="0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963100" y="3638200"/>
              <a:ext cx="329450" cy="201900"/>
            </a:xfrm>
            <a:custGeom>
              <a:avLst/>
              <a:gdLst/>
              <a:ahLst/>
              <a:cxnLst/>
              <a:rect l="l" t="t" r="r" b="b"/>
              <a:pathLst>
                <a:path w="13178" h="8076" extrusionOk="0">
                  <a:moveTo>
                    <a:pt x="6976" y="0"/>
                  </a:moveTo>
                  <a:cubicBezTo>
                    <a:pt x="6658" y="0"/>
                    <a:pt x="6334" y="23"/>
                    <a:pt x="6005" y="70"/>
                  </a:cubicBezTo>
                  <a:cubicBezTo>
                    <a:pt x="2069" y="670"/>
                    <a:pt x="1" y="4406"/>
                    <a:pt x="1168" y="8076"/>
                  </a:cubicBezTo>
                  <a:cubicBezTo>
                    <a:pt x="1269" y="7942"/>
                    <a:pt x="1402" y="7809"/>
                    <a:pt x="1535" y="7675"/>
                  </a:cubicBezTo>
                  <a:cubicBezTo>
                    <a:pt x="1936" y="7342"/>
                    <a:pt x="2336" y="7108"/>
                    <a:pt x="2770" y="6908"/>
                  </a:cubicBezTo>
                  <a:lnTo>
                    <a:pt x="2670" y="6675"/>
                  </a:lnTo>
                  <a:cubicBezTo>
                    <a:pt x="2646" y="6683"/>
                    <a:pt x="2620" y="6687"/>
                    <a:pt x="2595" y="6687"/>
                  </a:cubicBezTo>
                  <a:cubicBezTo>
                    <a:pt x="2514" y="6687"/>
                    <a:pt x="2436" y="6643"/>
                    <a:pt x="2436" y="6541"/>
                  </a:cubicBezTo>
                  <a:cubicBezTo>
                    <a:pt x="2098" y="3360"/>
                    <a:pt x="4640" y="1459"/>
                    <a:pt x="7151" y="1459"/>
                  </a:cubicBezTo>
                  <a:cubicBezTo>
                    <a:pt x="8853" y="1459"/>
                    <a:pt x="10541" y="2332"/>
                    <a:pt x="11309" y="4273"/>
                  </a:cubicBezTo>
                  <a:cubicBezTo>
                    <a:pt x="11743" y="4006"/>
                    <a:pt x="12243" y="3839"/>
                    <a:pt x="12743" y="3773"/>
                  </a:cubicBezTo>
                  <a:cubicBezTo>
                    <a:pt x="12877" y="3739"/>
                    <a:pt x="13010" y="3739"/>
                    <a:pt x="13177" y="3739"/>
                  </a:cubicBezTo>
                  <a:cubicBezTo>
                    <a:pt x="11809" y="1538"/>
                    <a:pt x="9592" y="0"/>
                    <a:pt x="697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885550" y="4039975"/>
              <a:ext cx="103950" cy="153975"/>
            </a:xfrm>
            <a:custGeom>
              <a:avLst/>
              <a:gdLst/>
              <a:ahLst/>
              <a:cxnLst/>
              <a:rect l="l" t="t" r="r" b="b"/>
              <a:pathLst>
                <a:path w="4158" h="6159" extrusionOk="0">
                  <a:moveTo>
                    <a:pt x="3280" y="0"/>
                  </a:moveTo>
                  <a:cubicBezTo>
                    <a:pt x="3204" y="0"/>
                    <a:pt x="3123" y="14"/>
                    <a:pt x="3036" y="44"/>
                  </a:cubicBezTo>
                  <a:cubicBezTo>
                    <a:pt x="168" y="1111"/>
                    <a:pt x="1" y="5214"/>
                    <a:pt x="3103" y="6148"/>
                  </a:cubicBezTo>
                  <a:cubicBezTo>
                    <a:pt x="3134" y="6155"/>
                    <a:pt x="3165" y="6159"/>
                    <a:pt x="3195" y="6159"/>
                  </a:cubicBezTo>
                  <a:cubicBezTo>
                    <a:pt x="3576" y="6159"/>
                    <a:pt x="3805" y="5600"/>
                    <a:pt x="3403" y="5414"/>
                  </a:cubicBezTo>
                  <a:cubicBezTo>
                    <a:pt x="1669" y="4580"/>
                    <a:pt x="1468" y="2112"/>
                    <a:pt x="3437" y="1411"/>
                  </a:cubicBezTo>
                  <a:cubicBezTo>
                    <a:pt x="4157" y="1111"/>
                    <a:pt x="3959" y="0"/>
                    <a:pt x="3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737950" y="3556725"/>
              <a:ext cx="194075" cy="413150"/>
            </a:xfrm>
            <a:custGeom>
              <a:avLst/>
              <a:gdLst/>
              <a:ahLst/>
              <a:cxnLst/>
              <a:rect l="l" t="t" r="r" b="b"/>
              <a:pathLst>
                <a:path w="7763" h="16526" extrusionOk="0">
                  <a:moveTo>
                    <a:pt x="5790" y="0"/>
                  </a:moveTo>
                  <a:cubicBezTo>
                    <a:pt x="5478" y="0"/>
                    <a:pt x="5155" y="127"/>
                    <a:pt x="4871" y="427"/>
                  </a:cubicBezTo>
                  <a:cubicBezTo>
                    <a:pt x="935" y="4630"/>
                    <a:pt x="1" y="11568"/>
                    <a:pt x="3470" y="16338"/>
                  </a:cubicBezTo>
                  <a:cubicBezTo>
                    <a:pt x="3563" y="16466"/>
                    <a:pt x="3708" y="16525"/>
                    <a:pt x="3852" y="16525"/>
                  </a:cubicBezTo>
                  <a:cubicBezTo>
                    <a:pt x="4119" y="16525"/>
                    <a:pt x="4379" y="16319"/>
                    <a:pt x="4270" y="15971"/>
                  </a:cubicBezTo>
                  <a:cubicBezTo>
                    <a:pt x="2736" y="11134"/>
                    <a:pt x="3370" y="6264"/>
                    <a:pt x="6839" y="2428"/>
                  </a:cubicBezTo>
                  <a:cubicBezTo>
                    <a:pt x="7762" y="1402"/>
                    <a:pt x="6831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991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4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2" y="204799"/>
            <a:ext cx="3008314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7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2" y="1076339"/>
            <a:ext cx="3008314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3292" indent="0">
              <a:buNone/>
              <a:defRPr sz="900"/>
            </a:lvl2pPr>
            <a:lvl3pPr marL="686586" indent="0">
              <a:buNone/>
              <a:defRPr sz="800"/>
            </a:lvl3pPr>
            <a:lvl4pPr marL="1029878" indent="0">
              <a:buNone/>
              <a:defRPr sz="700"/>
            </a:lvl4pPr>
            <a:lvl5pPr marL="1373172" indent="0">
              <a:buNone/>
              <a:defRPr sz="700"/>
            </a:lvl5pPr>
            <a:lvl6pPr marL="1716463" indent="0">
              <a:buNone/>
              <a:defRPr sz="700"/>
            </a:lvl6pPr>
            <a:lvl7pPr marL="2059756" indent="0">
              <a:buNone/>
              <a:defRPr sz="700"/>
            </a:lvl7pPr>
            <a:lvl8pPr marL="2403047" indent="0">
              <a:buNone/>
              <a:defRPr sz="700"/>
            </a:lvl8pPr>
            <a:lvl9pPr marL="2746340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25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6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92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3292" indent="0">
              <a:buNone/>
              <a:defRPr sz="2100"/>
            </a:lvl2pPr>
            <a:lvl3pPr marL="686586" indent="0">
              <a:buNone/>
              <a:defRPr sz="1800"/>
            </a:lvl3pPr>
            <a:lvl4pPr marL="1029878" indent="0">
              <a:buNone/>
              <a:defRPr sz="1500"/>
            </a:lvl4pPr>
            <a:lvl5pPr marL="1373172" indent="0">
              <a:buNone/>
              <a:defRPr sz="1500"/>
            </a:lvl5pPr>
            <a:lvl6pPr marL="1716463" indent="0">
              <a:buNone/>
              <a:defRPr sz="1500"/>
            </a:lvl6pPr>
            <a:lvl7pPr marL="2059756" indent="0">
              <a:buNone/>
              <a:defRPr sz="1500"/>
            </a:lvl7pPr>
            <a:lvl8pPr marL="2403047" indent="0">
              <a:buNone/>
              <a:defRPr sz="1500"/>
            </a:lvl8pPr>
            <a:lvl9pPr marL="274634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3292" indent="0">
              <a:buNone/>
              <a:defRPr sz="900"/>
            </a:lvl2pPr>
            <a:lvl3pPr marL="686586" indent="0">
              <a:buNone/>
              <a:defRPr sz="800"/>
            </a:lvl3pPr>
            <a:lvl4pPr marL="1029878" indent="0">
              <a:buNone/>
              <a:defRPr sz="700"/>
            </a:lvl4pPr>
            <a:lvl5pPr marL="1373172" indent="0">
              <a:buNone/>
              <a:defRPr sz="700"/>
            </a:lvl5pPr>
            <a:lvl6pPr marL="1716463" indent="0">
              <a:buNone/>
              <a:defRPr sz="700"/>
            </a:lvl6pPr>
            <a:lvl7pPr marL="2059756" indent="0">
              <a:buNone/>
              <a:defRPr sz="700"/>
            </a:lvl7pPr>
            <a:lvl8pPr marL="2403047" indent="0">
              <a:buNone/>
              <a:defRPr sz="700"/>
            </a:lvl8pPr>
            <a:lvl9pPr marL="2746340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055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81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12" y="205980"/>
            <a:ext cx="2057401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33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72106" y="190904"/>
            <a:ext cx="8803381" cy="4757563"/>
            <a:chOff x="172102" y="190897"/>
            <a:chExt cx="8803381" cy="4757563"/>
          </a:xfrm>
        </p:grpSpPr>
        <p:sp>
          <p:nvSpPr>
            <p:cNvPr id="11" name="Google Shape;11;p2"/>
            <p:cNvSpPr/>
            <p:nvPr/>
          </p:nvSpPr>
          <p:spPr>
            <a:xfrm>
              <a:off x="172102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63550" y="623300"/>
              <a:ext cx="7078207" cy="3613915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34000" y="730050"/>
            <a:ext cx="6537300" cy="32961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642087" y="4026171"/>
            <a:ext cx="3863400" cy="454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75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17" name="Google Shape;17;p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032700" y="2731213"/>
            <a:ext cx="5078700" cy="8418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612725" y="3777661"/>
            <a:ext cx="3918600" cy="478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 rot="515571">
            <a:off x="3709233" y="1148543"/>
            <a:ext cx="1738818" cy="1178091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81194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55" name="Google Shape;55;p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 rot="-170047">
            <a:off x="2063518" y="1335755"/>
            <a:ext cx="5005622" cy="2483433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691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75" name="Google Shape;75;p11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1853225" y="1601572"/>
            <a:ext cx="5437800" cy="1272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1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subTitle" idx="1"/>
          </p:nvPr>
        </p:nvSpPr>
        <p:spPr>
          <a:xfrm>
            <a:off x="2090250" y="3624197"/>
            <a:ext cx="4963800" cy="4440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28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8">
    <p:bg>
      <p:bgPr>
        <a:solidFill>
          <a:schemeClr val="dk2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43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359" name="Google Shape;359;p4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43"/>
          <p:cNvGrpSpPr/>
          <p:nvPr/>
        </p:nvGrpSpPr>
        <p:grpSpPr>
          <a:xfrm>
            <a:off x="7143021" y="413568"/>
            <a:ext cx="453504" cy="842777"/>
            <a:chOff x="7428550" y="362900"/>
            <a:chExt cx="288250" cy="535675"/>
          </a:xfrm>
        </p:grpSpPr>
        <p:sp>
          <p:nvSpPr>
            <p:cNvPr id="363" name="Google Shape;363;p43"/>
            <p:cNvSpPr/>
            <p:nvPr/>
          </p:nvSpPr>
          <p:spPr>
            <a:xfrm>
              <a:off x="7434825" y="369700"/>
              <a:ext cx="274650" cy="517875"/>
            </a:xfrm>
            <a:custGeom>
              <a:avLst/>
              <a:gdLst/>
              <a:ahLst/>
              <a:cxnLst/>
              <a:rect l="l" t="t" r="r" b="b"/>
              <a:pathLst>
                <a:path w="10986" h="20715" extrusionOk="0">
                  <a:moveTo>
                    <a:pt x="524" y="0"/>
                  </a:moveTo>
                  <a:lnTo>
                    <a:pt x="1" y="20715"/>
                  </a:lnTo>
                  <a:lnTo>
                    <a:pt x="5818" y="16802"/>
                  </a:lnTo>
                  <a:lnTo>
                    <a:pt x="10986" y="20192"/>
                  </a:lnTo>
                  <a:lnTo>
                    <a:pt x="10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7428550" y="362900"/>
              <a:ext cx="288250" cy="535675"/>
            </a:xfrm>
            <a:custGeom>
              <a:avLst/>
              <a:gdLst/>
              <a:ahLst/>
              <a:cxnLst/>
              <a:rect l="l" t="t" r="r" b="b"/>
              <a:pathLst>
                <a:path w="11530" h="21427" extrusionOk="0">
                  <a:moveTo>
                    <a:pt x="935" y="421"/>
                  </a:moveTo>
                  <a:lnTo>
                    <a:pt x="3390" y="461"/>
                  </a:lnTo>
                  <a:lnTo>
                    <a:pt x="6006" y="503"/>
                  </a:lnTo>
                  <a:lnTo>
                    <a:pt x="10962" y="522"/>
                  </a:lnTo>
                  <a:lnTo>
                    <a:pt x="10962" y="522"/>
                  </a:lnTo>
                  <a:cubicBezTo>
                    <a:pt x="10946" y="2092"/>
                    <a:pt x="10965" y="3663"/>
                    <a:pt x="10965" y="5252"/>
                  </a:cubicBezTo>
                  <a:cubicBezTo>
                    <a:pt x="10986" y="6905"/>
                    <a:pt x="11007" y="8558"/>
                    <a:pt x="11049" y="10232"/>
                  </a:cubicBezTo>
                  <a:lnTo>
                    <a:pt x="11216" y="20422"/>
                  </a:lnTo>
                  <a:cubicBezTo>
                    <a:pt x="10358" y="19836"/>
                    <a:pt x="9500" y="19229"/>
                    <a:pt x="8663" y="18643"/>
                  </a:cubicBezTo>
                  <a:cubicBezTo>
                    <a:pt x="7826" y="18057"/>
                    <a:pt x="7010" y="17492"/>
                    <a:pt x="6173" y="16928"/>
                  </a:cubicBezTo>
                  <a:lnTo>
                    <a:pt x="6090" y="16865"/>
                  </a:lnTo>
                  <a:lnTo>
                    <a:pt x="5985" y="16928"/>
                  </a:lnTo>
                  <a:cubicBezTo>
                    <a:pt x="4142" y="18104"/>
                    <a:pt x="2318" y="19316"/>
                    <a:pt x="495" y="20532"/>
                  </a:cubicBezTo>
                  <a:lnTo>
                    <a:pt x="495" y="20532"/>
                  </a:lnTo>
                  <a:cubicBezTo>
                    <a:pt x="585" y="17231"/>
                    <a:pt x="568" y="13930"/>
                    <a:pt x="608" y="10630"/>
                  </a:cubicBezTo>
                  <a:cubicBezTo>
                    <a:pt x="629" y="8893"/>
                    <a:pt x="670" y="7177"/>
                    <a:pt x="733" y="5440"/>
                  </a:cubicBezTo>
                  <a:cubicBezTo>
                    <a:pt x="794" y="3774"/>
                    <a:pt x="855" y="2089"/>
                    <a:pt x="935" y="421"/>
                  </a:cubicBezTo>
                  <a:close/>
                  <a:moveTo>
                    <a:pt x="11237" y="0"/>
                  </a:moveTo>
                  <a:lnTo>
                    <a:pt x="6006" y="21"/>
                  </a:lnTo>
                  <a:lnTo>
                    <a:pt x="3390" y="63"/>
                  </a:lnTo>
                  <a:lnTo>
                    <a:pt x="775" y="105"/>
                  </a:lnTo>
                  <a:lnTo>
                    <a:pt x="608" y="105"/>
                  </a:lnTo>
                  <a:lnTo>
                    <a:pt x="608" y="251"/>
                  </a:lnTo>
                  <a:cubicBezTo>
                    <a:pt x="587" y="1988"/>
                    <a:pt x="587" y="3704"/>
                    <a:pt x="545" y="5440"/>
                  </a:cubicBezTo>
                  <a:cubicBezTo>
                    <a:pt x="524" y="7156"/>
                    <a:pt x="482" y="8893"/>
                    <a:pt x="419" y="10609"/>
                  </a:cubicBezTo>
                  <a:cubicBezTo>
                    <a:pt x="294" y="14061"/>
                    <a:pt x="105" y="17513"/>
                    <a:pt x="22" y="20966"/>
                  </a:cubicBezTo>
                  <a:lnTo>
                    <a:pt x="1" y="21426"/>
                  </a:lnTo>
                  <a:lnTo>
                    <a:pt x="1" y="21426"/>
                  </a:lnTo>
                  <a:lnTo>
                    <a:pt x="377" y="21175"/>
                  </a:lnTo>
                  <a:cubicBezTo>
                    <a:pt x="2293" y="19877"/>
                    <a:pt x="4188" y="18600"/>
                    <a:pt x="6083" y="17283"/>
                  </a:cubicBezTo>
                  <a:lnTo>
                    <a:pt x="6083" y="17283"/>
                  </a:lnTo>
                  <a:cubicBezTo>
                    <a:pt x="6931" y="17827"/>
                    <a:pt x="7796" y="18370"/>
                    <a:pt x="8642" y="18873"/>
                  </a:cubicBezTo>
                  <a:cubicBezTo>
                    <a:pt x="9542" y="19417"/>
                    <a:pt x="10400" y="19961"/>
                    <a:pt x="11258" y="20485"/>
                  </a:cubicBezTo>
                  <a:lnTo>
                    <a:pt x="11425" y="10483"/>
                  </a:lnTo>
                  <a:cubicBezTo>
                    <a:pt x="11467" y="8788"/>
                    <a:pt x="11488" y="7093"/>
                    <a:pt x="11509" y="5378"/>
                  </a:cubicBezTo>
                  <a:cubicBezTo>
                    <a:pt x="11509" y="3683"/>
                    <a:pt x="11530" y="1967"/>
                    <a:pt x="11509" y="272"/>
                  </a:cubicBezTo>
                  <a:lnTo>
                    <a:pt x="11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43"/>
          <p:cNvGrpSpPr/>
          <p:nvPr/>
        </p:nvGrpSpPr>
        <p:grpSpPr>
          <a:xfrm rot="-899960">
            <a:off x="659299" y="670911"/>
            <a:ext cx="1162490" cy="1124891"/>
            <a:chOff x="3230800" y="2649825"/>
            <a:chExt cx="1162525" cy="1124925"/>
          </a:xfrm>
        </p:grpSpPr>
        <p:sp>
          <p:nvSpPr>
            <p:cNvPr id="366" name="Google Shape;366;p43"/>
            <p:cNvSpPr/>
            <p:nvPr/>
          </p:nvSpPr>
          <p:spPr>
            <a:xfrm>
              <a:off x="3230800" y="2649825"/>
              <a:ext cx="1162525" cy="685900"/>
            </a:xfrm>
            <a:custGeom>
              <a:avLst/>
              <a:gdLst/>
              <a:ahLst/>
              <a:cxnLst/>
              <a:rect l="l" t="t" r="r" b="b"/>
              <a:pathLst>
                <a:path w="46501" h="27436" extrusionOk="0">
                  <a:moveTo>
                    <a:pt x="21772" y="651"/>
                  </a:moveTo>
                  <a:cubicBezTo>
                    <a:pt x="24200" y="651"/>
                    <a:pt x="27292" y="2378"/>
                    <a:pt x="27320" y="4771"/>
                  </a:cubicBezTo>
                  <a:cubicBezTo>
                    <a:pt x="27320" y="4804"/>
                    <a:pt x="27320" y="4804"/>
                    <a:pt x="27320" y="4838"/>
                  </a:cubicBezTo>
                  <a:cubicBezTo>
                    <a:pt x="27339" y="5027"/>
                    <a:pt x="27529" y="5151"/>
                    <a:pt x="27709" y="5151"/>
                  </a:cubicBezTo>
                  <a:cubicBezTo>
                    <a:pt x="27846" y="5151"/>
                    <a:pt x="27978" y="5078"/>
                    <a:pt x="28021" y="4905"/>
                  </a:cubicBezTo>
                  <a:cubicBezTo>
                    <a:pt x="28810" y="2198"/>
                    <a:pt x="31233" y="1165"/>
                    <a:pt x="33873" y="1165"/>
                  </a:cubicBezTo>
                  <a:cubicBezTo>
                    <a:pt x="36700" y="1165"/>
                    <a:pt x="39777" y="2350"/>
                    <a:pt x="41364" y="3937"/>
                  </a:cubicBezTo>
                  <a:cubicBezTo>
                    <a:pt x="42998" y="5572"/>
                    <a:pt x="44966" y="8107"/>
                    <a:pt x="44866" y="10542"/>
                  </a:cubicBezTo>
                  <a:cubicBezTo>
                    <a:pt x="44739" y="13545"/>
                    <a:pt x="41001" y="17068"/>
                    <a:pt x="37931" y="17068"/>
                  </a:cubicBezTo>
                  <a:cubicBezTo>
                    <a:pt x="37795" y="17068"/>
                    <a:pt x="37661" y="17061"/>
                    <a:pt x="37528" y="17047"/>
                  </a:cubicBezTo>
                  <a:cubicBezTo>
                    <a:pt x="37457" y="16983"/>
                    <a:pt x="37374" y="16956"/>
                    <a:pt x="37292" y="16956"/>
                  </a:cubicBezTo>
                  <a:cubicBezTo>
                    <a:pt x="37030" y="16956"/>
                    <a:pt x="36775" y="17242"/>
                    <a:pt x="36927" y="17547"/>
                  </a:cubicBezTo>
                  <a:cubicBezTo>
                    <a:pt x="39650" y="22652"/>
                    <a:pt x="34594" y="26538"/>
                    <a:pt x="29728" y="26538"/>
                  </a:cubicBezTo>
                  <a:cubicBezTo>
                    <a:pt x="27440" y="26538"/>
                    <a:pt x="25194" y="25679"/>
                    <a:pt x="23818" y="23685"/>
                  </a:cubicBezTo>
                  <a:cubicBezTo>
                    <a:pt x="23851" y="23618"/>
                    <a:pt x="23885" y="23518"/>
                    <a:pt x="23918" y="23451"/>
                  </a:cubicBezTo>
                  <a:cubicBezTo>
                    <a:pt x="23985" y="23249"/>
                    <a:pt x="23796" y="23093"/>
                    <a:pt x="23615" y="23093"/>
                  </a:cubicBezTo>
                  <a:cubicBezTo>
                    <a:pt x="23526" y="23093"/>
                    <a:pt x="23439" y="23130"/>
                    <a:pt x="23384" y="23218"/>
                  </a:cubicBezTo>
                  <a:cubicBezTo>
                    <a:pt x="23384" y="23251"/>
                    <a:pt x="23384" y="23251"/>
                    <a:pt x="23351" y="23251"/>
                  </a:cubicBezTo>
                  <a:cubicBezTo>
                    <a:pt x="23284" y="23284"/>
                    <a:pt x="23218" y="23351"/>
                    <a:pt x="23251" y="23451"/>
                  </a:cubicBezTo>
                  <a:cubicBezTo>
                    <a:pt x="22851" y="24218"/>
                    <a:pt x="22350" y="25019"/>
                    <a:pt x="21550" y="25419"/>
                  </a:cubicBezTo>
                  <a:cubicBezTo>
                    <a:pt x="21284" y="25548"/>
                    <a:pt x="20996" y="25608"/>
                    <a:pt x="20711" y="25608"/>
                  </a:cubicBezTo>
                  <a:cubicBezTo>
                    <a:pt x="19740" y="25608"/>
                    <a:pt x="18796" y="24916"/>
                    <a:pt x="18848" y="23885"/>
                  </a:cubicBezTo>
                  <a:cubicBezTo>
                    <a:pt x="18881" y="23851"/>
                    <a:pt x="18914" y="23785"/>
                    <a:pt x="18948" y="23751"/>
                  </a:cubicBezTo>
                  <a:cubicBezTo>
                    <a:pt x="19084" y="23479"/>
                    <a:pt x="18865" y="23237"/>
                    <a:pt x="18637" y="23237"/>
                  </a:cubicBezTo>
                  <a:cubicBezTo>
                    <a:pt x="18530" y="23237"/>
                    <a:pt x="18422" y="23290"/>
                    <a:pt x="18347" y="23418"/>
                  </a:cubicBezTo>
                  <a:cubicBezTo>
                    <a:pt x="17212" y="25311"/>
                    <a:pt x="15186" y="26568"/>
                    <a:pt x="12980" y="26568"/>
                  </a:cubicBezTo>
                  <a:cubicBezTo>
                    <a:pt x="12660" y="26568"/>
                    <a:pt x="12335" y="26542"/>
                    <a:pt x="12010" y="26487"/>
                  </a:cubicBezTo>
                  <a:cubicBezTo>
                    <a:pt x="8173" y="25786"/>
                    <a:pt x="8707" y="22450"/>
                    <a:pt x="9675" y="19682"/>
                  </a:cubicBezTo>
                  <a:lnTo>
                    <a:pt x="9708" y="19682"/>
                  </a:lnTo>
                  <a:cubicBezTo>
                    <a:pt x="10087" y="19587"/>
                    <a:pt x="9957" y="19043"/>
                    <a:pt x="9602" y="19043"/>
                  </a:cubicBezTo>
                  <a:cubicBezTo>
                    <a:pt x="9582" y="19043"/>
                    <a:pt x="9562" y="19045"/>
                    <a:pt x="9541" y="19048"/>
                  </a:cubicBezTo>
                  <a:cubicBezTo>
                    <a:pt x="9104" y="19115"/>
                    <a:pt x="8645" y="19150"/>
                    <a:pt x="8177" y="19150"/>
                  </a:cubicBezTo>
                  <a:cubicBezTo>
                    <a:pt x="5399" y="19150"/>
                    <a:pt x="2311" y="17924"/>
                    <a:pt x="1569" y="15012"/>
                  </a:cubicBezTo>
                  <a:cubicBezTo>
                    <a:pt x="1002" y="12677"/>
                    <a:pt x="2102" y="9741"/>
                    <a:pt x="3303" y="7840"/>
                  </a:cubicBezTo>
                  <a:cubicBezTo>
                    <a:pt x="5022" y="5129"/>
                    <a:pt x="7746" y="3510"/>
                    <a:pt x="10468" y="3510"/>
                  </a:cubicBezTo>
                  <a:cubicBezTo>
                    <a:pt x="12501" y="3510"/>
                    <a:pt x="14534" y="4414"/>
                    <a:pt x="16146" y="6439"/>
                  </a:cubicBezTo>
                  <a:cubicBezTo>
                    <a:pt x="16191" y="6484"/>
                    <a:pt x="16243" y="6502"/>
                    <a:pt x="16293" y="6502"/>
                  </a:cubicBezTo>
                  <a:cubicBezTo>
                    <a:pt x="16353" y="6502"/>
                    <a:pt x="16409" y="6476"/>
                    <a:pt x="16446" y="6439"/>
                  </a:cubicBezTo>
                  <a:cubicBezTo>
                    <a:pt x="16579" y="6439"/>
                    <a:pt x="16713" y="6406"/>
                    <a:pt x="16780" y="6205"/>
                  </a:cubicBezTo>
                  <a:cubicBezTo>
                    <a:pt x="17280" y="4037"/>
                    <a:pt x="18114" y="1602"/>
                    <a:pt x="20516" y="835"/>
                  </a:cubicBezTo>
                  <a:cubicBezTo>
                    <a:pt x="20896" y="710"/>
                    <a:pt x="21322" y="651"/>
                    <a:pt x="21772" y="651"/>
                  </a:cubicBezTo>
                  <a:close/>
                  <a:moveTo>
                    <a:pt x="21658" y="1"/>
                  </a:moveTo>
                  <a:cubicBezTo>
                    <a:pt x="21633" y="1"/>
                    <a:pt x="21608" y="1"/>
                    <a:pt x="21583" y="1"/>
                  </a:cubicBezTo>
                  <a:cubicBezTo>
                    <a:pt x="18481" y="101"/>
                    <a:pt x="16780" y="3070"/>
                    <a:pt x="16246" y="5805"/>
                  </a:cubicBezTo>
                  <a:cubicBezTo>
                    <a:pt x="14698" y="3686"/>
                    <a:pt x="12677" y="2788"/>
                    <a:pt x="10617" y="2788"/>
                  </a:cubicBezTo>
                  <a:cubicBezTo>
                    <a:pt x="7260" y="2788"/>
                    <a:pt x="3797" y="5171"/>
                    <a:pt x="2102" y="8541"/>
                  </a:cubicBezTo>
                  <a:cubicBezTo>
                    <a:pt x="902" y="10942"/>
                    <a:pt x="1" y="14378"/>
                    <a:pt x="1602" y="16813"/>
                  </a:cubicBezTo>
                  <a:cubicBezTo>
                    <a:pt x="2989" y="18879"/>
                    <a:pt x="5431" y="19840"/>
                    <a:pt x="7850" y="19840"/>
                  </a:cubicBezTo>
                  <a:cubicBezTo>
                    <a:pt x="8283" y="19840"/>
                    <a:pt x="8716" y="19809"/>
                    <a:pt x="9141" y="19749"/>
                  </a:cubicBezTo>
                  <a:lnTo>
                    <a:pt x="9141" y="19749"/>
                  </a:lnTo>
                  <a:cubicBezTo>
                    <a:pt x="7873" y="22517"/>
                    <a:pt x="7606" y="25820"/>
                    <a:pt x="11109" y="26954"/>
                  </a:cubicBezTo>
                  <a:cubicBezTo>
                    <a:pt x="11735" y="27155"/>
                    <a:pt x="12377" y="27250"/>
                    <a:pt x="13015" y="27250"/>
                  </a:cubicBezTo>
                  <a:cubicBezTo>
                    <a:pt x="15130" y="27250"/>
                    <a:pt x="17199" y="26202"/>
                    <a:pt x="18481" y="24485"/>
                  </a:cubicBezTo>
                  <a:cubicBezTo>
                    <a:pt x="18614" y="25353"/>
                    <a:pt x="19482" y="26086"/>
                    <a:pt x="20416" y="26220"/>
                  </a:cubicBezTo>
                  <a:cubicBezTo>
                    <a:pt x="20525" y="26236"/>
                    <a:pt x="20633" y="26244"/>
                    <a:pt x="20740" y="26244"/>
                  </a:cubicBezTo>
                  <a:cubicBezTo>
                    <a:pt x="21966" y="26244"/>
                    <a:pt x="23001" y="25226"/>
                    <a:pt x="23584" y="24152"/>
                  </a:cubicBezTo>
                  <a:cubicBezTo>
                    <a:pt x="24835" y="26461"/>
                    <a:pt x="27115" y="27435"/>
                    <a:pt x="29520" y="27435"/>
                  </a:cubicBezTo>
                  <a:cubicBezTo>
                    <a:pt x="34688" y="27435"/>
                    <a:pt x="40435" y="22941"/>
                    <a:pt x="37795" y="17547"/>
                  </a:cubicBezTo>
                  <a:lnTo>
                    <a:pt x="37795" y="17547"/>
                  </a:lnTo>
                  <a:cubicBezTo>
                    <a:pt x="37961" y="17564"/>
                    <a:pt x="38127" y="17573"/>
                    <a:pt x="38292" y="17573"/>
                  </a:cubicBezTo>
                  <a:cubicBezTo>
                    <a:pt x="40979" y="17573"/>
                    <a:pt x="43511" y="15342"/>
                    <a:pt x="44800" y="13110"/>
                  </a:cubicBezTo>
                  <a:cubicBezTo>
                    <a:pt x="46501" y="10175"/>
                    <a:pt x="44966" y="7140"/>
                    <a:pt x="43065" y="4704"/>
                  </a:cubicBezTo>
                  <a:cubicBezTo>
                    <a:pt x="40894" y="1960"/>
                    <a:pt x="38068" y="415"/>
                    <a:pt x="34687" y="415"/>
                  </a:cubicBezTo>
                  <a:cubicBezTo>
                    <a:pt x="34328" y="415"/>
                    <a:pt x="33963" y="433"/>
                    <a:pt x="33592" y="468"/>
                  </a:cubicBezTo>
                  <a:cubicBezTo>
                    <a:pt x="31190" y="702"/>
                    <a:pt x="28721" y="1669"/>
                    <a:pt x="27654" y="3870"/>
                  </a:cubicBezTo>
                  <a:cubicBezTo>
                    <a:pt x="27192" y="1495"/>
                    <a:pt x="23924" y="1"/>
                    <a:pt x="216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3255825" y="2666075"/>
              <a:ext cx="1099150" cy="647975"/>
            </a:xfrm>
            <a:custGeom>
              <a:avLst/>
              <a:gdLst/>
              <a:ahLst/>
              <a:cxnLst/>
              <a:rect l="l" t="t" r="r" b="b"/>
              <a:pathLst>
                <a:path w="43966" h="25919" extrusionOk="0">
                  <a:moveTo>
                    <a:pt x="20771" y="1"/>
                  </a:moveTo>
                  <a:cubicBezTo>
                    <a:pt x="20321" y="1"/>
                    <a:pt x="19895" y="60"/>
                    <a:pt x="19515" y="185"/>
                  </a:cubicBezTo>
                  <a:cubicBezTo>
                    <a:pt x="17113" y="952"/>
                    <a:pt x="16279" y="3387"/>
                    <a:pt x="15779" y="5555"/>
                  </a:cubicBezTo>
                  <a:cubicBezTo>
                    <a:pt x="15712" y="5756"/>
                    <a:pt x="15578" y="5789"/>
                    <a:pt x="15445" y="5789"/>
                  </a:cubicBezTo>
                  <a:cubicBezTo>
                    <a:pt x="15408" y="5826"/>
                    <a:pt x="15352" y="5852"/>
                    <a:pt x="15292" y="5852"/>
                  </a:cubicBezTo>
                  <a:cubicBezTo>
                    <a:pt x="15242" y="5852"/>
                    <a:pt x="15190" y="5834"/>
                    <a:pt x="15145" y="5789"/>
                  </a:cubicBezTo>
                  <a:cubicBezTo>
                    <a:pt x="13533" y="3764"/>
                    <a:pt x="11500" y="2860"/>
                    <a:pt x="9467" y="2860"/>
                  </a:cubicBezTo>
                  <a:cubicBezTo>
                    <a:pt x="6745" y="2860"/>
                    <a:pt x="4021" y="4479"/>
                    <a:pt x="2302" y="7190"/>
                  </a:cubicBezTo>
                  <a:cubicBezTo>
                    <a:pt x="1101" y="9091"/>
                    <a:pt x="1" y="12027"/>
                    <a:pt x="568" y="14362"/>
                  </a:cubicBezTo>
                  <a:cubicBezTo>
                    <a:pt x="1310" y="17274"/>
                    <a:pt x="4398" y="18500"/>
                    <a:pt x="7176" y="18500"/>
                  </a:cubicBezTo>
                  <a:cubicBezTo>
                    <a:pt x="7644" y="18500"/>
                    <a:pt x="8103" y="18465"/>
                    <a:pt x="8540" y="18398"/>
                  </a:cubicBezTo>
                  <a:cubicBezTo>
                    <a:pt x="8561" y="18395"/>
                    <a:pt x="8581" y="18393"/>
                    <a:pt x="8601" y="18393"/>
                  </a:cubicBezTo>
                  <a:cubicBezTo>
                    <a:pt x="8956" y="18393"/>
                    <a:pt x="9086" y="18937"/>
                    <a:pt x="8707" y="19032"/>
                  </a:cubicBezTo>
                  <a:lnTo>
                    <a:pt x="8674" y="19032"/>
                  </a:lnTo>
                  <a:cubicBezTo>
                    <a:pt x="7706" y="21767"/>
                    <a:pt x="7172" y="25136"/>
                    <a:pt x="11009" y="25837"/>
                  </a:cubicBezTo>
                  <a:cubicBezTo>
                    <a:pt x="11334" y="25892"/>
                    <a:pt x="11659" y="25918"/>
                    <a:pt x="11979" y="25918"/>
                  </a:cubicBezTo>
                  <a:cubicBezTo>
                    <a:pt x="14185" y="25918"/>
                    <a:pt x="16211" y="24661"/>
                    <a:pt x="17346" y="22768"/>
                  </a:cubicBezTo>
                  <a:cubicBezTo>
                    <a:pt x="17421" y="22640"/>
                    <a:pt x="17529" y="22587"/>
                    <a:pt x="17636" y="22587"/>
                  </a:cubicBezTo>
                  <a:cubicBezTo>
                    <a:pt x="17864" y="22587"/>
                    <a:pt x="18083" y="22829"/>
                    <a:pt x="17947" y="23101"/>
                  </a:cubicBezTo>
                  <a:cubicBezTo>
                    <a:pt x="17913" y="23135"/>
                    <a:pt x="17880" y="23201"/>
                    <a:pt x="17847" y="23235"/>
                  </a:cubicBezTo>
                  <a:cubicBezTo>
                    <a:pt x="17795" y="24266"/>
                    <a:pt x="18739" y="24958"/>
                    <a:pt x="19710" y="24958"/>
                  </a:cubicBezTo>
                  <a:cubicBezTo>
                    <a:pt x="19995" y="24958"/>
                    <a:pt x="20283" y="24898"/>
                    <a:pt x="20549" y="24769"/>
                  </a:cubicBezTo>
                  <a:cubicBezTo>
                    <a:pt x="21349" y="24369"/>
                    <a:pt x="21850" y="23568"/>
                    <a:pt x="22250" y="22801"/>
                  </a:cubicBezTo>
                  <a:cubicBezTo>
                    <a:pt x="22217" y="22701"/>
                    <a:pt x="22283" y="22634"/>
                    <a:pt x="22350" y="22601"/>
                  </a:cubicBezTo>
                  <a:cubicBezTo>
                    <a:pt x="22383" y="22601"/>
                    <a:pt x="22383" y="22601"/>
                    <a:pt x="22383" y="22568"/>
                  </a:cubicBezTo>
                  <a:cubicBezTo>
                    <a:pt x="22438" y="22480"/>
                    <a:pt x="22525" y="22443"/>
                    <a:pt x="22614" y="22443"/>
                  </a:cubicBezTo>
                  <a:cubicBezTo>
                    <a:pt x="22795" y="22443"/>
                    <a:pt x="22984" y="22599"/>
                    <a:pt x="22917" y="22801"/>
                  </a:cubicBezTo>
                  <a:cubicBezTo>
                    <a:pt x="22884" y="22868"/>
                    <a:pt x="22850" y="22968"/>
                    <a:pt x="22817" y="23035"/>
                  </a:cubicBezTo>
                  <a:cubicBezTo>
                    <a:pt x="24193" y="25029"/>
                    <a:pt x="26439" y="25888"/>
                    <a:pt x="28727" y="25888"/>
                  </a:cubicBezTo>
                  <a:cubicBezTo>
                    <a:pt x="33593" y="25888"/>
                    <a:pt x="38649" y="22002"/>
                    <a:pt x="35926" y="16897"/>
                  </a:cubicBezTo>
                  <a:cubicBezTo>
                    <a:pt x="35774" y="16592"/>
                    <a:pt x="36029" y="16306"/>
                    <a:pt x="36291" y="16306"/>
                  </a:cubicBezTo>
                  <a:cubicBezTo>
                    <a:pt x="36373" y="16306"/>
                    <a:pt x="36456" y="16333"/>
                    <a:pt x="36527" y="16397"/>
                  </a:cubicBezTo>
                  <a:cubicBezTo>
                    <a:pt x="36660" y="16411"/>
                    <a:pt x="36794" y="16418"/>
                    <a:pt x="36930" y="16418"/>
                  </a:cubicBezTo>
                  <a:cubicBezTo>
                    <a:pt x="40000" y="16418"/>
                    <a:pt x="43738" y="12895"/>
                    <a:pt x="43865" y="9892"/>
                  </a:cubicBezTo>
                  <a:cubicBezTo>
                    <a:pt x="43965" y="7457"/>
                    <a:pt x="41997" y="4922"/>
                    <a:pt x="40363" y="3287"/>
                  </a:cubicBezTo>
                  <a:cubicBezTo>
                    <a:pt x="38776" y="1700"/>
                    <a:pt x="35699" y="515"/>
                    <a:pt x="32872" y="515"/>
                  </a:cubicBezTo>
                  <a:cubicBezTo>
                    <a:pt x="30232" y="515"/>
                    <a:pt x="27809" y="1548"/>
                    <a:pt x="27020" y="4255"/>
                  </a:cubicBezTo>
                  <a:cubicBezTo>
                    <a:pt x="26977" y="4428"/>
                    <a:pt x="26845" y="4501"/>
                    <a:pt x="26708" y="4501"/>
                  </a:cubicBezTo>
                  <a:cubicBezTo>
                    <a:pt x="26528" y="4501"/>
                    <a:pt x="26338" y="4377"/>
                    <a:pt x="26319" y="4188"/>
                  </a:cubicBezTo>
                  <a:cubicBezTo>
                    <a:pt x="26319" y="4154"/>
                    <a:pt x="26319" y="4154"/>
                    <a:pt x="26319" y="4121"/>
                  </a:cubicBezTo>
                  <a:cubicBezTo>
                    <a:pt x="26291" y="1728"/>
                    <a:pt x="23199" y="1"/>
                    <a:pt x="20771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3900775" y="3407625"/>
              <a:ext cx="156675" cy="150925"/>
            </a:xfrm>
            <a:custGeom>
              <a:avLst/>
              <a:gdLst/>
              <a:ahLst/>
              <a:cxnLst/>
              <a:rect l="l" t="t" r="r" b="b"/>
              <a:pathLst>
                <a:path w="6267" h="6037" extrusionOk="0">
                  <a:moveTo>
                    <a:pt x="2021" y="1"/>
                  </a:moveTo>
                  <a:cubicBezTo>
                    <a:pt x="1936" y="1"/>
                    <a:pt x="1844" y="98"/>
                    <a:pt x="1889" y="211"/>
                  </a:cubicBezTo>
                  <a:cubicBezTo>
                    <a:pt x="2256" y="978"/>
                    <a:pt x="2590" y="1745"/>
                    <a:pt x="2890" y="2513"/>
                  </a:cubicBezTo>
                  <a:cubicBezTo>
                    <a:pt x="1989" y="2279"/>
                    <a:pt x="1122" y="2046"/>
                    <a:pt x="221" y="1879"/>
                  </a:cubicBezTo>
                  <a:cubicBezTo>
                    <a:pt x="209" y="1876"/>
                    <a:pt x="197" y="1875"/>
                    <a:pt x="185" y="1875"/>
                  </a:cubicBezTo>
                  <a:cubicBezTo>
                    <a:pt x="50" y="1875"/>
                    <a:pt x="31" y="2048"/>
                    <a:pt x="155" y="2079"/>
                  </a:cubicBezTo>
                  <a:cubicBezTo>
                    <a:pt x="922" y="2312"/>
                    <a:pt x="1689" y="2546"/>
                    <a:pt x="2456" y="2779"/>
                  </a:cubicBezTo>
                  <a:cubicBezTo>
                    <a:pt x="1689" y="3046"/>
                    <a:pt x="922" y="3280"/>
                    <a:pt x="155" y="3513"/>
                  </a:cubicBezTo>
                  <a:cubicBezTo>
                    <a:pt x="0" y="3575"/>
                    <a:pt x="46" y="3750"/>
                    <a:pt x="185" y="3750"/>
                  </a:cubicBezTo>
                  <a:cubicBezTo>
                    <a:pt x="196" y="3750"/>
                    <a:pt x="209" y="3749"/>
                    <a:pt x="221" y="3747"/>
                  </a:cubicBezTo>
                  <a:cubicBezTo>
                    <a:pt x="1122" y="3580"/>
                    <a:pt x="2056" y="3346"/>
                    <a:pt x="2957" y="3046"/>
                  </a:cubicBezTo>
                  <a:lnTo>
                    <a:pt x="2957" y="3046"/>
                  </a:lnTo>
                  <a:cubicBezTo>
                    <a:pt x="2456" y="4047"/>
                    <a:pt x="1889" y="4981"/>
                    <a:pt x="1222" y="5882"/>
                  </a:cubicBezTo>
                  <a:cubicBezTo>
                    <a:pt x="1170" y="5959"/>
                    <a:pt x="1259" y="6037"/>
                    <a:pt x="1332" y="6037"/>
                  </a:cubicBezTo>
                  <a:cubicBezTo>
                    <a:pt x="1354" y="6037"/>
                    <a:pt x="1374" y="6030"/>
                    <a:pt x="1389" y="6015"/>
                  </a:cubicBezTo>
                  <a:cubicBezTo>
                    <a:pt x="2089" y="5214"/>
                    <a:pt x="2723" y="4347"/>
                    <a:pt x="3257" y="3413"/>
                  </a:cubicBezTo>
                  <a:cubicBezTo>
                    <a:pt x="3424" y="3880"/>
                    <a:pt x="3590" y="4347"/>
                    <a:pt x="3757" y="4814"/>
                  </a:cubicBezTo>
                  <a:cubicBezTo>
                    <a:pt x="3795" y="4916"/>
                    <a:pt x="3882" y="4960"/>
                    <a:pt x="3969" y="4960"/>
                  </a:cubicBezTo>
                  <a:cubicBezTo>
                    <a:pt x="4111" y="4960"/>
                    <a:pt x="4253" y="4846"/>
                    <a:pt x="4191" y="4681"/>
                  </a:cubicBezTo>
                  <a:cubicBezTo>
                    <a:pt x="4024" y="4147"/>
                    <a:pt x="3824" y="3647"/>
                    <a:pt x="3590" y="3113"/>
                  </a:cubicBezTo>
                  <a:lnTo>
                    <a:pt x="3590" y="3113"/>
                  </a:lnTo>
                  <a:cubicBezTo>
                    <a:pt x="4157" y="3280"/>
                    <a:pt x="4691" y="3447"/>
                    <a:pt x="5225" y="3580"/>
                  </a:cubicBezTo>
                  <a:cubicBezTo>
                    <a:pt x="5254" y="3590"/>
                    <a:pt x="5281" y="3594"/>
                    <a:pt x="5306" y="3594"/>
                  </a:cubicBezTo>
                  <a:cubicBezTo>
                    <a:pt x="5547" y="3594"/>
                    <a:pt x="5630" y="3203"/>
                    <a:pt x="5358" y="3113"/>
                  </a:cubicBezTo>
                  <a:cubicBezTo>
                    <a:pt x="4858" y="3013"/>
                    <a:pt x="4391" y="2879"/>
                    <a:pt x="3891" y="2746"/>
                  </a:cubicBezTo>
                  <a:cubicBezTo>
                    <a:pt x="4624" y="2513"/>
                    <a:pt x="5358" y="2246"/>
                    <a:pt x="6059" y="1979"/>
                  </a:cubicBezTo>
                  <a:cubicBezTo>
                    <a:pt x="6267" y="1860"/>
                    <a:pt x="6210" y="1529"/>
                    <a:pt x="6007" y="1529"/>
                  </a:cubicBezTo>
                  <a:cubicBezTo>
                    <a:pt x="5982" y="1529"/>
                    <a:pt x="5954" y="1534"/>
                    <a:pt x="5925" y="1545"/>
                  </a:cubicBezTo>
                  <a:cubicBezTo>
                    <a:pt x="5225" y="1812"/>
                    <a:pt x="4524" y="2079"/>
                    <a:pt x="3824" y="2312"/>
                  </a:cubicBezTo>
                  <a:cubicBezTo>
                    <a:pt x="4024" y="1879"/>
                    <a:pt x="4224" y="1378"/>
                    <a:pt x="4358" y="878"/>
                  </a:cubicBezTo>
                  <a:cubicBezTo>
                    <a:pt x="4417" y="720"/>
                    <a:pt x="4301" y="621"/>
                    <a:pt x="4176" y="621"/>
                  </a:cubicBezTo>
                  <a:cubicBezTo>
                    <a:pt x="4089" y="621"/>
                    <a:pt x="3998" y="669"/>
                    <a:pt x="3957" y="778"/>
                  </a:cubicBezTo>
                  <a:cubicBezTo>
                    <a:pt x="3757" y="1312"/>
                    <a:pt x="3524" y="1845"/>
                    <a:pt x="3290" y="2379"/>
                  </a:cubicBezTo>
                  <a:cubicBezTo>
                    <a:pt x="2923" y="1579"/>
                    <a:pt x="2556" y="811"/>
                    <a:pt x="2123" y="77"/>
                  </a:cubicBezTo>
                  <a:cubicBezTo>
                    <a:pt x="2101" y="23"/>
                    <a:pt x="2062" y="1"/>
                    <a:pt x="20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3619425" y="3344075"/>
              <a:ext cx="191325" cy="201075"/>
            </a:xfrm>
            <a:custGeom>
              <a:avLst/>
              <a:gdLst/>
              <a:ahLst/>
              <a:cxnLst/>
              <a:rect l="l" t="t" r="r" b="b"/>
              <a:pathLst>
                <a:path w="7653" h="8043" extrusionOk="0">
                  <a:moveTo>
                    <a:pt x="4249" y="1"/>
                  </a:moveTo>
                  <a:cubicBezTo>
                    <a:pt x="4128" y="1"/>
                    <a:pt x="4003" y="84"/>
                    <a:pt x="4003" y="251"/>
                  </a:cubicBezTo>
                  <a:cubicBezTo>
                    <a:pt x="3937" y="1185"/>
                    <a:pt x="3803" y="2152"/>
                    <a:pt x="3703" y="3120"/>
                  </a:cubicBezTo>
                  <a:cubicBezTo>
                    <a:pt x="3003" y="2319"/>
                    <a:pt x="2269" y="1585"/>
                    <a:pt x="1535" y="918"/>
                  </a:cubicBezTo>
                  <a:cubicBezTo>
                    <a:pt x="1513" y="897"/>
                    <a:pt x="1488" y="887"/>
                    <a:pt x="1464" y="887"/>
                  </a:cubicBezTo>
                  <a:cubicBezTo>
                    <a:pt x="1375" y="887"/>
                    <a:pt x="1290" y="1007"/>
                    <a:pt x="1368" y="1085"/>
                  </a:cubicBezTo>
                  <a:cubicBezTo>
                    <a:pt x="2035" y="1886"/>
                    <a:pt x="2669" y="2686"/>
                    <a:pt x="3303" y="3520"/>
                  </a:cubicBezTo>
                  <a:cubicBezTo>
                    <a:pt x="2235" y="3320"/>
                    <a:pt x="1201" y="3187"/>
                    <a:pt x="134" y="3120"/>
                  </a:cubicBezTo>
                  <a:cubicBezTo>
                    <a:pt x="0" y="3120"/>
                    <a:pt x="0" y="3320"/>
                    <a:pt x="100" y="3353"/>
                  </a:cubicBezTo>
                  <a:cubicBezTo>
                    <a:pt x="1268" y="3553"/>
                    <a:pt x="2435" y="3754"/>
                    <a:pt x="3603" y="3987"/>
                  </a:cubicBezTo>
                  <a:cubicBezTo>
                    <a:pt x="3570" y="4020"/>
                    <a:pt x="3570" y="4054"/>
                    <a:pt x="3570" y="4087"/>
                  </a:cubicBezTo>
                  <a:cubicBezTo>
                    <a:pt x="2569" y="4721"/>
                    <a:pt x="1568" y="5355"/>
                    <a:pt x="567" y="6022"/>
                  </a:cubicBezTo>
                  <a:cubicBezTo>
                    <a:pt x="452" y="6108"/>
                    <a:pt x="536" y="6269"/>
                    <a:pt x="646" y="6269"/>
                  </a:cubicBezTo>
                  <a:cubicBezTo>
                    <a:pt x="664" y="6269"/>
                    <a:pt x="682" y="6265"/>
                    <a:pt x="701" y="6255"/>
                  </a:cubicBezTo>
                  <a:cubicBezTo>
                    <a:pt x="1635" y="5722"/>
                    <a:pt x="2569" y="5188"/>
                    <a:pt x="3503" y="4654"/>
                  </a:cubicBezTo>
                  <a:lnTo>
                    <a:pt x="3503" y="4654"/>
                  </a:lnTo>
                  <a:cubicBezTo>
                    <a:pt x="3336" y="5722"/>
                    <a:pt x="3203" y="6789"/>
                    <a:pt x="3036" y="7857"/>
                  </a:cubicBezTo>
                  <a:cubicBezTo>
                    <a:pt x="3015" y="7963"/>
                    <a:pt x="3102" y="8042"/>
                    <a:pt x="3185" y="8042"/>
                  </a:cubicBezTo>
                  <a:cubicBezTo>
                    <a:pt x="3233" y="8042"/>
                    <a:pt x="3279" y="8017"/>
                    <a:pt x="3303" y="7957"/>
                  </a:cubicBezTo>
                  <a:cubicBezTo>
                    <a:pt x="3603" y="6789"/>
                    <a:pt x="3836" y="5622"/>
                    <a:pt x="4037" y="4454"/>
                  </a:cubicBezTo>
                  <a:cubicBezTo>
                    <a:pt x="4537" y="5121"/>
                    <a:pt x="5037" y="5788"/>
                    <a:pt x="5571" y="6422"/>
                  </a:cubicBezTo>
                  <a:cubicBezTo>
                    <a:pt x="5614" y="6483"/>
                    <a:pt x="5668" y="6507"/>
                    <a:pt x="5723" y="6507"/>
                  </a:cubicBezTo>
                  <a:cubicBezTo>
                    <a:pt x="5879" y="6507"/>
                    <a:pt x="6037" y="6304"/>
                    <a:pt x="5938" y="6155"/>
                  </a:cubicBezTo>
                  <a:cubicBezTo>
                    <a:pt x="5538" y="5488"/>
                    <a:pt x="5104" y="4821"/>
                    <a:pt x="4604" y="4221"/>
                  </a:cubicBezTo>
                  <a:lnTo>
                    <a:pt x="4604" y="4221"/>
                  </a:lnTo>
                  <a:cubicBezTo>
                    <a:pt x="5504" y="4387"/>
                    <a:pt x="6405" y="4588"/>
                    <a:pt x="7306" y="4788"/>
                  </a:cubicBezTo>
                  <a:cubicBezTo>
                    <a:pt x="7323" y="4793"/>
                    <a:pt x="7341" y="4795"/>
                    <a:pt x="7357" y="4795"/>
                  </a:cubicBezTo>
                  <a:cubicBezTo>
                    <a:pt x="7557" y="4795"/>
                    <a:pt x="7652" y="4449"/>
                    <a:pt x="7406" y="4387"/>
                  </a:cubicBezTo>
                  <a:cubicBezTo>
                    <a:pt x="6605" y="4154"/>
                    <a:pt x="5738" y="3987"/>
                    <a:pt x="4904" y="3787"/>
                  </a:cubicBezTo>
                  <a:cubicBezTo>
                    <a:pt x="5471" y="3487"/>
                    <a:pt x="6005" y="3153"/>
                    <a:pt x="6538" y="2820"/>
                  </a:cubicBezTo>
                  <a:cubicBezTo>
                    <a:pt x="6761" y="2681"/>
                    <a:pt x="6636" y="2379"/>
                    <a:pt x="6433" y="2379"/>
                  </a:cubicBezTo>
                  <a:cubicBezTo>
                    <a:pt x="6393" y="2379"/>
                    <a:pt x="6349" y="2392"/>
                    <a:pt x="6305" y="2419"/>
                  </a:cubicBezTo>
                  <a:cubicBezTo>
                    <a:pt x="5638" y="2820"/>
                    <a:pt x="4937" y="3253"/>
                    <a:pt x="4270" y="3687"/>
                  </a:cubicBezTo>
                  <a:cubicBezTo>
                    <a:pt x="4237" y="3654"/>
                    <a:pt x="4203" y="3654"/>
                    <a:pt x="4170" y="3654"/>
                  </a:cubicBezTo>
                  <a:lnTo>
                    <a:pt x="4137" y="3620"/>
                  </a:lnTo>
                  <a:cubicBezTo>
                    <a:pt x="4303" y="2519"/>
                    <a:pt x="4404" y="1352"/>
                    <a:pt x="4470" y="251"/>
                  </a:cubicBezTo>
                  <a:cubicBezTo>
                    <a:pt x="4487" y="84"/>
                    <a:pt x="4370" y="1"/>
                    <a:pt x="42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3742850" y="3574050"/>
              <a:ext cx="191375" cy="200700"/>
            </a:xfrm>
            <a:custGeom>
              <a:avLst/>
              <a:gdLst/>
              <a:ahLst/>
              <a:cxnLst/>
              <a:rect l="l" t="t" r="r" b="b"/>
              <a:pathLst>
                <a:path w="7655" h="8028" extrusionOk="0">
                  <a:moveTo>
                    <a:pt x="4266" y="0"/>
                  </a:moveTo>
                  <a:cubicBezTo>
                    <a:pt x="4145" y="0"/>
                    <a:pt x="4020" y="75"/>
                    <a:pt x="4003" y="225"/>
                  </a:cubicBezTo>
                  <a:cubicBezTo>
                    <a:pt x="3936" y="1193"/>
                    <a:pt x="3836" y="2160"/>
                    <a:pt x="3703" y="3094"/>
                  </a:cubicBezTo>
                  <a:cubicBezTo>
                    <a:pt x="3036" y="2327"/>
                    <a:pt x="2302" y="1593"/>
                    <a:pt x="1568" y="892"/>
                  </a:cubicBezTo>
                  <a:cubicBezTo>
                    <a:pt x="1547" y="871"/>
                    <a:pt x="1522" y="862"/>
                    <a:pt x="1498" y="862"/>
                  </a:cubicBezTo>
                  <a:cubicBezTo>
                    <a:pt x="1409" y="862"/>
                    <a:pt x="1323" y="988"/>
                    <a:pt x="1401" y="1093"/>
                  </a:cubicBezTo>
                  <a:cubicBezTo>
                    <a:pt x="2068" y="1860"/>
                    <a:pt x="2702" y="2694"/>
                    <a:pt x="3336" y="3494"/>
                  </a:cubicBezTo>
                  <a:cubicBezTo>
                    <a:pt x="2269" y="3328"/>
                    <a:pt x="1201" y="3194"/>
                    <a:pt x="167" y="3127"/>
                  </a:cubicBezTo>
                  <a:cubicBezTo>
                    <a:pt x="34" y="3127"/>
                    <a:pt x="0" y="3328"/>
                    <a:pt x="134" y="3328"/>
                  </a:cubicBezTo>
                  <a:cubicBezTo>
                    <a:pt x="1301" y="3561"/>
                    <a:pt x="2469" y="3761"/>
                    <a:pt x="3603" y="3995"/>
                  </a:cubicBezTo>
                  <a:cubicBezTo>
                    <a:pt x="3603" y="4028"/>
                    <a:pt x="3603" y="4061"/>
                    <a:pt x="3603" y="4095"/>
                  </a:cubicBezTo>
                  <a:cubicBezTo>
                    <a:pt x="2602" y="4729"/>
                    <a:pt x="1601" y="5362"/>
                    <a:pt x="601" y="6030"/>
                  </a:cubicBezTo>
                  <a:cubicBezTo>
                    <a:pt x="490" y="6085"/>
                    <a:pt x="563" y="6254"/>
                    <a:pt x="667" y="6254"/>
                  </a:cubicBezTo>
                  <a:cubicBezTo>
                    <a:pt x="688" y="6254"/>
                    <a:pt x="711" y="6247"/>
                    <a:pt x="734" y="6230"/>
                  </a:cubicBezTo>
                  <a:cubicBezTo>
                    <a:pt x="1668" y="5729"/>
                    <a:pt x="2602" y="5196"/>
                    <a:pt x="3536" y="4629"/>
                  </a:cubicBezTo>
                  <a:lnTo>
                    <a:pt x="3536" y="4629"/>
                  </a:lnTo>
                  <a:cubicBezTo>
                    <a:pt x="3369" y="5729"/>
                    <a:pt x="3203" y="6797"/>
                    <a:pt x="3069" y="7864"/>
                  </a:cubicBezTo>
                  <a:cubicBezTo>
                    <a:pt x="3049" y="7964"/>
                    <a:pt x="3124" y="8027"/>
                    <a:pt x="3195" y="8027"/>
                  </a:cubicBezTo>
                  <a:cubicBezTo>
                    <a:pt x="3243" y="8027"/>
                    <a:pt x="3289" y="7998"/>
                    <a:pt x="3303" y="7931"/>
                  </a:cubicBezTo>
                  <a:cubicBezTo>
                    <a:pt x="3636" y="6797"/>
                    <a:pt x="3870" y="5629"/>
                    <a:pt x="4070" y="4428"/>
                  </a:cubicBezTo>
                  <a:cubicBezTo>
                    <a:pt x="4570" y="5096"/>
                    <a:pt x="5071" y="5763"/>
                    <a:pt x="5604" y="6430"/>
                  </a:cubicBezTo>
                  <a:cubicBezTo>
                    <a:pt x="5645" y="6479"/>
                    <a:pt x="5697" y="6500"/>
                    <a:pt x="5749" y="6500"/>
                  </a:cubicBezTo>
                  <a:cubicBezTo>
                    <a:pt x="5907" y="6500"/>
                    <a:pt x="6072" y="6305"/>
                    <a:pt x="5971" y="6130"/>
                  </a:cubicBezTo>
                  <a:cubicBezTo>
                    <a:pt x="5571" y="5462"/>
                    <a:pt x="5137" y="4829"/>
                    <a:pt x="4637" y="4195"/>
                  </a:cubicBezTo>
                  <a:lnTo>
                    <a:pt x="4637" y="4195"/>
                  </a:lnTo>
                  <a:cubicBezTo>
                    <a:pt x="5538" y="4395"/>
                    <a:pt x="6438" y="4562"/>
                    <a:pt x="7305" y="4762"/>
                  </a:cubicBezTo>
                  <a:cubicBezTo>
                    <a:pt x="7326" y="4767"/>
                    <a:pt x="7345" y="4769"/>
                    <a:pt x="7364" y="4769"/>
                  </a:cubicBezTo>
                  <a:cubicBezTo>
                    <a:pt x="7586" y="4769"/>
                    <a:pt x="7655" y="4423"/>
                    <a:pt x="7439" y="4362"/>
                  </a:cubicBezTo>
                  <a:cubicBezTo>
                    <a:pt x="6605" y="4162"/>
                    <a:pt x="5771" y="3961"/>
                    <a:pt x="4937" y="3795"/>
                  </a:cubicBezTo>
                  <a:cubicBezTo>
                    <a:pt x="5471" y="3461"/>
                    <a:pt x="6038" y="3127"/>
                    <a:pt x="6572" y="2794"/>
                  </a:cubicBezTo>
                  <a:cubicBezTo>
                    <a:pt x="6801" y="2679"/>
                    <a:pt x="6660" y="2367"/>
                    <a:pt x="6447" y="2367"/>
                  </a:cubicBezTo>
                  <a:cubicBezTo>
                    <a:pt x="6412" y="2367"/>
                    <a:pt x="6375" y="2375"/>
                    <a:pt x="6338" y="2394"/>
                  </a:cubicBezTo>
                  <a:cubicBezTo>
                    <a:pt x="5671" y="2827"/>
                    <a:pt x="4970" y="3228"/>
                    <a:pt x="4303" y="3661"/>
                  </a:cubicBezTo>
                  <a:cubicBezTo>
                    <a:pt x="4270" y="3661"/>
                    <a:pt x="4203" y="3628"/>
                    <a:pt x="4170" y="3628"/>
                  </a:cubicBezTo>
                  <a:cubicBezTo>
                    <a:pt x="4303" y="2494"/>
                    <a:pt x="4403" y="1359"/>
                    <a:pt x="4503" y="225"/>
                  </a:cubicBezTo>
                  <a:cubicBezTo>
                    <a:pt x="4503" y="75"/>
                    <a:pt x="4387" y="0"/>
                    <a:pt x="426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3297525" y="2838025"/>
              <a:ext cx="126775" cy="241375"/>
            </a:xfrm>
            <a:custGeom>
              <a:avLst/>
              <a:gdLst/>
              <a:ahLst/>
              <a:cxnLst/>
              <a:rect l="l" t="t" r="r" b="b"/>
              <a:pathLst>
                <a:path w="5071" h="9655" extrusionOk="0">
                  <a:moveTo>
                    <a:pt x="3350" y="1"/>
                  </a:moveTo>
                  <a:cubicBezTo>
                    <a:pt x="3140" y="1"/>
                    <a:pt x="2932" y="83"/>
                    <a:pt x="2769" y="279"/>
                  </a:cubicBezTo>
                  <a:cubicBezTo>
                    <a:pt x="367" y="3214"/>
                    <a:pt x="1" y="9118"/>
                    <a:pt x="4837" y="9652"/>
                  </a:cubicBezTo>
                  <a:cubicBezTo>
                    <a:pt x="4848" y="9654"/>
                    <a:pt x="4859" y="9654"/>
                    <a:pt x="4869" y="9654"/>
                  </a:cubicBezTo>
                  <a:cubicBezTo>
                    <a:pt x="5070" y="9654"/>
                    <a:pt x="5063" y="9347"/>
                    <a:pt x="4904" y="9252"/>
                  </a:cubicBezTo>
                  <a:cubicBezTo>
                    <a:pt x="1201" y="7784"/>
                    <a:pt x="2436" y="3815"/>
                    <a:pt x="4204" y="1413"/>
                  </a:cubicBezTo>
                  <a:cubicBezTo>
                    <a:pt x="4682" y="783"/>
                    <a:pt x="4000" y="1"/>
                    <a:pt x="3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4034763" y="680795"/>
            <a:ext cx="687600" cy="394775"/>
            <a:chOff x="3514088" y="499450"/>
            <a:chExt cx="687600" cy="394775"/>
          </a:xfrm>
        </p:grpSpPr>
        <p:sp>
          <p:nvSpPr>
            <p:cNvPr id="373" name="Google Shape;373;p43"/>
            <p:cNvSpPr/>
            <p:nvPr/>
          </p:nvSpPr>
          <p:spPr>
            <a:xfrm>
              <a:off x="3514088" y="6171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3537438" y="638650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3921638" y="499450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3944813" y="520575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738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3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83" name="Google Shape;83;p1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2009807" y="1785662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2009807" y="3283650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hasCustomPrompt="1"/>
          </p:nvPr>
        </p:nvSpPr>
        <p:spPr>
          <a:xfrm>
            <a:off x="898718" y="3297250"/>
            <a:ext cx="11430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3"/>
          </p:nvPr>
        </p:nvSpPr>
        <p:spPr>
          <a:xfrm>
            <a:off x="6011877" y="1785662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4"/>
          </p:nvPr>
        </p:nvSpPr>
        <p:spPr>
          <a:xfrm>
            <a:off x="6011877" y="3283650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5" hasCustomPrompt="1"/>
          </p:nvPr>
        </p:nvSpPr>
        <p:spPr>
          <a:xfrm>
            <a:off x="4880399" y="1799262"/>
            <a:ext cx="11430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6" hasCustomPrompt="1"/>
          </p:nvPr>
        </p:nvSpPr>
        <p:spPr>
          <a:xfrm>
            <a:off x="4879499" y="3297250"/>
            <a:ext cx="11430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7" hasCustomPrompt="1"/>
          </p:nvPr>
        </p:nvSpPr>
        <p:spPr>
          <a:xfrm>
            <a:off x="898731" y="1797612"/>
            <a:ext cx="1143000" cy="6069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2009800" y="2263475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9"/>
          </p:nvPr>
        </p:nvSpPr>
        <p:spPr>
          <a:xfrm>
            <a:off x="6023399" y="2263475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3"/>
          </p:nvPr>
        </p:nvSpPr>
        <p:spPr>
          <a:xfrm>
            <a:off x="2009800" y="3775997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4"/>
          </p:nvPr>
        </p:nvSpPr>
        <p:spPr>
          <a:xfrm>
            <a:off x="6023399" y="3775997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5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2634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4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101" name="Google Shape;101;p1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1798200" y="1607239"/>
            <a:ext cx="5547600" cy="13170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2973590" y="3153758"/>
            <a:ext cx="3174000" cy="459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943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or header 1">
  <p:cSld name="Sector header 1">
    <p:bg>
      <p:bgPr>
        <a:solidFill>
          <a:schemeClr val="dk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108" name="Google Shape;108;p15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4596446" y="1363700"/>
            <a:ext cx="2989800" cy="16863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2540428" y="3561175"/>
            <a:ext cx="3907200" cy="291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2" hasCustomPrompt="1"/>
          </p:nvPr>
        </p:nvSpPr>
        <p:spPr>
          <a:xfrm rot="-346617">
            <a:off x="2041434" y="1687012"/>
            <a:ext cx="1907488" cy="1191926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44663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2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6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116" name="Google Shape;116;p16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" name="Google Shape;119;p16"/>
          <p:cNvSpPr txBox="1">
            <a:spLocks noGrp="1"/>
          </p:cNvSpPr>
          <p:nvPr>
            <p:ph type="subTitle" idx="1"/>
          </p:nvPr>
        </p:nvSpPr>
        <p:spPr>
          <a:xfrm>
            <a:off x="1085762" y="2167797"/>
            <a:ext cx="1683600" cy="616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>
            <a:off x="1085762" y="1800525"/>
            <a:ext cx="1683600" cy="3723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2"/>
          </p:nvPr>
        </p:nvSpPr>
        <p:spPr>
          <a:xfrm>
            <a:off x="3836823" y="2167800"/>
            <a:ext cx="1671000" cy="616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 idx="3"/>
          </p:nvPr>
        </p:nvSpPr>
        <p:spPr>
          <a:xfrm>
            <a:off x="3836823" y="1800525"/>
            <a:ext cx="1671000" cy="3723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4"/>
          </p:nvPr>
        </p:nvSpPr>
        <p:spPr>
          <a:xfrm>
            <a:off x="6587937" y="2167800"/>
            <a:ext cx="1658400" cy="616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idx="5"/>
          </p:nvPr>
        </p:nvSpPr>
        <p:spPr>
          <a:xfrm>
            <a:off x="6587937" y="1800525"/>
            <a:ext cx="1658400" cy="3723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6"/>
          </p:nvPr>
        </p:nvSpPr>
        <p:spPr>
          <a:xfrm>
            <a:off x="1085762" y="3694326"/>
            <a:ext cx="1683600" cy="616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title" idx="7"/>
          </p:nvPr>
        </p:nvSpPr>
        <p:spPr>
          <a:xfrm>
            <a:off x="1085762" y="3327053"/>
            <a:ext cx="1683600" cy="3711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subTitle" idx="8"/>
          </p:nvPr>
        </p:nvSpPr>
        <p:spPr>
          <a:xfrm>
            <a:off x="3836823" y="3680600"/>
            <a:ext cx="1671000" cy="616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title" idx="9"/>
          </p:nvPr>
        </p:nvSpPr>
        <p:spPr>
          <a:xfrm>
            <a:off x="3836823" y="3313325"/>
            <a:ext cx="1671000" cy="3711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ubTitle" idx="13"/>
          </p:nvPr>
        </p:nvSpPr>
        <p:spPr>
          <a:xfrm>
            <a:off x="6587937" y="3680600"/>
            <a:ext cx="1658400" cy="616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title" idx="14"/>
          </p:nvPr>
        </p:nvSpPr>
        <p:spPr>
          <a:xfrm>
            <a:off x="6587937" y="3313325"/>
            <a:ext cx="1658400" cy="3711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 idx="15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2576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dk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148" name="Google Shape;148;p1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5874959" y="2594475"/>
            <a:ext cx="2188500" cy="12534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5922509" y="2106438"/>
            <a:ext cx="2093400" cy="3723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2"/>
          </p:nvPr>
        </p:nvSpPr>
        <p:spPr>
          <a:xfrm>
            <a:off x="3400202" y="2594475"/>
            <a:ext cx="2188500" cy="12534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title" idx="3"/>
          </p:nvPr>
        </p:nvSpPr>
        <p:spPr>
          <a:xfrm>
            <a:off x="3447752" y="2106438"/>
            <a:ext cx="2093400" cy="3723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4"/>
          </p:nvPr>
        </p:nvSpPr>
        <p:spPr>
          <a:xfrm>
            <a:off x="925199" y="2594475"/>
            <a:ext cx="2188500" cy="12534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 idx="5"/>
          </p:nvPr>
        </p:nvSpPr>
        <p:spPr>
          <a:xfrm>
            <a:off x="1048949" y="2106438"/>
            <a:ext cx="2093400" cy="3723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title" idx="6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939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1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182" name="Google Shape;182;p21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 rot="-294622">
            <a:off x="2640896" y="1438565"/>
            <a:ext cx="3862275" cy="1379673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2012100" y="3676125"/>
            <a:ext cx="5119800" cy="7839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1444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2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189" name="Google Shape;189;p2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1429575" y="2403597"/>
            <a:ext cx="2474100" cy="1078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1059975" y="1660522"/>
            <a:ext cx="32133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0129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5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210" name="Google Shape;210;p25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25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13" name="Google Shape;213;p25"/>
          <p:cNvSpPr txBox="1">
            <a:spLocks noGrp="1"/>
          </p:cNvSpPr>
          <p:nvPr>
            <p:ph type="subTitle" idx="1"/>
          </p:nvPr>
        </p:nvSpPr>
        <p:spPr>
          <a:xfrm>
            <a:off x="714300" y="1933325"/>
            <a:ext cx="3703500" cy="2671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2"/>
          </p:nvPr>
        </p:nvSpPr>
        <p:spPr>
          <a:xfrm>
            <a:off x="4727275" y="1933325"/>
            <a:ext cx="3703500" cy="2671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8518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6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218" name="Google Shape;218;p26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26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23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81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81">
                <a:buClrTx/>
              </a:pPr>
              <a:t>3/17/2025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8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81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8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298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5">
  <p:cSld name="Title only 15">
    <p:bg>
      <p:bgPr>
        <a:solidFill>
          <a:schemeClr val="dk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0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302" name="Google Shape;302;p40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6105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42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314" name="Google Shape;314;p4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7" name="Google Shape;317;p42"/>
          <p:cNvGrpSpPr/>
          <p:nvPr/>
        </p:nvGrpSpPr>
        <p:grpSpPr>
          <a:xfrm>
            <a:off x="532589" y="691900"/>
            <a:ext cx="666075" cy="709275"/>
            <a:chOff x="3894875" y="1871850"/>
            <a:chExt cx="666075" cy="709275"/>
          </a:xfrm>
        </p:grpSpPr>
        <p:sp>
          <p:nvSpPr>
            <p:cNvPr id="318" name="Google Shape;318;p42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4" name="Google Shape;324;p42"/>
          <p:cNvGrpSpPr/>
          <p:nvPr/>
        </p:nvGrpSpPr>
        <p:grpSpPr>
          <a:xfrm rot="10800000" flipH="1">
            <a:off x="7883053" y="3388429"/>
            <a:ext cx="491225" cy="1039038"/>
            <a:chOff x="2019788" y="3671350"/>
            <a:chExt cx="491225" cy="1039038"/>
          </a:xfrm>
        </p:grpSpPr>
        <p:sp>
          <p:nvSpPr>
            <p:cNvPr id="325" name="Google Shape;325;p42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1" name="Google Shape;331;p42"/>
          <p:cNvGrpSpPr/>
          <p:nvPr/>
        </p:nvGrpSpPr>
        <p:grpSpPr>
          <a:xfrm rot="899960">
            <a:off x="7147140" y="678668"/>
            <a:ext cx="1261012" cy="1409458"/>
            <a:chOff x="616200" y="3359625"/>
            <a:chExt cx="1261050" cy="1409500"/>
          </a:xfrm>
        </p:grpSpPr>
        <p:sp>
          <p:nvSpPr>
            <p:cNvPr id="332" name="Google Shape;332;p42"/>
            <p:cNvSpPr/>
            <p:nvPr/>
          </p:nvSpPr>
          <p:spPr>
            <a:xfrm>
              <a:off x="1296675" y="4325175"/>
              <a:ext cx="78425" cy="124675"/>
            </a:xfrm>
            <a:custGeom>
              <a:avLst/>
              <a:gdLst/>
              <a:ahLst/>
              <a:cxnLst/>
              <a:rect l="l" t="t" r="r" b="b"/>
              <a:pathLst>
                <a:path w="3137" h="4987" extrusionOk="0">
                  <a:moveTo>
                    <a:pt x="1402" y="678"/>
                  </a:moveTo>
                  <a:cubicBezTo>
                    <a:pt x="1469" y="1211"/>
                    <a:pt x="1669" y="1678"/>
                    <a:pt x="1902" y="2179"/>
                  </a:cubicBezTo>
                  <a:cubicBezTo>
                    <a:pt x="2121" y="2616"/>
                    <a:pt x="2778" y="4339"/>
                    <a:pt x="1794" y="4339"/>
                  </a:cubicBezTo>
                  <a:cubicBezTo>
                    <a:pt x="1727" y="4339"/>
                    <a:pt x="1652" y="4331"/>
                    <a:pt x="1569" y="4314"/>
                  </a:cubicBezTo>
                  <a:cubicBezTo>
                    <a:pt x="568" y="4147"/>
                    <a:pt x="735" y="2779"/>
                    <a:pt x="935" y="2112"/>
                  </a:cubicBezTo>
                  <a:cubicBezTo>
                    <a:pt x="1102" y="1645"/>
                    <a:pt x="1268" y="1178"/>
                    <a:pt x="1402" y="678"/>
                  </a:cubicBezTo>
                  <a:close/>
                  <a:moveTo>
                    <a:pt x="1368" y="1"/>
                  </a:moveTo>
                  <a:cubicBezTo>
                    <a:pt x="1302" y="1"/>
                    <a:pt x="1232" y="35"/>
                    <a:pt x="1202" y="111"/>
                  </a:cubicBezTo>
                  <a:cubicBezTo>
                    <a:pt x="901" y="1145"/>
                    <a:pt x="1" y="2245"/>
                    <a:pt x="168" y="3413"/>
                  </a:cubicBezTo>
                  <a:cubicBezTo>
                    <a:pt x="301" y="4113"/>
                    <a:pt x="835" y="4947"/>
                    <a:pt x="1635" y="4981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36" y="2546"/>
                    <a:pt x="2036" y="1645"/>
                    <a:pt x="2002" y="411"/>
                  </a:cubicBezTo>
                  <a:cubicBezTo>
                    <a:pt x="2002" y="208"/>
                    <a:pt x="1865" y="112"/>
                    <a:pt x="1715" y="112"/>
                  </a:cubicBezTo>
                  <a:cubicBezTo>
                    <a:pt x="1642" y="112"/>
                    <a:pt x="1567" y="134"/>
                    <a:pt x="1502" y="177"/>
                  </a:cubicBezTo>
                  <a:lnTo>
                    <a:pt x="1502" y="144"/>
                  </a:lnTo>
                  <a:cubicBezTo>
                    <a:pt x="1520" y="52"/>
                    <a:pt x="1448" y="1"/>
                    <a:pt x="13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1310850" y="434210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1"/>
                  </a:moveTo>
                  <a:cubicBezTo>
                    <a:pt x="701" y="501"/>
                    <a:pt x="535" y="968"/>
                    <a:pt x="368" y="1435"/>
                  </a:cubicBezTo>
                  <a:cubicBezTo>
                    <a:pt x="168" y="2102"/>
                    <a:pt x="1" y="3470"/>
                    <a:pt x="1002" y="3637"/>
                  </a:cubicBezTo>
                  <a:cubicBezTo>
                    <a:pt x="1085" y="3654"/>
                    <a:pt x="1160" y="3662"/>
                    <a:pt x="1227" y="3662"/>
                  </a:cubicBezTo>
                  <a:cubicBezTo>
                    <a:pt x="2211" y="3662"/>
                    <a:pt x="1554" y="1939"/>
                    <a:pt x="1335" y="1502"/>
                  </a:cubicBezTo>
                  <a:cubicBezTo>
                    <a:pt x="1102" y="1001"/>
                    <a:pt x="902" y="534"/>
                    <a:pt x="83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42"/>
            <p:cNvSpPr/>
            <p:nvPr/>
          </p:nvSpPr>
          <p:spPr>
            <a:xfrm>
              <a:off x="1506825" y="4375225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5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36" y="2545"/>
                    <a:pt x="2036" y="1611"/>
                    <a:pt x="2036" y="410"/>
                  </a:cubicBezTo>
                  <a:cubicBezTo>
                    <a:pt x="2013" y="207"/>
                    <a:pt x="1869" y="111"/>
                    <a:pt x="1716" y="111"/>
                  </a:cubicBezTo>
                  <a:cubicBezTo>
                    <a:pt x="1642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1521000" y="439215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0"/>
                  </a:moveTo>
                  <a:cubicBezTo>
                    <a:pt x="735" y="500"/>
                    <a:pt x="535" y="967"/>
                    <a:pt x="368" y="1434"/>
                  </a:cubicBezTo>
                  <a:cubicBezTo>
                    <a:pt x="168" y="2102"/>
                    <a:pt x="1" y="3469"/>
                    <a:pt x="1002" y="3636"/>
                  </a:cubicBezTo>
                  <a:cubicBezTo>
                    <a:pt x="1085" y="3653"/>
                    <a:pt x="1160" y="3661"/>
                    <a:pt x="1227" y="3661"/>
                  </a:cubicBezTo>
                  <a:cubicBezTo>
                    <a:pt x="2211" y="3661"/>
                    <a:pt x="1554" y="1938"/>
                    <a:pt x="1335" y="1501"/>
                  </a:cubicBezTo>
                  <a:cubicBezTo>
                    <a:pt x="1102" y="1001"/>
                    <a:pt x="902" y="534"/>
                    <a:pt x="835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1686950" y="4254300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090" y="2615"/>
                    <a:pt x="2774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2"/>
                  </a:cubicBezTo>
                  <a:cubicBezTo>
                    <a:pt x="1068" y="1645"/>
                    <a:pt x="1269" y="1178"/>
                    <a:pt x="1402" y="677"/>
                  </a:cubicBezTo>
                  <a:close/>
                  <a:moveTo>
                    <a:pt x="1343" y="1"/>
                  </a:moveTo>
                  <a:cubicBezTo>
                    <a:pt x="1279" y="1"/>
                    <a:pt x="1217" y="35"/>
                    <a:pt x="1202" y="110"/>
                  </a:cubicBezTo>
                  <a:cubicBezTo>
                    <a:pt x="868" y="1144"/>
                    <a:pt x="1" y="2245"/>
                    <a:pt x="168" y="3379"/>
                  </a:cubicBezTo>
                  <a:cubicBezTo>
                    <a:pt x="268" y="4113"/>
                    <a:pt x="835" y="4947"/>
                    <a:pt x="1602" y="4980"/>
                  </a:cubicBezTo>
                  <a:cubicBezTo>
                    <a:pt x="1623" y="4981"/>
                    <a:pt x="1643" y="4982"/>
                    <a:pt x="1663" y="4982"/>
                  </a:cubicBezTo>
                  <a:cubicBezTo>
                    <a:pt x="2362" y="4982"/>
                    <a:pt x="2807" y="4429"/>
                    <a:pt x="2936" y="3813"/>
                  </a:cubicBezTo>
                  <a:cubicBezTo>
                    <a:pt x="3137" y="2545"/>
                    <a:pt x="2002" y="1611"/>
                    <a:pt x="2002" y="410"/>
                  </a:cubicBezTo>
                  <a:cubicBezTo>
                    <a:pt x="2002" y="208"/>
                    <a:pt x="1850" y="111"/>
                    <a:pt x="1700" y="111"/>
                  </a:cubicBezTo>
                  <a:cubicBezTo>
                    <a:pt x="1628" y="111"/>
                    <a:pt x="1556" y="134"/>
                    <a:pt x="1502" y="177"/>
                  </a:cubicBezTo>
                  <a:lnTo>
                    <a:pt x="1502" y="144"/>
                  </a:lnTo>
                  <a:cubicBezTo>
                    <a:pt x="1502" y="52"/>
                    <a:pt x="1421" y="1"/>
                    <a:pt x="13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37;p42"/>
            <p:cNvSpPr/>
            <p:nvPr/>
          </p:nvSpPr>
          <p:spPr>
            <a:xfrm>
              <a:off x="1701150" y="4271225"/>
              <a:ext cx="55150" cy="91550"/>
            </a:xfrm>
            <a:custGeom>
              <a:avLst/>
              <a:gdLst/>
              <a:ahLst/>
              <a:cxnLst/>
              <a:rect l="l" t="t" r="r" b="b"/>
              <a:pathLst>
                <a:path w="2206" h="3662" extrusionOk="0">
                  <a:moveTo>
                    <a:pt x="834" y="0"/>
                  </a:moveTo>
                  <a:cubicBezTo>
                    <a:pt x="701" y="501"/>
                    <a:pt x="500" y="968"/>
                    <a:pt x="367" y="1435"/>
                  </a:cubicBezTo>
                  <a:cubicBezTo>
                    <a:pt x="167" y="2102"/>
                    <a:pt x="0" y="3469"/>
                    <a:pt x="1001" y="3636"/>
                  </a:cubicBezTo>
                  <a:cubicBezTo>
                    <a:pt x="1084" y="3653"/>
                    <a:pt x="1159" y="3661"/>
                    <a:pt x="1226" y="3661"/>
                  </a:cubicBezTo>
                  <a:cubicBezTo>
                    <a:pt x="2206" y="3661"/>
                    <a:pt x="1522" y="1938"/>
                    <a:pt x="1334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1107375" y="4350200"/>
              <a:ext cx="79250" cy="124550"/>
            </a:xfrm>
            <a:custGeom>
              <a:avLst/>
              <a:gdLst/>
              <a:ahLst/>
              <a:cxnLst/>
              <a:rect l="l" t="t" r="r" b="b"/>
              <a:pathLst>
                <a:path w="3170" h="4982" extrusionOk="0">
                  <a:moveTo>
                    <a:pt x="1435" y="677"/>
                  </a:moveTo>
                  <a:cubicBezTo>
                    <a:pt x="1468" y="1211"/>
                    <a:pt x="1669" y="1678"/>
                    <a:pt x="1935" y="2178"/>
                  </a:cubicBezTo>
                  <a:cubicBezTo>
                    <a:pt x="2123" y="2616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7"/>
                    <a:pt x="735" y="2779"/>
                    <a:pt x="935" y="2112"/>
                  </a:cubicBezTo>
                  <a:cubicBezTo>
                    <a:pt x="1102" y="1645"/>
                    <a:pt x="1302" y="1178"/>
                    <a:pt x="1435" y="677"/>
                  </a:cubicBezTo>
                  <a:close/>
                  <a:moveTo>
                    <a:pt x="1376" y="1"/>
                  </a:moveTo>
                  <a:cubicBezTo>
                    <a:pt x="1312" y="1"/>
                    <a:pt x="1250" y="35"/>
                    <a:pt x="1235" y="110"/>
                  </a:cubicBezTo>
                  <a:cubicBezTo>
                    <a:pt x="901" y="1144"/>
                    <a:pt x="1" y="2245"/>
                    <a:pt x="201" y="3413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4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70" y="2545"/>
                    <a:pt x="2036" y="1611"/>
                    <a:pt x="2036" y="411"/>
                  </a:cubicBezTo>
                  <a:cubicBezTo>
                    <a:pt x="2036" y="208"/>
                    <a:pt x="1883" y="112"/>
                    <a:pt x="1733" y="112"/>
                  </a:cubicBezTo>
                  <a:cubicBezTo>
                    <a:pt x="1661" y="112"/>
                    <a:pt x="1589" y="134"/>
                    <a:pt x="1535" y="177"/>
                  </a:cubicBezTo>
                  <a:lnTo>
                    <a:pt x="1535" y="144"/>
                  </a:lnTo>
                  <a:cubicBezTo>
                    <a:pt x="1535" y="52"/>
                    <a:pt x="1455" y="1"/>
                    <a:pt x="137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42"/>
            <p:cNvSpPr/>
            <p:nvPr/>
          </p:nvSpPr>
          <p:spPr>
            <a:xfrm>
              <a:off x="1122400" y="4367125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34" y="0"/>
                  </a:moveTo>
                  <a:cubicBezTo>
                    <a:pt x="701" y="501"/>
                    <a:pt x="501" y="968"/>
                    <a:pt x="334" y="1435"/>
                  </a:cubicBezTo>
                  <a:cubicBezTo>
                    <a:pt x="134" y="2102"/>
                    <a:pt x="0" y="3470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2" y="1939"/>
                    <a:pt x="1334" y="1501"/>
                  </a:cubicBezTo>
                  <a:cubicBezTo>
                    <a:pt x="1068" y="1001"/>
                    <a:pt x="867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42"/>
            <p:cNvSpPr/>
            <p:nvPr/>
          </p:nvSpPr>
          <p:spPr>
            <a:xfrm>
              <a:off x="1239150" y="4535875"/>
              <a:ext cx="79250" cy="124850"/>
            </a:xfrm>
            <a:custGeom>
              <a:avLst/>
              <a:gdLst/>
              <a:ahLst/>
              <a:cxnLst/>
              <a:rect l="l" t="t" r="r" b="b"/>
              <a:pathLst>
                <a:path w="3170" h="4994" extrusionOk="0">
                  <a:moveTo>
                    <a:pt x="1401" y="689"/>
                  </a:moveTo>
                  <a:cubicBezTo>
                    <a:pt x="1468" y="1223"/>
                    <a:pt x="1668" y="1690"/>
                    <a:pt x="1902" y="2190"/>
                  </a:cubicBezTo>
                  <a:cubicBezTo>
                    <a:pt x="2122" y="2599"/>
                    <a:pt x="2787" y="4344"/>
                    <a:pt x="1770" y="4344"/>
                  </a:cubicBezTo>
                  <a:cubicBezTo>
                    <a:pt x="1709" y="4344"/>
                    <a:pt x="1642" y="4338"/>
                    <a:pt x="1568" y="4325"/>
                  </a:cubicBezTo>
                  <a:cubicBezTo>
                    <a:pt x="567" y="4125"/>
                    <a:pt x="734" y="2757"/>
                    <a:pt x="934" y="2123"/>
                  </a:cubicBezTo>
                  <a:cubicBezTo>
                    <a:pt x="1101" y="1623"/>
                    <a:pt x="1301" y="1156"/>
                    <a:pt x="1401" y="689"/>
                  </a:cubicBezTo>
                  <a:close/>
                  <a:moveTo>
                    <a:pt x="1379" y="1"/>
                  </a:moveTo>
                  <a:cubicBezTo>
                    <a:pt x="1310" y="1"/>
                    <a:pt x="1233" y="42"/>
                    <a:pt x="1201" y="122"/>
                  </a:cubicBezTo>
                  <a:cubicBezTo>
                    <a:pt x="901" y="1156"/>
                    <a:pt x="0" y="2257"/>
                    <a:pt x="167" y="3391"/>
                  </a:cubicBezTo>
                  <a:cubicBezTo>
                    <a:pt x="300" y="4125"/>
                    <a:pt x="834" y="4925"/>
                    <a:pt x="1635" y="4992"/>
                  </a:cubicBezTo>
                  <a:cubicBezTo>
                    <a:pt x="1654" y="4993"/>
                    <a:pt x="1674" y="4994"/>
                    <a:pt x="1693" y="4994"/>
                  </a:cubicBezTo>
                  <a:cubicBezTo>
                    <a:pt x="2363" y="4994"/>
                    <a:pt x="2838" y="4440"/>
                    <a:pt x="2936" y="3791"/>
                  </a:cubicBezTo>
                  <a:cubicBezTo>
                    <a:pt x="3169" y="2524"/>
                    <a:pt x="2035" y="1623"/>
                    <a:pt x="2035" y="422"/>
                  </a:cubicBezTo>
                  <a:cubicBezTo>
                    <a:pt x="2011" y="210"/>
                    <a:pt x="1854" y="97"/>
                    <a:pt x="1693" y="97"/>
                  </a:cubicBezTo>
                  <a:cubicBezTo>
                    <a:pt x="1627" y="97"/>
                    <a:pt x="1560" y="116"/>
                    <a:pt x="1501" y="155"/>
                  </a:cubicBezTo>
                  <a:cubicBezTo>
                    <a:pt x="1519" y="51"/>
                    <a:pt x="1454" y="1"/>
                    <a:pt x="137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1253325" y="4553100"/>
              <a:ext cx="55525" cy="91400"/>
            </a:xfrm>
            <a:custGeom>
              <a:avLst/>
              <a:gdLst/>
              <a:ahLst/>
              <a:cxnLst/>
              <a:rect l="l" t="t" r="r" b="b"/>
              <a:pathLst>
                <a:path w="2221" h="3656" extrusionOk="0">
                  <a:moveTo>
                    <a:pt x="834" y="0"/>
                  </a:moveTo>
                  <a:cubicBezTo>
                    <a:pt x="734" y="467"/>
                    <a:pt x="534" y="934"/>
                    <a:pt x="367" y="1434"/>
                  </a:cubicBezTo>
                  <a:cubicBezTo>
                    <a:pt x="167" y="2068"/>
                    <a:pt x="0" y="3436"/>
                    <a:pt x="1001" y="3636"/>
                  </a:cubicBezTo>
                  <a:cubicBezTo>
                    <a:pt x="1075" y="3649"/>
                    <a:pt x="1142" y="3655"/>
                    <a:pt x="1203" y="3655"/>
                  </a:cubicBezTo>
                  <a:cubicBezTo>
                    <a:pt x="2220" y="3655"/>
                    <a:pt x="1555" y="1910"/>
                    <a:pt x="1335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1419275" y="4588700"/>
              <a:ext cx="78400" cy="124650"/>
            </a:xfrm>
            <a:custGeom>
              <a:avLst/>
              <a:gdLst/>
              <a:ahLst/>
              <a:cxnLst/>
              <a:rect l="l" t="t" r="r" b="b"/>
              <a:pathLst>
                <a:path w="3136" h="4986" extrusionOk="0">
                  <a:moveTo>
                    <a:pt x="1401" y="678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4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268" y="1178"/>
                    <a:pt x="1401" y="678"/>
                  </a:cubicBezTo>
                  <a:close/>
                  <a:moveTo>
                    <a:pt x="1354" y="1"/>
                  </a:moveTo>
                  <a:cubicBezTo>
                    <a:pt x="1285" y="1"/>
                    <a:pt x="1216" y="35"/>
                    <a:pt x="1201" y="110"/>
                  </a:cubicBezTo>
                  <a:cubicBezTo>
                    <a:pt x="868" y="1145"/>
                    <a:pt x="0" y="2245"/>
                    <a:pt x="167" y="3413"/>
                  </a:cubicBezTo>
                  <a:cubicBezTo>
                    <a:pt x="267" y="4113"/>
                    <a:pt x="834" y="4947"/>
                    <a:pt x="1635" y="4981"/>
                  </a:cubicBezTo>
                  <a:cubicBezTo>
                    <a:pt x="1673" y="4984"/>
                    <a:pt x="1710" y="4986"/>
                    <a:pt x="1746" y="4986"/>
                  </a:cubicBezTo>
                  <a:cubicBezTo>
                    <a:pt x="2385" y="4986"/>
                    <a:pt x="2809" y="4444"/>
                    <a:pt x="2936" y="3813"/>
                  </a:cubicBezTo>
                  <a:cubicBezTo>
                    <a:pt x="3136" y="2546"/>
                    <a:pt x="2002" y="1645"/>
                    <a:pt x="2002" y="411"/>
                  </a:cubicBezTo>
                  <a:cubicBezTo>
                    <a:pt x="2002" y="208"/>
                    <a:pt x="1850" y="112"/>
                    <a:pt x="1699" y="112"/>
                  </a:cubicBezTo>
                  <a:cubicBezTo>
                    <a:pt x="1627" y="112"/>
                    <a:pt x="155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37" y="1"/>
                    <a:pt x="13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42"/>
            <p:cNvSpPr/>
            <p:nvPr/>
          </p:nvSpPr>
          <p:spPr>
            <a:xfrm>
              <a:off x="1433450" y="4605625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4" y="1"/>
                  </a:moveTo>
                  <a:cubicBezTo>
                    <a:pt x="701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7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42"/>
            <p:cNvSpPr/>
            <p:nvPr/>
          </p:nvSpPr>
          <p:spPr>
            <a:xfrm>
              <a:off x="1658600" y="4468625"/>
              <a:ext cx="79250" cy="124650"/>
            </a:xfrm>
            <a:custGeom>
              <a:avLst/>
              <a:gdLst/>
              <a:ahLst/>
              <a:cxnLst/>
              <a:rect l="l" t="t" r="r" b="b"/>
              <a:pathLst>
                <a:path w="3170" h="4986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70" y="2545"/>
                    <a:pt x="2036" y="1644"/>
                    <a:pt x="2036" y="410"/>
                  </a:cubicBezTo>
                  <a:cubicBezTo>
                    <a:pt x="2036" y="207"/>
                    <a:pt x="1883" y="111"/>
                    <a:pt x="1723" y="111"/>
                  </a:cubicBezTo>
                  <a:cubicBezTo>
                    <a:pt x="1646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42"/>
            <p:cNvSpPr/>
            <p:nvPr/>
          </p:nvSpPr>
          <p:spPr>
            <a:xfrm>
              <a:off x="1673625" y="4485550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01" y="0"/>
                  </a:moveTo>
                  <a:cubicBezTo>
                    <a:pt x="701" y="500"/>
                    <a:pt x="501" y="967"/>
                    <a:pt x="334" y="1434"/>
                  </a:cubicBezTo>
                  <a:cubicBezTo>
                    <a:pt x="134" y="2102"/>
                    <a:pt x="0" y="3469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0" y="1938"/>
                    <a:pt x="1301" y="1501"/>
                  </a:cubicBezTo>
                  <a:cubicBezTo>
                    <a:pt x="1068" y="1001"/>
                    <a:pt x="868" y="534"/>
                    <a:pt x="8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42"/>
            <p:cNvSpPr/>
            <p:nvPr/>
          </p:nvSpPr>
          <p:spPr>
            <a:xfrm>
              <a:off x="1589400" y="4644575"/>
              <a:ext cx="78400" cy="124550"/>
            </a:xfrm>
            <a:custGeom>
              <a:avLst/>
              <a:gdLst/>
              <a:ahLst/>
              <a:cxnLst/>
              <a:rect l="l" t="t" r="r" b="b"/>
              <a:pathLst>
                <a:path w="3136" h="4982" extrusionOk="0">
                  <a:moveTo>
                    <a:pt x="1401" y="677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3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301" y="1178"/>
                    <a:pt x="1401" y="677"/>
                  </a:cubicBezTo>
                  <a:close/>
                  <a:moveTo>
                    <a:pt x="1367" y="1"/>
                  </a:moveTo>
                  <a:cubicBezTo>
                    <a:pt x="1302" y="1"/>
                    <a:pt x="1231" y="35"/>
                    <a:pt x="1201" y="110"/>
                  </a:cubicBezTo>
                  <a:cubicBezTo>
                    <a:pt x="901" y="1144"/>
                    <a:pt x="0" y="2245"/>
                    <a:pt x="167" y="3413"/>
                  </a:cubicBezTo>
                  <a:cubicBezTo>
                    <a:pt x="300" y="4113"/>
                    <a:pt x="834" y="4947"/>
                    <a:pt x="1635" y="4981"/>
                  </a:cubicBezTo>
                  <a:cubicBezTo>
                    <a:pt x="1654" y="4982"/>
                    <a:pt x="1674" y="4982"/>
                    <a:pt x="1693" y="4982"/>
                  </a:cubicBezTo>
                  <a:cubicBezTo>
                    <a:pt x="2363" y="4982"/>
                    <a:pt x="2838" y="4429"/>
                    <a:pt x="2936" y="3813"/>
                  </a:cubicBezTo>
                  <a:cubicBezTo>
                    <a:pt x="3136" y="2545"/>
                    <a:pt x="2035" y="1611"/>
                    <a:pt x="2035" y="411"/>
                  </a:cubicBezTo>
                  <a:cubicBezTo>
                    <a:pt x="2012" y="208"/>
                    <a:pt x="1868" y="112"/>
                    <a:pt x="1715" y="112"/>
                  </a:cubicBezTo>
                  <a:cubicBezTo>
                    <a:pt x="1642" y="112"/>
                    <a:pt x="156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47" y="1"/>
                    <a:pt x="13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42"/>
            <p:cNvSpPr/>
            <p:nvPr/>
          </p:nvSpPr>
          <p:spPr>
            <a:xfrm>
              <a:off x="1603575" y="4661500"/>
              <a:ext cx="55250" cy="91550"/>
            </a:xfrm>
            <a:custGeom>
              <a:avLst/>
              <a:gdLst/>
              <a:ahLst/>
              <a:cxnLst/>
              <a:rect l="l" t="t" r="r" b="b"/>
              <a:pathLst>
                <a:path w="2210" h="3662" extrusionOk="0">
                  <a:moveTo>
                    <a:pt x="834" y="0"/>
                  </a:moveTo>
                  <a:cubicBezTo>
                    <a:pt x="734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6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42"/>
            <p:cNvSpPr/>
            <p:nvPr/>
          </p:nvSpPr>
          <p:spPr>
            <a:xfrm>
              <a:off x="616200" y="3359625"/>
              <a:ext cx="1261050" cy="968275"/>
            </a:xfrm>
            <a:custGeom>
              <a:avLst/>
              <a:gdLst/>
              <a:ahLst/>
              <a:cxnLst/>
              <a:rect l="l" t="t" r="r" b="b"/>
              <a:pathLst>
                <a:path w="50442" h="38731" extrusionOk="0">
                  <a:moveTo>
                    <a:pt x="20852" y="11143"/>
                  </a:moveTo>
                  <a:cubicBezTo>
                    <a:pt x="23468" y="11143"/>
                    <a:pt x="25685" y="12681"/>
                    <a:pt x="27053" y="14882"/>
                  </a:cubicBezTo>
                  <a:cubicBezTo>
                    <a:pt x="26886" y="14882"/>
                    <a:pt x="26753" y="14882"/>
                    <a:pt x="26619" y="14916"/>
                  </a:cubicBezTo>
                  <a:cubicBezTo>
                    <a:pt x="26119" y="14982"/>
                    <a:pt x="25619" y="15149"/>
                    <a:pt x="25185" y="15416"/>
                  </a:cubicBezTo>
                  <a:cubicBezTo>
                    <a:pt x="24417" y="13475"/>
                    <a:pt x="22729" y="12602"/>
                    <a:pt x="21027" y="12602"/>
                  </a:cubicBezTo>
                  <a:cubicBezTo>
                    <a:pt x="18516" y="12602"/>
                    <a:pt x="15974" y="14503"/>
                    <a:pt x="16312" y="17684"/>
                  </a:cubicBezTo>
                  <a:cubicBezTo>
                    <a:pt x="16312" y="17786"/>
                    <a:pt x="16390" y="17830"/>
                    <a:pt x="16471" y="17830"/>
                  </a:cubicBezTo>
                  <a:cubicBezTo>
                    <a:pt x="16496" y="17830"/>
                    <a:pt x="16522" y="17826"/>
                    <a:pt x="16546" y="17818"/>
                  </a:cubicBezTo>
                  <a:cubicBezTo>
                    <a:pt x="16612" y="17818"/>
                    <a:pt x="16646" y="17751"/>
                    <a:pt x="16646" y="17684"/>
                  </a:cubicBezTo>
                  <a:cubicBezTo>
                    <a:pt x="16612" y="15583"/>
                    <a:pt x="17880" y="13548"/>
                    <a:pt x="20015" y="13048"/>
                  </a:cubicBezTo>
                  <a:cubicBezTo>
                    <a:pt x="20281" y="12992"/>
                    <a:pt x="20543" y="12965"/>
                    <a:pt x="20800" y="12965"/>
                  </a:cubicBezTo>
                  <a:cubicBezTo>
                    <a:pt x="22532" y="12965"/>
                    <a:pt x="23996" y="14176"/>
                    <a:pt x="24751" y="15716"/>
                  </a:cubicBezTo>
                  <a:cubicBezTo>
                    <a:pt x="23450" y="16683"/>
                    <a:pt x="22650" y="18385"/>
                    <a:pt x="23084" y="19953"/>
                  </a:cubicBezTo>
                  <a:cubicBezTo>
                    <a:pt x="21905" y="18578"/>
                    <a:pt x="20184" y="17691"/>
                    <a:pt x="18467" y="17691"/>
                  </a:cubicBezTo>
                  <a:cubicBezTo>
                    <a:pt x="17851" y="17691"/>
                    <a:pt x="17235" y="17805"/>
                    <a:pt x="16646" y="18051"/>
                  </a:cubicBezTo>
                  <a:cubicBezTo>
                    <a:pt x="16212" y="18251"/>
                    <a:pt x="15812" y="18485"/>
                    <a:pt x="15411" y="18818"/>
                  </a:cubicBezTo>
                  <a:cubicBezTo>
                    <a:pt x="15278" y="18952"/>
                    <a:pt x="15145" y="19085"/>
                    <a:pt x="15044" y="19219"/>
                  </a:cubicBezTo>
                  <a:cubicBezTo>
                    <a:pt x="13877" y="15549"/>
                    <a:pt x="15945" y="11813"/>
                    <a:pt x="19881" y="11213"/>
                  </a:cubicBezTo>
                  <a:cubicBezTo>
                    <a:pt x="20210" y="11166"/>
                    <a:pt x="20534" y="11143"/>
                    <a:pt x="20852" y="11143"/>
                  </a:cubicBezTo>
                  <a:close/>
                  <a:moveTo>
                    <a:pt x="20454" y="8650"/>
                  </a:moveTo>
                  <a:cubicBezTo>
                    <a:pt x="25021" y="8650"/>
                    <a:pt x="28792" y="11790"/>
                    <a:pt x="29988" y="16216"/>
                  </a:cubicBezTo>
                  <a:cubicBezTo>
                    <a:pt x="29421" y="15583"/>
                    <a:pt x="28654" y="15116"/>
                    <a:pt x="27787" y="14949"/>
                  </a:cubicBezTo>
                  <a:cubicBezTo>
                    <a:pt x="26306" y="12403"/>
                    <a:pt x="23713" y="10626"/>
                    <a:pt x="20858" y="10626"/>
                  </a:cubicBezTo>
                  <a:cubicBezTo>
                    <a:pt x="20046" y="10626"/>
                    <a:pt x="19214" y="10770"/>
                    <a:pt x="18380" y="11079"/>
                  </a:cubicBezTo>
                  <a:cubicBezTo>
                    <a:pt x="14944" y="12347"/>
                    <a:pt x="13277" y="16183"/>
                    <a:pt x="14811" y="19486"/>
                  </a:cubicBezTo>
                  <a:cubicBezTo>
                    <a:pt x="14277" y="20186"/>
                    <a:pt x="14010" y="21087"/>
                    <a:pt x="14010" y="21954"/>
                  </a:cubicBezTo>
                  <a:cubicBezTo>
                    <a:pt x="12476" y="20186"/>
                    <a:pt x="12042" y="17584"/>
                    <a:pt x="12242" y="15282"/>
                  </a:cubicBezTo>
                  <a:cubicBezTo>
                    <a:pt x="12543" y="11546"/>
                    <a:pt x="15345" y="9378"/>
                    <a:pt x="18847" y="8778"/>
                  </a:cubicBezTo>
                  <a:cubicBezTo>
                    <a:pt x="19392" y="8692"/>
                    <a:pt x="19928" y="8650"/>
                    <a:pt x="20454" y="8650"/>
                  </a:cubicBezTo>
                  <a:close/>
                  <a:moveTo>
                    <a:pt x="19688" y="5314"/>
                  </a:moveTo>
                  <a:cubicBezTo>
                    <a:pt x="25523" y="5314"/>
                    <a:pt x="30897" y="9411"/>
                    <a:pt x="32924" y="14949"/>
                  </a:cubicBezTo>
                  <a:cubicBezTo>
                    <a:pt x="32924" y="14982"/>
                    <a:pt x="32957" y="15016"/>
                    <a:pt x="32957" y="15049"/>
                  </a:cubicBezTo>
                  <a:cubicBezTo>
                    <a:pt x="31890" y="15783"/>
                    <a:pt x="31223" y="17017"/>
                    <a:pt x="31123" y="18685"/>
                  </a:cubicBezTo>
                  <a:cubicBezTo>
                    <a:pt x="31056" y="18084"/>
                    <a:pt x="30856" y="17517"/>
                    <a:pt x="30556" y="17017"/>
                  </a:cubicBezTo>
                  <a:cubicBezTo>
                    <a:pt x="30689" y="16950"/>
                    <a:pt x="30789" y="16817"/>
                    <a:pt x="30756" y="16650"/>
                  </a:cubicBezTo>
                  <a:cubicBezTo>
                    <a:pt x="29682" y="11568"/>
                    <a:pt x="25254" y="8049"/>
                    <a:pt x="20381" y="8049"/>
                  </a:cubicBezTo>
                  <a:cubicBezTo>
                    <a:pt x="19049" y="8049"/>
                    <a:pt x="17684" y="8312"/>
                    <a:pt x="16345" y="8878"/>
                  </a:cubicBezTo>
                  <a:cubicBezTo>
                    <a:pt x="13844" y="9945"/>
                    <a:pt x="12176" y="11813"/>
                    <a:pt x="11742" y="14515"/>
                  </a:cubicBezTo>
                  <a:cubicBezTo>
                    <a:pt x="11342" y="17050"/>
                    <a:pt x="11742" y="20586"/>
                    <a:pt x="13944" y="22254"/>
                  </a:cubicBezTo>
                  <a:cubicBezTo>
                    <a:pt x="13977" y="22288"/>
                    <a:pt x="14010" y="22288"/>
                    <a:pt x="14044" y="22288"/>
                  </a:cubicBezTo>
                  <a:cubicBezTo>
                    <a:pt x="14110" y="23155"/>
                    <a:pt x="14477" y="23989"/>
                    <a:pt x="15145" y="24589"/>
                  </a:cubicBezTo>
                  <a:cubicBezTo>
                    <a:pt x="14957" y="24564"/>
                    <a:pt x="14767" y="24551"/>
                    <a:pt x="14577" y="24551"/>
                  </a:cubicBezTo>
                  <a:cubicBezTo>
                    <a:pt x="14021" y="24551"/>
                    <a:pt x="13456" y="24657"/>
                    <a:pt x="12910" y="24856"/>
                  </a:cubicBezTo>
                  <a:cubicBezTo>
                    <a:pt x="10541" y="21854"/>
                    <a:pt x="8673" y="18451"/>
                    <a:pt x="8907" y="14449"/>
                  </a:cubicBezTo>
                  <a:cubicBezTo>
                    <a:pt x="9174" y="9979"/>
                    <a:pt x="12443" y="6710"/>
                    <a:pt x="16712" y="5676"/>
                  </a:cubicBezTo>
                  <a:cubicBezTo>
                    <a:pt x="17708" y="5430"/>
                    <a:pt x="18704" y="5314"/>
                    <a:pt x="19688" y="5314"/>
                  </a:cubicBezTo>
                  <a:close/>
                  <a:moveTo>
                    <a:pt x="19809" y="3435"/>
                  </a:moveTo>
                  <a:cubicBezTo>
                    <a:pt x="26700" y="3435"/>
                    <a:pt x="32828" y="8044"/>
                    <a:pt x="35859" y="14382"/>
                  </a:cubicBezTo>
                  <a:cubicBezTo>
                    <a:pt x="35713" y="14371"/>
                    <a:pt x="35569" y="14365"/>
                    <a:pt x="35428" y="14365"/>
                  </a:cubicBezTo>
                  <a:cubicBezTo>
                    <a:pt x="34735" y="14365"/>
                    <a:pt x="34112" y="14499"/>
                    <a:pt x="33558" y="14749"/>
                  </a:cubicBezTo>
                  <a:cubicBezTo>
                    <a:pt x="31643" y="8844"/>
                    <a:pt x="25720" y="4700"/>
                    <a:pt x="19644" y="4700"/>
                  </a:cubicBezTo>
                  <a:cubicBezTo>
                    <a:pt x="18099" y="4700"/>
                    <a:pt x="16545" y="4968"/>
                    <a:pt x="15044" y="5542"/>
                  </a:cubicBezTo>
                  <a:cubicBezTo>
                    <a:pt x="6739" y="8744"/>
                    <a:pt x="6572" y="19385"/>
                    <a:pt x="12576" y="24989"/>
                  </a:cubicBezTo>
                  <a:cubicBezTo>
                    <a:pt x="11976" y="25256"/>
                    <a:pt x="11409" y="25623"/>
                    <a:pt x="10908" y="26090"/>
                  </a:cubicBezTo>
                  <a:cubicBezTo>
                    <a:pt x="7639" y="22921"/>
                    <a:pt x="6505" y="18385"/>
                    <a:pt x="6605" y="13915"/>
                  </a:cubicBezTo>
                  <a:cubicBezTo>
                    <a:pt x="6739" y="8845"/>
                    <a:pt x="10741" y="5409"/>
                    <a:pt x="15378" y="4074"/>
                  </a:cubicBezTo>
                  <a:cubicBezTo>
                    <a:pt x="16874" y="3640"/>
                    <a:pt x="18358" y="3435"/>
                    <a:pt x="19809" y="3435"/>
                  </a:cubicBezTo>
                  <a:close/>
                  <a:moveTo>
                    <a:pt x="19417" y="714"/>
                  </a:moveTo>
                  <a:cubicBezTo>
                    <a:pt x="28231" y="714"/>
                    <a:pt x="35887" y="8157"/>
                    <a:pt x="39695" y="16016"/>
                  </a:cubicBezTo>
                  <a:cubicBezTo>
                    <a:pt x="38995" y="15449"/>
                    <a:pt x="38194" y="15049"/>
                    <a:pt x="37494" y="14782"/>
                  </a:cubicBezTo>
                  <a:cubicBezTo>
                    <a:pt x="37227" y="14682"/>
                    <a:pt x="36960" y="14615"/>
                    <a:pt x="36693" y="14549"/>
                  </a:cubicBezTo>
                  <a:cubicBezTo>
                    <a:pt x="36693" y="14515"/>
                    <a:pt x="36693" y="14482"/>
                    <a:pt x="36660" y="14449"/>
                  </a:cubicBezTo>
                  <a:cubicBezTo>
                    <a:pt x="33580" y="7646"/>
                    <a:pt x="26944" y="2740"/>
                    <a:pt x="19762" y="2740"/>
                  </a:cubicBezTo>
                  <a:cubicBezTo>
                    <a:pt x="17611" y="2740"/>
                    <a:pt x="15411" y="3180"/>
                    <a:pt x="13243" y="4141"/>
                  </a:cubicBezTo>
                  <a:cubicBezTo>
                    <a:pt x="9140" y="5942"/>
                    <a:pt x="6038" y="9278"/>
                    <a:pt x="5971" y="13915"/>
                  </a:cubicBezTo>
                  <a:cubicBezTo>
                    <a:pt x="5938" y="18418"/>
                    <a:pt x="6939" y="23422"/>
                    <a:pt x="10708" y="26290"/>
                  </a:cubicBezTo>
                  <a:cubicBezTo>
                    <a:pt x="10108" y="26857"/>
                    <a:pt x="9641" y="27558"/>
                    <a:pt x="9307" y="28292"/>
                  </a:cubicBezTo>
                  <a:cubicBezTo>
                    <a:pt x="5571" y="24689"/>
                    <a:pt x="3203" y="19852"/>
                    <a:pt x="3736" y="14549"/>
                  </a:cubicBezTo>
                  <a:cubicBezTo>
                    <a:pt x="4270" y="9111"/>
                    <a:pt x="8039" y="4175"/>
                    <a:pt x="13043" y="2040"/>
                  </a:cubicBezTo>
                  <a:cubicBezTo>
                    <a:pt x="15208" y="1125"/>
                    <a:pt x="17345" y="714"/>
                    <a:pt x="19417" y="714"/>
                  </a:cubicBezTo>
                  <a:close/>
                  <a:moveTo>
                    <a:pt x="35190" y="15058"/>
                  </a:moveTo>
                  <a:cubicBezTo>
                    <a:pt x="35695" y="15058"/>
                    <a:pt x="36217" y="15141"/>
                    <a:pt x="36727" y="15282"/>
                  </a:cubicBezTo>
                  <a:cubicBezTo>
                    <a:pt x="39062" y="15916"/>
                    <a:pt x="42464" y="18218"/>
                    <a:pt x="40496" y="20987"/>
                  </a:cubicBezTo>
                  <a:cubicBezTo>
                    <a:pt x="40463" y="21053"/>
                    <a:pt x="40463" y="21120"/>
                    <a:pt x="40496" y="21220"/>
                  </a:cubicBezTo>
                  <a:cubicBezTo>
                    <a:pt x="40331" y="21439"/>
                    <a:pt x="40528" y="21772"/>
                    <a:pt x="40788" y="21772"/>
                  </a:cubicBezTo>
                  <a:cubicBezTo>
                    <a:pt x="40844" y="21772"/>
                    <a:pt x="40904" y="21756"/>
                    <a:pt x="40963" y="21720"/>
                  </a:cubicBezTo>
                  <a:cubicBezTo>
                    <a:pt x="42023" y="21127"/>
                    <a:pt x="43420" y="20781"/>
                    <a:pt x="44775" y="20781"/>
                  </a:cubicBezTo>
                  <a:cubicBezTo>
                    <a:pt x="47303" y="20781"/>
                    <a:pt x="49686" y="21983"/>
                    <a:pt x="49469" y="25023"/>
                  </a:cubicBezTo>
                  <a:cubicBezTo>
                    <a:pt x="49270" y="28009"/>
                    <a:pt x="46881" y="29287"/>
                    <a:pt x="44365" y="29287"/>
                  </a:cubicBezTo>
                  <a:cubicBezTo>
                    <a:pt x="43507" y="29287"/>
                    <a:pt x="42635" y="29139"/>
                    <a:pt x="41830" y="28859"/>
                  </a:cubicBezTo>
                  <a:cubicBezTo>
                    <a:pt x="41663" y="28692"/>
                    <a:pt x="41497" y="28492"/>
                    <a:pt x="41330" y="28292"/>
                  </a:cubicBezTo>
                  <a:cubicBezTo>
                    <a:pt x="41249" y="28218"/>
                    <a:pt x="41159" y="28187"/>
                    <a:pt x="41073" y="28187"/>
                  </a:cubicBezTo>
                  <a:cubicBezTo>
                    <a:pt x="40771" y="28187"/>
                    <a:pt x="40511" y="28573"/>
                    <a:pt x="40796" y="28859"/>
                  </a:cubicBezTo>
                  <a:cubicBezTo>
                    <a:pt x="44952" y="33216"/>
                    <a:pt x="39020" y="38142"/>
                    <a:pt x="34379" y="38142"/>
                  </a:cubicBezTo>
                  <a:cubicBezTo>
                    <a:pt x="32092" y="38142"/>
                    <a:pt x="30119" y="36946"/>
                    <a:pt x="29822" y="33896"/>
                  </a:cubicBezTo>
                  <a:cubicBezTo>
                    <a:pt x="29788" y="33829"/>
                    <a:pt x="29755" y="33796"/>
                    <a:pt x="29688" y="33796"/>
                  </a:cubicBezTo>
                  <a:cubicBezTo>
                    <a:pt x="29638" y="33662"/>
                    <a:pt x="29496" y="33587"/>
                    <a:pt x="29350" y="33587"/>
                  </a:cubicBezTo>
                  <a:cubicBezTo>
                    <a:pt x="29205" y="33587"/>
                    <a:pt x="29054" y="33662"/>
                    <a:pt x="28988" y="33829"/>
                  </a:cubicBezTo>
                  <a:cubicBezTo>
                    <a:pt x="28206" y="35800"/>
                    <a:pt x="26573" y="37183"/>
                    <a:pt x="24448" y="37183"/>
                  </a:cubicBezTo>
                  <a:cubicBezTo>
                    <a:pt x="24307" y="37183"/>
                    <a:pt x="24163" y="37177"/>
                    <a:pt x="24018" y="37165"/>
                  </a:cubicBezTo>
                  <a:cubicBezTo>
                    <a:pt x="22783" y="37031"/>
                    <a:pt x="21549" y="36598"/>
                    <a:pt x="21115" y="35364"/>
                  </a:cubicBezTo>
                  <a:cubicBezTo>
                    <a:pt x="20715" y="34096"/>
                    <a:pt x="21182" y="32895"/>
                    <a:pt x="21749" y="31728"/>
                  </a:cubicBezTo>
                  <a:cubicBezTo>
                    <a:pt x="21783" y="31661"/>
                    <a:pt x="21849" y="31628"/>
                    <a:pt x="21883" y="31561"/>
                  </a:cubicBezTo>
                  <a:cubicBezTo>
                    <a:pt x="22086" y="31306"/>
                    <a:pt x="21882" y="30993"/>
                    <a:pt x="21640" y="30993"/>
                  </a:cubicBezTo>
                  <a:cubicBezTo>
                    <a:pt x="21565" y="30993"/>
                    <a:pt x="21487" y="31023"/>
                    <a:pt x="21416" y="31094"/>
                  </a:cubicBezTo>
                  <a:cubicBezTo>
                    <a:pt x="19653" y="32965"/>
                    <a:pt x="17208" y="34240"/>
                    <a:pt x="14634" y="34240"/>
                  </a:cubicBezTo>
                  <a:cubicBezTo>
                    <a:pt x="14042" y="34240"/>
                    <a:pt x="13442" y="34173"/>
                    <a:pt x="12843" y="34029"/>
                  </a:cubicBezTo>
                  <a:cubicBezTo>
                    <a:pt x="7906" y="32795"/>
                    <a:pt x="9374" y="26857"/>
                    <a:pt x="12976" y="25290"/>
                  </a:cubicBezTo>
                  <a:cubicBezTo>
                    <a:pt x="12996" y="25299"/>
                    <a:pt x="13015" y="25303"/>
                    <a:pt x="13034" y="25303"/>
                  </a:cubicBezTo>
                  <a:cubicBezTo>
                    <a:pt x="13079" y="25303"/>
                    <a:pt x="13119" y="25280"/>
                    <a:pt x="13143" y="25256"/>
                  </a:cubicBezTo>
                  <a:cubicBezTo>
                    <a:pt x="13643" y="25029"/>
                    <a:pt x="14205" y="24910"/>
                    <a:pt x="14797" y="24910"/>
                  </a:cubicBezTo>
                  <a:cubicBezTo>
                    <a:pt x="15074" y="24910"/>
                    <a:pt x="15358" y="24936"/>
                    <a:pt x="15645" y="24989"/>
                  </a:cubicBezTo>
                  <a:cubicBezTo>
                    <a:pt x="15656" y="25001"/>
                    <a:pt x="15663" y="25004"/>
                    <a:pt x="15670" y="25004"/>
                  </a:cubicBezTo>
                  <a:cubicBezTo>
                    <a:pt x="15682" y="25004"/>
                    <a:pt x="15689" y="24989"/>
                    <a:pt x="15712" y="24989"/>
                  </a:cubicBezTo>
                  <a:cubicBezTo>
                    <a:pt x="15812" y="25056"/>
                    <a:pt x="15878" y="25090"/>
                    <a:pt x="15978" y="25156"/>
                  </a:cubicBezTo>
                  <a:cubicBezTo>
                    <a:pt x="16025" y="25175"/>
                    <a:pt x="16069" y="25183"/>
                    <a:pt x="16110" y="25183"/>
                  </a:cubicBezTo>
                  <a:cubicBezTo>
                    <a:pt x="16366" y="25183"/>
                    <a:pt x="16504" y="24862"/>
                    <a:pt x="16245" y="24689"/>
                  </a:cubicBezTo>
                  <a:cubicBezTo>
                    <a:pt x="13977" y="23188"/>
                    <a:pt x="14211" y="20119"/>
                    <a:pt x="16579" y="18818"/>
                  </a:cubicBezTo>
                  <a:cubicBezTo>
                    <a:pt x="17241" y="18443"/>
                    <a:pt x="17927" y="18281"/>
                    <a:pt x="18609" y="18281"/>
                  </a:cubicBezTo>
                  <a:cubicBezTo>
                    <a:pt x="20229" y="18281"/>
                    <a:pt x="21830" y="19193"/>
                    <a:pt x="23050" y="20319"/>
                  </a:cubicBezTo>
                  <a:cubicBezTo>
                    <a:pt x="23084" y="20336"/>
                    <a:pt x="23109" y="20344"/>
                    <a:pt x="23134" y="20344"/>
                  </a:cubicBezTo>
                  <a:cubicBezTo>
                    <a:pt x="23159" y="20344"/>
                    <a:pt x="23184" y="20336"/>
                    <a:pt x="23217" y="20319"/>
                  </a:cubicBezTo>
                  <a:cubicBezTo>
                    <a:pt x="23272" y="20403"/>
                    <a:pt x="23380" y="20446"/>
                    <a:pt x="23484" y="20446"/>
                  </a:cubicBezTo>
                  <a:cubicBezTo>
                    <a:pt x="23630" y="20446"/>
                    <a:pt x="23770" y="20361"/>
                    <a:pt x="23751" y="20186"/>
                  </a:cubicBezTo>
                  <a:cubicBezTo>
                    <a:pt x="23551" y="18351"/>
                    <a:pt x="24151" y="16417"/>
                    <a:pt x="26052" y="15749"/>
                  </a:cubicBezTo>
                  <a:cubicBezTo>
                    <a:pt x="26399" y="15626"/>
                    <a:pt x="26745" y="15557"/>
                    <a:pt x="27078" y="15557"/>
                  </a:cubicBezTo>
                  <a:cubicBezTo>
                    <a:pt x="27194" y="15557"/>
                    <a:pt x="27308" y="15565"/>
                    <a:pt x="27420" y="15583"/>
                  </a:cubicBezTo>
                  <a:cubicBezTo>
                    <a:pt x="27487" y="15683"/>
                    <a:pt x="27553" y="15816"/>
                    <a:pt x="27620" y="15916"/>
                  </a:cubicBezTo>
                  <a:cubicBezTo>
                    <a:pt x="27666" y="16032"/>
                    <a:pt x="27749" y="16080"/>
                    <a:pt x="27836" y="16080"/>
                  </a:cubicBezTo>
                  <a:cubicBezTo>
                    <a:pt x="27998" y="16080"/>
                    <a:pt x="28176" y="15912"/>
                    <a:pt x="28154" y="15716"/>
                  </a:cubicBezTo>
                  <a:lnTo>
                    <a:pt x="28154" y="15716"/>
                  </a:lnTo>
                  <a:cubicBezTo>
                    <a:pt x="29622" y="16216"/>
                    <a:pt x="30722" y="17684"/>
                    <a:pt x="30822" y="19285"/>
                  </a:cubicBezTo>
                  <a:cubicBezTo>
                    <a:pt x="30822" y="19396"/>
                    <a:pt x="30893" y="19445"/>
                    <a:pt x="30962" y="19445"/>
                  </a:cubicBezTo>
                  <a:cubicBezTo>
                    <a:pt x="31019" y="19445"/>
                    <a:pt x="31074" y="19412"/>
                    <a:pt x="31089" y="19352"/>
                  </a:cubicBezTo>
                  <a:cubicBezTo>
                    <a:pt x="31123" y="19419"/>
                    <a:pt x="31089" y="19486"/>
                    <a:pt x="31123" y="19552"/>
                  </a:cubicBezTo>
                  <a:cubicBezTo>
                    <a:pt x="31123" y="19722"/>
                    <a:pt x="31282" y="19827"/>
                    <a:pt x="31433" y="19827"/>
                  </a:cubicBezTo>
                  <a:cubicBezTo>
                    <a:pt x="31549" y="19827"/>
                    <a:pt x="31661" y="19764"/>
                    <a:pt x="31690" y="19619"/>
                  </a:cubicBezTo>
                  <a:cubicBezTo>
                    <a:pt x="31856" y="18752"/>
                    <a:pt x="31890" y="17884"/>
                    <a:pt x="32190" y="17050"/>
                  </a:cubicBezTo>
                  <a:cubicBezTo>
                    <a:pt x="32740" y="15591"/>
                    <a:pt x="33908" y="15058"/>
                    <a:pt x="35190" y="15058"/>
                  </a:cubicBezTo>
                  <a:close/>
                  <a:moveTo>
                    <a:pt x="19313" y="1"/>
                  </a:moveTo>
                  <a:cubicBezTo>
                    <a:pt x="16708" y="1"/>
                    <a:pt x="14034" y="644"/>
                    <a:pt x="11375" y="2106"/>
                  </a:cubicBezTo>
                  <a:cubicBezTo>
                    <a:pt x="1635" y="7444"/>
                    <a:pt x="0" y="21887"/>
                    <a:pt x="9174" y="28625"/>
                  </a:cubicBezTo>
                  <a:cubicBezTo>
                    <a:pt x="8707" y="29926"/>
                    <a:pt x="8707" y="31394"/>
                    <a:pt x="9507" y="32628"/>
                  </a:cubicBezTo>
                  <a:cubicBezTo>
                    <a:pt x="10576" y="34327"/>
                    <a:pt x="12320" y="34997"/>
                    <a:pt x="14203" y="34997"/>
                  </a:cubicBezTo>
                  <a:cubicBezTo>
                    <a:pt x="16609" y="34997"/>
                    <a:pt x="19242" y="33902"/>
                    <a:pt x="20982" y="32461"/>
                  </a:cubicBezTo>
                  <a:lnTo>
                    <a:pt x="20982" y="32461"/>
                  </a:lnTo>
                  <a:cubicBezTo>
                    <a:pt x="19781" y="34696"/>
                    <a:pt x="20215" y="36965"/>
                    <a:pt x="23084" y="37732"/>
                  </a:cubicBezTo>
                  <a:cubicBezTo>
                    <a:pt x="23549" y="37858"/>
                    <a:pt x="24016" y="37918"/>
                    <a:pt x="24475" y="37918"/>
                  </a:cubicBezTo>
                  <a:cubicBezTo>
                    <a:pt x="26686" y="37918"/>
                    <a:pt x="28726" y="36528"/>
                    <a:pt x="29555" y="34430"/>
                  </a:cubicBezTo>
                  <a:lnTo>
                    <a:pt x="29555" y="34430"/>
                  </a:lnTo>
                  <a:cubicBezTo>
                    <a:pt x="29510" y="37463"/>
                    <a:pt x="32138" y="38730"/>
                    <a:pt x="34865" y="38730"/>
                  </a:cubicBezTo>
                  <a:cubicBezTo>
                    <a:pt x="36155" y="38730"/>
                    <a:pt x="37467" y="38446"/>
                    <a:pt x="38528" y="37932"/>
                  </a:cubicBezTo>
                  <a:cubicBezTo>
                    <a:pt x="41697" y="36431"/>
                    <a:pt x="44065" y="32595"/>
                    <a:pt x="42231" y="29493"/>
                  </a:cubicBezTo>
                  <a:lnTo>
                    <a:pt x="42231" y="29493"/>
                  </a:lnTo>
                  <a:cubicBezTo>
                    <a:pt x="42994" y="29774"/>
                    <a:pt x="43798" y="29913"/>
                    <a:pt x="44590" y="29913"/>
                  </a:cubicBezTo>
                  <a:cubicBezTo>
                    <a:pt x="47365" y="29913"/>
                    <a:pt x="49995" y="28215"/>
                    <a:pt x="50203" y="25023"/>
                  </a:cubicBezTo>
                  <a:cubicBezTo>
                    <a:pt x="50442" y="21563"/>
                    <a:pt x="47607" y="19997"/>
                    <a:pt x="44668" y="19997"/>
                  </a:cubicBezTo>
                  <a:cubicBezTo>
                    <a:pt x="43498" y="19997"/>
                    <a:pt x="42312" y="20245"/>
                    <a:pt x="41297" y="20720"/>
                  </a:cubicBezTo>
                  <a:cubicBezTo>
                    <a:pt x="42264" y="19285"/>
                    <a:pt x="41597" y="17818"/>
                    <a:pt x="40429" y="16650"/>
                  </a:cubicBezTo>
                  <a:cubicBezTo>
                    <a:pt x="40563" y="16550"/>
                    <a:pt x="40663" y="16383"/>
                    <a:pt x="40563" y="16183"/>
                  </a:cubicBezTo>
                  <a:cubicBezTo>
                    <a:pt x="36771" y="7950"/>
                    <a:pt x="28470" y="1"/>
                    <a:pt x="193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813850" y="3736075"/>
              <a:ext cx="1044525" cy="577100"/>
            </a:xfrm>
            <a:custGeom>
              <a:avLst/>
              <a:gdLst/>
              <a:ahLst/>
              <a:cxnLst/>
              <a:rect l="l" t="t" r="r" b="b"/>
              <a:pathLst>
                <a:path w="41781" h="23084" extrusionOk="0">
                  <a:moveTo>
                    <a:pt x="27284" y="0"/>
                  </a:moveTo>
                  <a:cubicBezTo>
                    <a:pt x="26002" y="0"/>
                    <a:pt x="24834" y="533"/>
                    <a:pt x="24284" y="1992"/>
                  </a:cubicBezTo>
                  <a:cubicBezTo>
                    <a:pt x="23984" y="2793"/>
                    <a:pt x="23950" y="3694"/>
                    <a:pt x="23784" y="4561"/>
                  </a:cubicBezTo>
                  <a:cubicBezTo>
                    <a:pt x="23755" y="4706"/>
                    <a:pt x="23643" y="4769"/>
                    <a:pt x="23527" y="4769"/>
                  </a:cubicBezTo>
                  <a:cubicBezTo>
                    <a:pt x="23376" y="4769"/>
                    <a:pt x="23217" y="4664"/>
                    <a:pt x="23217" y="4494"/>
                  </a:cubicBezTo>
                  <a:cubicBezTo>
                    <a:pt x="23183" y="4428"/>
                    <a:pt x="23217" y="4361"/>
                    <a:pt x="23183" y="4294"/>
                  </a:cubicBezTo>
                  <a:cubicBezTo>
                    <a:pt x="23168" y="4354"/>
                    <a:pt x="23113" y="4387"/>
                    <a:pt x="23056" y="4387"/>
                  </a:cubicBezTo>
                  <a:cubicBezTo>
                    <a:pt x="22987" y="4387"/>
                    <a:pt x="22916" y="4338"/>
                    <a:pt x="22916" y="4227"/>
                  </a:cubicBezTo>
                  <a:cubicBezTo>
                    <a:pt x="22816" y="2626"/>
                    <a:pt x="21716" y="1158"/>
                    <a:pt x="20248" y="658"/>
                  </a:cubicBezTo>
                  <a:lnTo>
                    <a:pt x="20248" y="658"/>
                  </a:lnTo>
                  <a:cubicBezTo>
                    <a:pt x="20270" y="854"/>
                    <a:pt x="20092" y="1022"/>
                    <a:pt x="19930" y="1022"/>
                  </a:cubicBezTo>
                  <a:cubicBezTo>
                    <a:pt x="19843" y="1022"/>
                    <a:pt x="19760" y="974"/>
                    <a:pt x="19714" y="858"/>
                  </a:cubicBezTo>
                  <a:cubicBezTo>
                    <a:pt x="19647" y="758"/>
                    <a:pt x="19581" y="625"/>
                    <a:pt x="19514" y="491"/>
                  </a:cubicBezTo>
                  <a:cubicBezTo>
                    <a:pt x="19440" y="486"/>
                    <a:pt x="19364" y="483"/>
                    <a:pt x="19288" y="483"/>
                  </a:cubicBezTo>
                  <a:cubicBezTo>
                    <a:pt x="18920" y="483"/>
                    <a:pt x="18533" y="548"/>
                    <a:pt x="18146" y="658"/>
                  </a:cubicBezTo>
                  <a:cubicBezTo>
                    <a:pt x="16245" y="1359"/>
                    <a:pt x="15645" y="3293"/>
                    <a:pt x="15845" y="5128"/>
                  </a:cubicBezTo>
                  <a:cubicBezTo>
                    <a:pt x="15864" y="5303"/>
                    <a:pt x="15724" y="5388"/>
                    <a:pt x="15578" y="5388"/>
                  </a:cubicBezTo>
                  <a:cubicBezTo>
                    <a:pt x="15474" y="5388"/>
                    <a:pt x="15366" y="5345"/>
                    <a:pt x="15311" y="5261"/>
                  </a:cubicBezTo>
                  <a:cubicBezTo>
                    <a:pt x="15294" y="5278"/>
                    <a:pt x="15269" y="5286"/>
                    <a:pt x="15240" y="5286"/>
                  </a:cubicBezTo>
                  <a:cubicBezTo>
                    <a:pt x="15211" y="5286"/>
                    <a:pt x="15178" y="5278"/>
                    <a:pt x="15144" y="5261"/>
                  </a:cubicBezTo>
                  <a:cubicBezTo>
                    <a:pt x="13924" y="4135"/>
                    <a:pt x="12323" y="3223"/>
                    <a:pt x="10703" y="3223"/>
                  </a:cubicBezTo>
                  <a:cubicBezTo>
                    <a:pt x="10021" y="3223"/>
                    <a:pt x="9335" y="3385"/>
                    <a:pt x="8673" y="3760"/>
                  </a:cubicBezTo>
                  <a:cubicBezTo>
                    <a:pt x="6305" y="5061"/>
                    <a:pt x="6071" y="8130"/>
                    <a:pt x="8373" y="9631"/>
                  </a:cubicBezTo>
                  <a:cubicBezTo>
                    <a:pt x="8603" y="9804"/>
                    <a:pt x="8461" y="10125"/>
                    <a:pt x="8204" y="10125"/>
                  </a:cubicBezTo>
                  <a:cubicBezTo>
                    <a:pt x="8163" y="10125"/>
                    <a:pt x="8119" y="10117"/>
                    <a:pt x="8072" y="10098"/>
                  </a:cubicBezTo>
                  <a:cubicBezTo>
                    <a:pt x="7972" y="10032"/>
                    <a:pt x="7906" y="9998"/>
                    <a:pt x="7806" y="9931"/>
                  </a:cubicBezTo>
                  <a:cubicBezTo>
                    <a:pt x="7783" y="9931"/>
                    <a:pt x="7776" y="9946"/>
                    <a:pt x="7764" y="9946"/>
                  </a:cubicBezTo>
                  <a:cubicBezTo>
                    <a:pt x="7757" y="9946"/>
                    <a:pt x="7750" y="9943"/>
                    <a:pt x="7739" y="9931"/>
                  </a:cubicBezTo>
                  <a:cubicBezTo>
                    <a:pt x="7445" y="9877"/>
                    <a:pt x="7156" y="9851"/>
                    <a:pt x="6873" y="9851"/>
                  </a:cubicBezTo>
                  <a:cubicBezTo>
                    <a:pt x="6287" y="9851"/>
                    <a:pt x="5732" y="9963"/>
                    <a:pt x="5237" y="10165"/>
                  </a:cubicBezTo>
                  <a:cubicBezTo>
                    <a:pt x="5213" y="10214"/>
                    <a:pt x="5170" y="10245"/>
                    <a:pt x="5123" y="10245"/>
                  </a:cubicBezTo>
                  <a:cubicBezTo>
                    <a:pt x="5106" y="10245"/>
                    <a:pt x="5088" y="10241"/>
                    <a:pt x="5070" y="10232"/>
                  </a:cubicBezTo>
                  <a:cubicBezTo>
                    <a:pt x="1468" y="11799"/>
                    <a:pt x="0" y="17737"/>
                    <a:pt x="4937" y="18938"/>
                  </a:cubicBezTo>
                  <a:cubicBezTo>
                    <a:pt x="5554" y="19092"/>
                    <a:pt x="6172" y="19165"/>
                    <a:pt x="6782" y="19165"/>
                  </a:cubicBezTo>
                  <a:cubicBezTo>
                    <a:pt x="9336" y="19165"/>
                    <a:pt x="11759" y="17894"/>
                    <a:pt x="13510" y="16036"/>
                  </a:cubicBezTo>
                  <a:cubicBezTo>
                    <a:pt x="13581" y="15965"/>
                    <a:pt x="13659" y="15935"/>
                    <a:pt x="13734" y="15935"/>
                  </a:cubicBezTo>
                  <a:cubicBezTo>
                    <a:pt x="13976" y="15935"/>
                    <a:pt x="14180" y="16248"/>
                    <a:pt x="13977" y="16503"/>
                  </a:cubicBezTo>
                  <a:cubicBezTo>
                    <a:pt x="13943" y="16570"/>
                    <a:pt x="13877" y="16603"/>
                    <a:pt x="13843" y="16670"/>
                  </a:cubicBezTo>
                  <a:cubicBezTo>
                    <a:pt x="13276" y="17837"/>
                    <a:pt x="12809" y="19038"/>
                    <a:pt x="13209" y="20306"/>
                  </a:cubicBezTo>
                  <a:cubicBezTo>
                    <a:pt x="13643" y="21540"/>
                    <a:pt x="14877" y="21973"/>
                    <a:pt x="16112" y="22107"/>
                  </a:cubicBezTo>
                  <a:cubicBezTo>
                    <a:pt x="16257" y="22119"/>
                    <a:pt x="16401" y="22125"/>
                    <a:pt x="16542" y="22125"/>
                  </a:cubicBezTo>
                  <a:cubicBezTo>
                    <a:pt x="18667" y="22125"/>
                    <a:pt x="20300" y="20742"/>
                    <a:pt x="21082" y="18771"/>
                  </a:cubicBezTo>
                  <a:cubicBezTo>
                    <a:pt x="21148" y="18604"/>
                    <a:pt x="21299" y="18529"/>
                    <a:pt x="21444" y="18529"/>
                  </a:cubicBezTo>
                  <a:cubicBezTo>
                    <a:pt x="21590" y="18529"/>
                    <a:pt x="21732" y="18604"/>
                    <a:pt x="21782" y="18738"/>
                  </a:cubicBezTo>
                  <a:cubicBezTo>
                    <a:pt x="21849" y="18738"/>
                    <a:pt x="21882" y="18771"/>
                    <a:pt x="21916" y="18838"/>
                  </a:cubicBezTo>
                  <a:cubicBezTo>
                    <a:pt x="22213" y="21887"/>
                    <a:pt x="24184" y="23083"/>
                    <a:pt x="26470" y="23083"/>
                  </a:cubicBezTo>
                  <a:cubicBezTo>
                    <a:pt x="31111" y="23083"/>
                    <a:pt x="37047" y="18148"/>
                    <a:pt x="32890" y="13768"/>
                  </a:cubicBezTo>
                  <a:cubicBezTo>
                    <a:pt x="32605" y="13508"/>
                    <a:pt x="32864" y="13128"/>
                    <a:pt x="33166" y="13128"/>
                  </a:cubicBezTo>
                  <a:cubicBezTo>
                    <a:pt x="33252" y="13128"/>
                    <a:pt x="33342" y="13159"/>
                    <a:pt x="33424" y="13234"/>
                  </a:cubicBezTo>
                  <a:cubicBezTo>
                    <a:pt x="33591" y="13434"/>
                    <a:pt x="33757" y="13634"/>
                    <a:pt x="33924" y="13801"/>
                  </a:cubicBezTo>
                  <a:cubicBezTo>
                    <a:pt x="34729" y="14081"/>
                    <a:pt x="35601" y="14229"/>
                    <a:pt x="36459" y="14229"/>
                  </a:cubicBezTo>
                  <a:cubicBezTo>
                    <a:pt x="38975" y="14229"/>
                    <a:pt x="41364" y="12951"/>
                    <a:pt x="41563" y="9965"/>
                  </a:cubicBezTo>
                  <a:cubicBezTo>
                    <a:pt x="41780" y="6925"/>
                    <a:pt x="39397" y="5723"/>
                    <a:pt x="36869" y="5723"/>
                  </a:cubicBezTo>
                  <a:cubicBezTo>
                    <a:pt x="35514" y="5723"/>
                    <a:pt x="34117" y="6069"/>
                    <a:pt x="33057" y="6662"/>
                  </a:cubicBezTo>
                  <a:cubicBezTo>
                    <a:pt x="32998" y="6698"/>
                    <a:pt x="32939" y="6713"/>
                    <a:pt x="32883" y="6713"/>
                  </a:cubicBezTo>
                  <a:cubicBezTo>
                    <a:pt x="32622" y="6713"/>
                    <a:pt x="32425" y="6376"/>
                    <a:pt x="32590" y="6129"/>
                  </a:cubicBezTo>
                  <a:cubicBezTo>
                    <a:pt x="32557" y="6062"/>
                    <a:pt x="32557" y="5995"/>
                    <a:pt x="32590" y="5929"/>
                  </a:cubicBezTo>
                  <a:cubicBezTo>
                    <a:pt x="34558" y="3160"/>
                    <a:pt x="31156" y="858"/>
                    <a:pt x="28821" y="224"/>
                  </a:cubicBezTo>
                  <a:cubicBezTo>
                    <a:pt x="28311" y="83"/>
                    <a:pt x="27789" y="0"/>
                    <a:pt x="2728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696250" y="3377450"/>
              <a:ext cx="912350" cy="689475"/>
            </a:xfrm>
            <a:custGeom>
              <a:avLst/>
              <a:gdLst/>
              <a:ahLst/>
              <a:cxnLst/>
              <a:rect l="l" t="t" r="r" b="b"/>
              <a:pathLst>
                <a:path w="36494" h="27579" extrusionOk="0">
                  <a:moveTo>
                    <a:pt x="16215" y="1"/>
                  </a:moveTo>
                  <a:cubicBezTo>
                    <a:pt x="14143" y="1"/>
                    <a:pt x="12006" y="412"/>
                    <a:pt x="9841" y="1327"/>
                  </a:cubicBezTo>
                  <a:cubicBezTo>
                    <a:pt x="4837" y="3462"/>
                    <a:pt x="1068" y="8398"/>
                    <a:pt x="534" y="13836"/>
                  </a:cubicBezTo>
                  <a:cubicBezTo>
                    <a:pt x="1" y="19139"/>
                    <a:pt x="2369" y="23976"/>
                    <a:pt x="6105" y="27579"/>
                  </a:cubicBezTo>
                  <a:cubicBezTo>
                    <a:pt x="6439" y="26845"/>
                    <a:pt x="6906" y="26144"/>
                    <a:pt x="7506" y="25577"/>
                  </a:cubicBezTo>
                  <a:cubicBezTo>
                    <a:pt x="3737" y="22709"/>
                    <a:pt x="2736" y="17705"/>
                    <a:pt x="2769" y="13202"/>
                  </a:cubicBezTo>
                  <a:cubicBezTo>
                    <a:pt x="2836" y="8565"/>
                    <a:pt x="5938" y="5229"/>
                    <a:pt x="10041" y="3428"/>
                  </a:cubicBezTo>
                  <a:cubicBezTo>
                    <a:pt x="12209" y="2467"/>
                    <a:pt x="14409" y="2027"/>
                    <a:pt x="16560" y="2027"/>
                  </a:cubicBezTo>
                  <a:cubicBezTo>
                    <a:pt x="23742" y="2027"/>
                    <a:pt x="30378" y="6933"/>
                    <a:pt x="33458" y="13736"/>
                  </a:cubicBezTo>
                  <a:cubicBezTo>
                    <a:pt x="33491" y="13769"/>
                    <a:pt x="33491" y="13802"/>
                    <a:pt x="33491" y="13836"/>
                  </a:cubicBezTo>
                  <a:cubicBezTo>
                    <a:pt x="33758" y="13902"/>
                    <a:pt x="34025" y="13969"/>
                    <a:pt x="34292" y="14069"/>
                  </a:cubicBezTo>
                  <a:cubicBezTo>
                    <a:pt x="34992" y="14336"/>
                    <a:pt x="35793" y="14736"/>
                    <a:pt x="36493" y="15303"/>
                  </a:cubicBezTo>
                  <a:cubicBezTo>
                    <a:pt x="32685" y="7444"/>
                    <a:pt x="25029" y="1"/>
                    <a:pt x="16215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778825" y="3445500"/>
              <a:ext cx="733875" cy="566400"/>
            </a:xfrm>
            <a:custGeom>
              <a:avLst/>
              <a:gdLst/>
              <a:ahLst/>
              <a:cxnLst/>
              <a:rect l="l" t="t" r="r" b="b"/>
              <a:pathLst>
                <a:path w="29355" h="22656" extrusionOk="0">
                  <a:moveTo>
                    <a:pt x="13304" y="0"/>
                  </a:moveTo>
                  <a:cubicBezTo>
                    <a:pt x="11853" y="0"/>
                    <a:pt x="10369" y="205"/>
                    <a:pt x="8873" y="639"/>
                  </a:cubicBezTo>
                  <a:cubicBezTo>
                    <a:pt x="4236" y="1974"/>
                    <a:pt x="234" y="5410"/>
                    <a:pt x="100" y="10480"/>
                  </a:cubicBezTo>
                  <a:cubicBezTo>
                    <a:pt x="0" y="14950"/>
                    <a:pt x="1134" y="19486"/>
                    <a:pt x="4403" y="22655"/>
                  </a:cubicBezTo>
                  <a:cubicBezTo>
                    <a:pt x="4904" y="22188"/>
                    <a:pt x="5471" y="21821"/>
                    <a:pt x="6071" y="21554"/>
                  </a:cubicBezTo>
                  <a:cubicBezTo>
                    <a:pt x="67" y="15950"/>
                    <a:pt x="234" y="5309"/>
                    <a:pt x="8539" y="2107"/>
                  </a:cubicBezTo>
                  <a:cubicBezTo>
                    <a:pt x="10040" y="1533"/>
                    <a:pt x="11594" y="1265"/>
                    <a:pt x="13139" y="1265"/>
                  </a:cubicBezTo>
                  <a:cubicBezTo>
                    <a:pt x="19215" y="1265"/>
                    <a:pt x="25138" y="5409"/>
                    <a:pt x="27053" y="11314"/>
                  </a:cubicBezTo>
                  <a:cubicBezTo>
                    <a:pt x="27607" y="11064"/>
                    <a:pt x="28230" y="10930"/>
                    <a:pt x="28923" y="10930"/>
                  </a:cubicBezTo>
                  <a:cubicBezTo>
                    <a:pt x="29064" y="10930"/>
                    <a:pt x="29208" y="10936"/>
                    <a:pt x="29354" y="10947"/>
                  </a:cubicBezTo>
                  <a:cubicBezTo>
                    <a:pt x="26323" y="4609"/>
                    <a:pt x="20195" y="0"/>
                    <a:pt x="13304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833025" y="3492475"/>
              <a:ext cx="607125" cy="488550"/>
            </a:xfrm>
            <a:custGeom>
              <a:avLst/>
              <a:gdLst/>
              <a:ahLst/>
              <a:cxnLst/>
              <a:rect l="l" t="t" r="r" b="b"/>
              <a:pathLst>
                <a:path w="24285" h="19542" extrusionOk="0">
                  <a:moveTo>
                    <a:pt x="11015" y="0"/>
                  </a:moveTo>
                  <a:cubicBezTo>
                    <a:pt x="10031" y="0"/>
                    <a:pt x="9035" y="116"/>
                    <a:pt x="8039" y="362"/>
                  </a:cubicBezTo>
                  <a:cubicBezTo>
                    <a:pt x="3770" y="1396"/>
                    <a:pt x="501" y="4665"/>
                    <a:pt x="234" y="9135"/>
                  </a:cubicBezTo>
                  <a:cubicBezTo>
                    <a:pt x="0" y="13137"/>
                    <a:pt x="1868" y="16540"/>
                    <a:pt x="4237" y="19542"/>
                  </a:cubicBezTo>
                  <a:cubicBezTo>
                    <a:pt x="4783" y="19343"/>
                    <a:pt x="5348" y="19237"/>
                    <a:pt x="5904" y="19237"/>
                  </a:cubicBezTo>
                  <a:cubicBezTo>
                    <a:pt x="6094" y="19237"/>
                    <a:pt x="6284" y="19250"/>
                    <a:pt x="6472" y="19275"/>
                  </a:cubicBezTo>
                  <a:cubicBezTo>
                    <a:pt x="5804" y="18675"/>
                    <a:pt x="5437" y="17841"/>
                    <a:pt x="5371" y="16974"/>
                  </a:cubicBezTo>
                  <a:cubicBezTo>
                    <a:pt x="5337" y="16974"/>
                    <a:pt x="5304" y="16974"/>
                    <a:pt x="5271" y="16940"/>
                  </a:cubicBezTo>
                  <a:cubicBezTo>
                    <a:pt x="3069" y="15272"/>
                    <a:pt x="2669" y="11736"/>
                    <a:pt x="3069" y="9201"/>
                  </a:cubicBezTo>
                  <a:cubicBezTo>
                    <a:pt x="3503" y="6499"/>
                    <a:pt x="5171" y="4631"/>
                    <a:pt x="7672" y="3564"/>
                  </a:cubicBezTo>
                  <a:cubicBezTo>
                    <a:pt x="9011" y="2998"/>
                    <a:pt x="10376" y="2735"/>
                    <a:pt x="11708" y="2735"/>
                  </a:cubicBezTo>
                  <a:cubicBezTo>
                    <a:pt x="16581" y="2735"/>
                    <a:pt x="21009" y="6254"/>
                    <a:pt x="22083" y="11336"/>
                  </a:cubicBezTo>
                  <a:cubicBezTo>
                    <a:pt x="22116" y="11503"/>
                    <a:pt x="22016" y="11636"/>
                    <a:pt x="21883" y="11703"/>
                  </a:cubicBezTo>
                  <a:cubicBezTo>
                    <a:pt x="22183" y="12203"/>
                    <a:pt x="22383" y="12770"/>
                    <a:pt x="22450" y="13371"/>
                  </a:cubicBezTo>
                  <a:cubicBezTo>
                    <a:pt x="22550" y="11703"/>
                    <a:pt x="23217" y="10469"/>
                    <a:pt x="24284" y="9735"/>
                  </a:cubicBezTo>
                  <a:cubicBezTo>
                    <a:pt x="24284" y="9702"/>
                    <a:pt x="24251" y="9668"/>
                    <a:pt x="24251" y="9635"/>
                  </a:cubicBezTo>
                  <a:cubicBezTo>
                    <a:pt x="22224" y="4097"/>
                    <a:pt x="16850" y="0"/>
                    <a:pt x="1101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917250" y="3575875"/>
              <a:ext cx="448675" cy="332600"/>
            </a:xfrm>
            <a:custGeom>
              <a:avLst/>
              <a:gdLst/>
              <a:ahLst/>
              <a:cxnLst/>
              <a:rect l="l" t="t" r="r" b="b"/>
              <a:pathLst>
                <a:path w="17947" h="13304" extrusionOk="0">
                  <a:moveTo>
                    <a:pt x="8412" y="0"/>
                  </a:moveTo>
                  <a:cubicBezTo>
                    <a:pt x="7886" y="0"/>
                    <a:pt x="7350" y="42"/>
                    <a:pt x="6805" y="128"/>
                  </a:cubicBezTo>
                  <a:cubicBezTo>
                    <a:pt x="3303" y="728"/>
                    <a:pt x="501" y="2896"/>
                    <a:pt x="200" y="6632"/>
                  </a:cubicBezTo>
                  <a:cubicBezTo>
                    <a:pt x="0" y="8934"/>
                    <a:pt x="434" y="11536"/>
                    <a:pt x="1968" y="13304"/>
                  </a:cubicBezTo>
                  <a:cubicBezTo>
                    <a:pt x="1968" y="12437"/>
                    <a:pt x="2235" y="11536"/>
                    <a:pt x="2769" y="10836"/>
                  </a:cubicBezTo>
                  <a:cubicBezTo>
                    <a:pt x="1235" y="7533"/>
                    <a:pt x="2902" y="3697"/>
                    <a:pt x="6338" y="2429"/>
                  </a:cubicBezTo>
                  <a:cubicBezTo>
                    <a:pt x="7172" y="2120"/>
                    <a:pt x="8004" y="1976"/>
                    <a:pt x="8816" y="1976"/>
                  </a:cubicBezTo>
                  <a:cubicBezTo>
                    <a:pt x="11671" y="1976"/>
                    <a:pt x="14264" y="3753"/>
                    <a:pt x="15745" y="6299"/>
                  </a:cubicBezTo>
                  <a:cubicBezTo>
                    <a:pt x="16612" y="6466"/>
                    <a:pt x="17379" y="6933"/>
                    <a:pt x="17946" y="7566"/>
                  </a:cubicBezTo>
                  <a:cubicBezTo>
                    <a:pt x="16750" y="3140"/>
                    <a:pt x="12979" y="0"/>
                    <a:pt x="8412" y="0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963100" y="3638200"/>
              <a:ext cx="329450" cy="201900"/>
            </a:xfrm>
            <a:custGeom>
              <a:avLst/>
              <a:gdLst/>
              <a:ahLst/>
              <a:cxnLst/>
              <a:rect l="l" t="t" r="r" b="b"/>
              <a:pathLst>
                <a:path w="13178" h="8076" extrusionOk="0">
                  <a:moveTo>
                    <a:pt x="6976" y="0"/>
                  </a:moveTo>
                  <a:cubicBezTo>
                    <a:pt x="6658" y="0"/>
                    <a:pt x="6334" y="23"/>
                    <a:pt x="6005" y="70"/>
                  </a:cubicBezTo>
                  <a:cubicBezTo>
                    <a:pt x="2069" y="670"/>
                    <a:pt x="1" y="4406"/>
                    <a:pt x="1168" y="8076"/>
                  </a:cubicBezTo>
                  <a:cubicBezTo>
                    <a:pt x="1269" y="7942"/>
                    <a:pt x="1402" y="7809"/>
                    <a:pt x="1535" y="7675"/>
                  </a:cubicBezTo>
                  <a:cubicBezTo>
                    <a:pt x="1936" y="7342"/>
                    <a:pt x="2336" y="7108"/>
                    <a:pt x="2770" y="6908"/>
                  </a:cubicBezTo>
                  <a:lnTo>
                    <a:pt x="2670" y="6675"/>
                  </a:lnTo>
                  <a:cubicBezTo>
                    <a:pt x="2646" y="6683"/>
                    <a:pt x="2620" y="6687"/>
                    <a:pt x="2595" y="6687"/>
                  </a:cubicBezTo>
                  <a:cubicBezTo>
                    <a:pt x="2514" y="6687"/>
                    <a:pt x="2436" y="6643"/>
                    <a:pt x="2436" y="6541"/>
                  </a:cubicBezTo>
                  <a:cubicBezTo>
                    <a:pt x="2098" y="3360"/>
                    <a:pt x="4640" y="1459"/>
                    <a:pt x="7151" y="1459"/>
                  </a:cubicBezTo>
                  <a:cubicBezTo>
                    <a:pt x="8853" y="1459"/>
                    <a:pt x="10541" y="2332"/>
                    <a:pt x="11309" y="4273"/>
                  </a:cubicBezTo>
                  <a:cubicBezTo>
                    <a:pt x="11743" y="4006"/>
                    <a:pt x="12243" y="3839"/>
                    <a:pt x="12743" y="3773"/>
                  </a:cubicBezTo>
                  <a:cubicBezTo>
                    <a:pt x="12877" y="3739"/>
                    <a:pt x="13010" y="3739"/>
                    <a:pt x="13177" y="3739"/>
                  </a:cubicBezTo>
                  <a:cubicBezTo>
                    <a:pt x="11809" y="1538"/>
                    <a:pt x="9592" y="0"/>
                    <a:pt x="697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885550" y="4039975"/>
              <a:ext cx="103950" cy="153975"/>
            </a:xfrm>
            <a:custGeom>
              <a:avLst/>
              <a:gdLst/>
              <a:ahLst/>
              <a:cxnLst/>
              <a:rect l="l" t="t" r="r" b="b"/>
              <a:pathLst>
                <a:path w="4158" h="6159" extrusionOk="0">
                  <a:moveTo>
                    <a:pt x="3280" y="0"/>
                  </a:moveTo>
                  <a:cubicBezTo>
                    <a:pt x="3204" y="0"/>
                    <a:pt x="3123" y="14"/>
                    <a:pt x="3036" y="44"/>
                  </a:cubicBezTo>
                  <a:cubicBezTo>
                    <a:pt x="168" y="1111"/>
                    <a:pt x="1" y="5214"/>
                    <a:pt x="3103" y="6148"/>
                  </a:cubicBezTo>
                  <a:cubicBezTo>
                    <a:pt x="3134" y="6155"/>
                    <a:pt x="3165" y="6159"/>
                    <a:pt x="3195" y="6159"/>
                  </a:cubicBezTo>
                  <a:cubicBezTo>
                    <a:pt x="3576" y="6159"/>
                    <a:pt x="3805" y="5600"/>
                    <a:pt x="3403" y="5414"/>
                  </a:cubicBezTo>
                  <a:cubicBezTo>
                    <a:pt x="1669" y="4580"/>
                    <a:pt x="1468" y="2112"/>
                    <a:pt x="3437" y="1411"/>
                  </a:cubicBezTo>
                  <a:cubicBezTo>
                    <a:pt x="4157" y="1111"/>
                    <a:pt x="3959" y="0"/>
                    <a:pt x="3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737950" y="3556725"/>
              <a:ext cx="194075" cy="413150"/>
            </a:xfrm>
            <a:custGeom>
              <a:avLst/>
              <a:gdLst/>
              <a:ahLst/>
              <a:cxnLst/>
              <a:rect l="l" t="t" r="r" b="b"/>
              <a:pathLst>
                <a:path w="7763" h="16526" extrusionOk="0">
                  <a:moveTo>
                    <a:pt x="5790" y="0"/>
                  </a:moveTo>
                  <a:cubicBezTo>
                    <a:pt x="5478" y="0"/>
                    <a:pt x="5155" y="127"/>
                    <a:pt x="4871" y="427"/>
                  </a:cubicBezTo>
                  <a:cubicBezTo>
                    <a:pt x="935" y="4630"/>
                    <a:pt x="1" y="11568"/>
                    <a:pt x="3470" y="16338"/>
                  </a:cubicBezTo>
                  <a:cubicBezTo>
                    <a:pt x="3563" y="16466"/>
                    <a:pt x="3708" y="16525"/>
                    <a:pt x="3852" y="16525"/>
                  </a:cubicBezTo>
                  <a:cubicBezTo>
                    <a:pt x="4119" y="16525"/>
                    <a:pt x="4379" y="16319"/>
                    <a:pt x="4270" y="15971"/>
                  </a:cubicBezTo>
                  <a:cubicBezTo>
                    <a:pt x="2736" y="11134"/>
                    <a:pt x="3370" y="6264"/>
                    <a:pt x="6839" y="2428"/>
                  </a:cubicBezTo>
                  <a:cubicBezTo>
                    <a:pt x="7762" y="1402"/>
                    <a:pt x="6831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131740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43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359" name="Google Shape;359;p4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2" name="Google Shape;362;p43"/>
          <p:cNvGrpSpPr/>
          <p:nvPr/>
        </p:nvGrpSpPr>
        <p:grpSpPr>
          <a:xfrm>
            <a:off x="7143021" y="413568"/>
            <a:ext cx="453504" cy="842777"/>
            <a:chOff x="7428550" y="362900"/>
            <a:chExt cx="288250" cy="535675"/>
          </a:xfrm>
        </p:grpSpPr>
        <p:sp>
          <p:nvSpPr>
            <p:cNvPr id="363" name="Google Shape;363;p43"/>
            <p:cNvSpPr/>
            <p:nvPr/>
          </p:nvSpPr>
          <p:spPr>
            <a:xfrm>
              <a:off x="7434825" y="369700"/>
              <a:ext cx="274650" cy="517875"/>
            </a:xfrm>
            <a:custGeom>
              <a:avLst/>
              <a:gdLst/>
              <a:ahLst/>
              <a:cxnLst/>
              <a:rect l="l" t="t" r="r" b="b"/>
              <a:pathLst>
                <a:path w="10986" h="20715" extrusionOk="0">
                  <a:moveTo>
                    <a:pt x="524" y="0"/>
                  </a:moveTo>
                  <a:lnTo>
                    <a:pt x="1" y="20715"/>
                  </a:lnTo>
                  <a:lnTo>
                    <a:pt x="5818" y="16802"/>
                  </a:lnTo>
                  <a:lnTo>
                    <a:pt x="10986" y="20192"/>
                  </a:lnTo>
                  <a:lnTo>
                    <a:pt x="10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7428550" y="362900"/>
              <a:ext cx="288250" cy="535675"/>
            </a:xfrm>
            <a:custGeom>
              <a:avLst/>
              <a:gdLst/>
              <a:ahLst/>
              <a:cxnLst/>
              <a:rect l="l" t="t" r="r" b="b"/>
              <a:pathLst>
                <a:path w="11530" h="21427" extrusionOk="0">
                  <a:moveTo>
                    <a:pt x="935" y="421"/>
                  </a:moveTo>
                  <a:lnTo>
                    <a:pt x="3390" y="461"/>
                  </a:lnTo>
                  <a:lnTo>
                    <a:pt x="6006" y="503"/>
                  </a:lnTo>
                  <a:lnTo>
                    <a:pt x="10962" y="522"/>
                  </a:lnTo>
                  <a:lnTo>
                    <a:pt x="10962" y="522"/>
                  </a:lnTo>
                  <a:cubicBezTo>
                    <a:pt x="10946" y="2092"/>
                    <a:pt x="10965" y="3663"/>
                    <a:pt x="10965" y="5252"/>
                  </a:cubicBezTo>
                  <a:cubicBezTo>
                    <a:pt x="10986" y="6905"/>
                    <a:pt x="11007" y="8558"/>
                    <a:pt x="11049" y="10232"/>
                  </a:cubicBezTo>
                  <a:lnTo>
                    <a:pt x="11216" y="20422"/>
                  </a:lnTo>
                  <a:cubicBezTo>
                    <a:pt x="10358" y="19836"/>
                    <a:pt x="9500" y="19229"/>
                    <a:pt x="8663" y="18643"/>
                  </a:cubicBezTo>
                  <a:cubicBezTo>
                    <a:pt x="7826" y="18057"/>
                    <a:pt x="7010" y="17492"/>
                    <a:pt x="6173" y="16928"/>
                  </a:cubicBezTo>
                  <a:lnTo>
                    <a:pt x="6090" y="16865"/>
                  </a:lnTo>
                  <a:lnTo>
                    <a:pt x="5985" y="16928"/>
                  </a:lnTo>
                  <a:cubicBezTo>
                    <a:pt x="4142" y="18104"/>
                    <a:pt x="2318" y="19316"/>
                    <a:pt x="495" y="20532"/>
                  </a:cubicBezTo>
                  <a:lnTo>
                    <a:pt x="495" y="20532"/>
                  </a:lnTo>
                  <a:cubicBezTo>
                    <a:pt x="585" y="17231"/>
                    <a:pt x="568" y="13930"/>
                    <a:pt x="608" y="10630"/>
                  </a:cubicBezTo>
                  <a:cubicBezTo>
                    <a:pt x="629" y="8893"/>
                    <a:pt x="670" y="7177"/>
                    <a:pt x="733" y="5440"/>
                  </a:cubicBezTo>
                  <a:cubicBezTo>
                    <a:pt x="794" y="3774"/>
                    <a:pt x="855" y="2089"/>
                    <a:pt x="935" y="421"/>
                  </a:cubicBezTo>
                  <a:close/>
                  <a:moveTo>
                    <a:pt x="11237" y="0"/>
                  </a:moveTo>
                  <a:lnTo>
                    <a:pt x="6006" y="21"/>
                  </a:lnTo>
                  <a:lnTo>
                    <a:pt x="3390" y="63"/>
                  </a:lnTo>
                  <a:lnTo>
                    <a:pt x="775" y="105"/>
                  </a:lnTo>
                  <a:lnTo>
                    <a:pt x="608" y="105"/>
                  </a:lnTo>
                  <a:lnTo>
                    <a:pt x="608" y="251"/>
                  </a:lnTo>
                  <a:cubicBezTo>
                    <a:pt x="587" y="1988"/>
                    <a:pt x="587" y="3704"/>
                    <a:pt x="545" y="5440"/>
                  </a:cubicBezTo>
                  <a:cubicBezTo>
                    <a:pt x="524" y="7156"/>
                    <a:pt x="482" y="8893"/>
                    <a:pt x="419" y="10609"/>
                  </a:cubicBezTo>
                  <a:cubicBezTo>
                    <a:pt x="294" y="14061"/>
                    <a:pt x="105" y="17513"/>
                    <a:pt x="22" y="20966"/>
                  </a:cubicBezTo>
                  <a:lnTo>
                    <a:pt x="1" y="21426"/>
                  </a:lnTo>
                  <a:lnTo>
                    <a:pt x="1" y="21426"/>
                  </a:lnTo>
                  <a:lnTo>
                    <a:pt x="377" y="21175"/>
                  </a:lnTo>
                  <a:cubicBezTo>
                    <a:pt x="2293" y="19877"/>
                    <a:pt x="4188" y="18600"/>
                    <a:pt x="6083" y="17283"/>
                  </a:cubicBezTo>
                  <a:lnTo>
                    <a:pt x="6083" y="17283"/>
                  </a:lnTo>
                  <a:cubicBezTo>
                    <a:pt x="6931" y="17827"/>
                    <a:pt x="7796" y="18370"/>
                    <a:pt x="8642" y="18873"/>
                  </a:cubicBezTo>
                  <a:cubicBezTo>
                    <a:pt x="9542" y="19417"/>
                    <a:pt x="10400" y="19961"/>
                    <a:pt x="11258" y="20485"/>
                  </a:cubicBezTo>
                  <a:lnTo>
                    <a:pt x="11425" y="10483"/>
                  </a:lnTo>
                  <a:cubicBezTo>
                    <a:pt x="11467" y="8788"/>
                    <a:pt x="11488" y="7093"/>
                    <a:pt x="11509" y="5378"/>
                  </a:cubicBezTo>
                  <a:cubicBezTo>
                    <a:pt x="11509" y="3683"/>
                    <a:pt x="11530" y="1967"/>
                    <a:pt x="11509" y="272"/>
                  </a:cubicBezTo>
                  <a:lnTo>
                    <a:pt x="11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5" name="Google Shape;365;p43"/>
          <p:cNvGrpSpPr/>
          <p:nvPr/>
        </p:nvGrpSpPr>
        <p:grpSpPr>
          <a:xfrm rot="-899960">
            <a:off x="659299" y="670911"/>
            <a:ext cx="1162490" cy="1124891"/>
            <a:chOff x="3230800" y="2649825"/>
            <a:chExt cx="1162525" cy="1124925"/>
          </a:xfrm>
        </p:grpSpPr>
        <p:sp>
          <p:nvSpPr>
            <p:cNvPr id="366" name="Google Shape;366;p43"/>
            <p:cNvSpPr/>
            <p:nvPr/>
          </p:nvSpPr>
          <p:spPr>
            <a:xfrm>
              <a:off x="3230800" y="2649825"/>
              <a:ext cx="1162525" cy="685900"/>
            </a:xfrm>
            <a:custGeom>
              <a:avLst/>
              <a:gdLst/>
              <a:ahLst/>
              <a:cxnLst/>
              <a:rect l="l" t="t" r="r" b="b"/>
              <a:pathLst>
                <a:path w="46501" h="27436" extrusionOk="0">
                  <a:moveTo>
                    <a:pt x="21772" y="651"/>
                  </a:moveTo>
                  <a:cubicBezTo>
                    <a:pt x="24200" y="651"/>
                    <a:pt x="27292" y="2378"/>
                    <a:pt x="27320" y="4771"/>
                  </a:cubicBezTo>
                  <a:cubicBezTo>
                    <a:pt x="27320" y="4804"/>
                    <a:pt x="27320" y="4804"/>
                    <a:pt x="27320" y="4838"/>
                  </a:cubicBezTo>
                  <a:cubicBezTo>
                    <a:pt x="27339" y="5027"/>
                    <a:pt x="27529" y="5151"/>
                    <a:pt x="27709" y="5151"/>
                  </a:cubicBezTo>
                  <a:cubicBezTo>
                    <a:pt x="27846" y="5151"/>
                    <a:pt x="27978" y="5078"/>
                    <a:pt x="28021" y="4905"/>
                  </a:cubicBezTo>
                  <a:cubicBezTo>
                    <a:pt x="28810" y="2198"/>
                    <a:pt x="31233" y="1165"/>
                    <a:pt x="33873" y="1165"/>
                  </a:cubicBezTo>
                  <a:cubicBezTo>
                    <a:pt x="36700" y="1165"/>
                    <a:pt x="39777" y="2350"/>
                    <a:pt x="41364" y="3937"/>
                  </a:cubicBezTo>
                  <a:cubicBezTo>
                    <a:pt x="42998" y="5572"/>
                    <a:pt x="44966" y="8107"/>
                    <a:pt x="44866" y="10542"/>
                  </a:cubicBezTo>
                  <a:cubicBezTo>
                    <a:pt x="44739" y="13545"/>
                    <a:pt x="41001" y="17068"/>
                    <a:pt x="37931" y="17068"/>
                  </a:cubicBezTo>
                  <a:cubicBezTo>
                    <a:pt x="37795" y="17068"/>
                    <a:pt x="37661" y="17061"/>
                    <a:pt x="37528" y="17047"/>
                  </a:cubicBezTo>
                  <a:cubicBezTo>
                    <a:pt x="37457" y="16983"/>
                    <a:pt x="37374" y="16956"/>
                    <a:pt x="37292" y="16956"/>
                  </a:cubicBezTo>
                  <a:cubicBezTo>
                    <a:pt x="37030" y="16956"/>
                    <a:pt x="36775" y="17242"/>
                    <a:pt x="36927" y="17547"/>
                  </a:cubicBezTo>
                  <a:cubicBezTo>
                    <a:pt x="39650" y="22652"/>
                    <a:pt x="34594" y="26538"/>
                    <a:pt x="29728" y="26538"/>
                  </a:cubicBezTo>
                  <a:cubicBezTo>
                    <a:pt x="27440" y="26538"/>
                    <a:pt x="25194" y="25679"/>
                    <a:pt x="23818" y="23685"/>
                  </a:cubicBezTo>
                  <a:cubicBezTo>
                    <a:pt x="23851" y="23618"/>
                    <a:pt x="23885" y="23518"/>
                    <a:pt x="23918" y="23451"/>
                  </a:cubicBezTo>
                  <a:cubicBezTo>
                    <a:pt x="23985" y="23249"/>
                    <a:pt x="23796" y="23093"/>
                    <a:pt x="23615" y="23093"/>
                  </a:cubicBezTo>
                  <a:cubicBezTo>
                    <a:pt x="23526" y="23093"/>
                    <a:pt x="23439" y="23130"/>
                    <a:pt x="23384" y="23218"/>
                  </a:cubicBezTo>
                  <a:cubicBezTo>
                    <a:pt x="23384" y="23251"/>
                    <a:pt x="23384" y="23251"/>
                    <a:pt x="23351" y="23251"/>
                  </a:cubicBezTo>
                  <a:cubicBezTo>
                    <a:pt x="23284" y="23284"/>
                    <a:pt x="23218" y="23351"/>
                    <a:pt x="23251" y="23451"/>
                  </a:cubicBezTo>
                  <a:cubicBezTo>
                    <a:pt x="22851" y="24218"/>
                    <a:pt x="22350" y="25019"/>
                    <a:pt x="21550" y="25419"/>
                  </a:cubicBezTo>
                  <a:cubicBezTo>
                    <a:pt x="21284" y="25548"/>
                    <a:pt x="20996" y="25608"/>
                    <a:pt x="20711" y="25608"/>
                  </a:cubicBezTo>
                  <a:cubicBezTo>
                    <a:pt x="19740" y="25608"/>
                    <a:pt x="18796" y="24916"/>
                    <a:pt x="18848" y="23885"/>
                  </a:cubicBezTo>
                  <a:cubicBezTo>
                    <a:pt x="18881" y="23851"/>
                    <a:pt x="18914" y="23785"/>
                    <a:pt x="18948" y="23751"/>
                  </a:cubicBezTo>
                  <a:cubicBezTo>
                    <a:pt x="19084" y="23479"/>
                    <a:pt x="18865" y="23237"/>
                    <a:pt x="18637" y="23237"/>
                  </a:cubicBezTo>
                  <a:cubicBezTo>
                    <a:pt x="18530" y="23237"/>
                    <a:pt x="18422" y="23290"/>
                    <a:pt x="18347" y="23418"/>
                  </a:cubicBezTo>
                  <a:cubicBezTo>
                    <a:pt x="17212" y="25311"/>
                    <a:pt x="15186" y="26568"/>
                    <a:pt x="12980" y="26568"/>
                  </a:cubicBezTo>
                  <a:cubicBezTo>
                    <a:pt x="12660" y="26568"/>
                    <a:pt x="12335" y="26542"/>
                    <a:pt x="12010" y="26487"/>
                  </a:cubicBezTo>
                  <a:cubicBezTo>
                    <a:pt x="8173" y="25786"/>
                    <a:pt x="8707" y="22450"/>
                    <a:pt x="9675" y="19682"/>
                  </a:cubicBezTo>
                  <a:lnTo>
                    <a:pt x="9708" y="19682"/>
                  </a:lnTo>
                  <a:cubicBezTo>
                    <a:pt x="10087" y="19587"/>
                    <a:pt x="9957" y="19043"/>
                    <a:pt x="9602" y="19043"/>
                  </a:cubicBezTo>
                  <a:cubicBezTo>
                    <a:pt x="9582" y="19043"/>
                    <a:pt x="9562" y="19045"/>
                    <a:pt x="9541" y="19048"/>
                  </a:cubicBezTo>
                  <a:cubicBezTo>
                    <a:pt x="9104" y="19115"/>
                    <a:pt x="8645" y="19150"/>
                    <a:pt x="8177" y="19150"/>
                  </a:cubicBezTo>
                  <a:cubicBezTo>
                    <a:pt x="5399" y="19150"/>
                    <a:pt x="2311" y="17924"/>
                    <a:pt x="1569" y="15012"/>
                  </a:cubicBezTo>
                  <a:cubicBezTo>
                    <a:pt x="1002" y="12677"/>
                    <a:pt x="2102" y="9741"/>
                    <a:pt x="3303" y="7840"/>
                  </a:cubicBezTo>
                  <a:cubicBezTo>
                    <a:pt x="5022" y="5129"/>
                    <a:pt x="7746" y="3510"/>
                    <a:pt x="10468" y="3510"/>
                  </a:cubicBezTo>
                  <a:cubicBezTo>
                    <a:pt x="12501" y="3510"/>
                    <a:pt x="14534" y="4414"/>
                    <a:pt x="16146" y="6439"/>
                  </a:cubicBezTo>
                  <a:cubicBezTo>
                    <a:pt x="16191" y="6484"/>
                    <a:pt x="16243" y="6502"/>
                    <a:pt x="16293" y="6502"/>
                  </a:cubicBezTo>
                  <a:cubicBezTo>
                    <a:pt x="16353" y="6502"/>
                    <a:pt x="16409" y="6476"/>
                    <a:pt x="16446" y="6439"/>
                  </a:cubicBezTo>
                  <a:cubicBezTo>
                    <a:pt x="16579" y="6439"/>
                    <a:pt x="16713" y="6406"/>
                    <a:pt x="16780" y="6205"/>
                  </a:cubicBezTo>
                  <a:cubicBezTo>
                    <a:pt x="17280" y="4037"/>
                    <a:pt x="18114" y="1602"/>
                    <a:pt x="20516" y="835"/>
                  </a:cubicBezTo>
                  <a:cubicBezTo>
                    <a:pt x="20896" y="710"/>
                    <a:pt x="21322" y="651"/>
                    <a:pt x="21772" y="651"/>
                  </a:cubicBezTo>
                  <a:close/>
                  <a:moveTo>
                    <a:pt x="21658" y="1"/>
                  </a:moveTo>
                  <a:cubicBezTo>
                    <a:pt x="21633" y="1"/>
                    <a:pt x="21608" y="1"/>
                    <a:pt x="21583" y="1"/>
                  </a:cubicBezTo>
                  <a:cubicBezTo>
                    <a:pt x="18481" y="101"/>
                    <a:pt x="16780" y="3070"/>
                    <a:pt x="16246" y="5805"/>
                  </a:cubicBezTo>
                  <a:cubicBezTo>
                    <a:pt x="14698" y="3686"/>
                    <a:pt x="12677" y="2788"/>
                    <a:pt x="10617" y="2788"/>
                  </a:cubicBezTo>
                  <a:cubicBezTo>
                    <a:pt x="7260" y="2788"/>
                    <a:pt x="3797" y="5171"/>
                    <a:pt x="2102" y="8541"/>
                  </a:cubicBezTo>
                  <a:cubicBezTo>
                    <a:pt x="902" y="10942"/>
                    <a:pt x="1" y="14378"/>
                    <a:pt x="1602" y="16813"/>
                  </a:cubicBezTo>
                  <a:cubicBezTo>
                    <a:pt x="2989" y="18879"/>
                    <a:pt x="5431" y="19840"/>
                    <a:pt x="7850" y="19840"/>
                  </a:cubicBezTo>
                  <a:cubicBezTo>
                    <a:pt x="8283" y="19840"/>
                    <a:pt x="8716" y="19809"/>
                    <a:pt x="9141" y="19749"/>
                  </a:cubicBezTo>
                  <a:lnTo>
                    <a:pt x="9141" y="19749"/>
                  </a:lnTo>
                  <a:cubicBezTo>
                    <a:pt x="7873" y="22517"/>
                    <a:pt x="7606" y="25820"/>
                    <a:pt x="11109" y="26954"/>
                  </a:cubicBezTo>
                  <a:cubicBezTo>
                    <a:pt x="11735" y="27155"/>
                    <a:pt x="12377" y="27250"/>
                    <a:pt x="13015" y="27250"/>
                  </a:cubicBezTo>
                  <a:cubicBezTo>
                    <a:pt x="15130" y="27250"/>
                    <a:pt x="17199" y="26202"/>
                    <a:pt x="18481" y="24485"/>
                  </a:cubicBezTo>
                  <a:cubicBezTo>
                    <a:pt x="18614" y="25353"/>
                    <a:pt x="19482" y="26086"/>
                    <a:pt x="20416" y="26220"/>
                  </a:cubicBezTo>
                  <a:cubicBezTo>
                    <a:pt x="20525" y="26236"/>
                    <a:pt x="20633" y="26244"/>
                    <a:pt x="20740" y="26244"/>
                  </a:cubicBezTo>
                  <a:cubicBezTo>
                    <a:pt x="21966" y="26244"/>
                    <a:pt x="23001" y="25226"/>
                    <a:pt x="23584" y="24152"/>
                  </a:cubicBezTo>
                  <a:cubicBezTo>
                    <a:pt x="24835" y="26461"/>
                    <a:pt x="27115" y="27435"/>
                    <a:pt x="29520" y="27435"/>
                  </a:cubicBezTo>
                  <a:cubicBezTo>
                    <a:pt x="34688" y="27435"/>
                    <a:pt x="40435" y="22941"/>
                    <a:pt x="37795" y="17547"/>
                  </a:cubicBezTo>
                  <a:lnTo>
                    <a:pt x="37795" y="17547"/>
                  </a:lnTo>
                  <a:cubicBezTo>
                    <a:pt x="37961" y="17564"/>
                    <a:pt x="38127" y="17573"/>
                    <a:pt x="38292" y="17573"/>
                  </a:cubicBezTo>
                  <a:cubicBezTo>
                    <a:pt x="40979" y="17573"/>
                    <a:pt x="43511" y="15342"/>
                    <a:pt x="44800" y="13110"/>
                  </a:cubicBezTo>
                  <a:cubicBezTo>
                    <a:pt x="46501" y="10175"/>
                    <a:pt x="44966" y="7140"/>
                    <a:pt x="43065" y="4704"/>
                  </a:cubicBezTo>
                  <a:cubicBezTo>
                    <a:pt x="40894" y="1960"/>
                    <a:pt x="38068" y="415"/>
                    <a:pt x="34687" y="415"/>
                  </a:cubicBezTo>
                  <a:cubicBezTo>
                    <a:pt x="34328" y="415"/>
                    <a:pt x="33963" y="433"/>
                    <a:pt x="33592" y="468"/>
                  </a:cubicBezTo>
                  <a:cubicBezTo>
                    <a:pt x="31190" y="702"/>
                    <a:pt x="28721" y="1669"/>
                    <a:pt x="27654" y="3870"/>
                  </a:cubicBezTo>
                  <a:cubicBezTo>
                    <a:pt x="27192" y="1495"/>
                    <a:pt x="23924" y="1"/>
                    <a:pt x="216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3255825" y="2666075"/>
              <a:ext cx="1099150" cy="647975"/>
            </a:xfrm>
            <a:custGeom>
              <a:avLst/>
              <a:gdLst/>
              <a:ahLst/>
              <a:cxnLst/>
              <a:rect l="l" t="t" r="r" b="b"/>
              <a:pathLst>
                <a:path w="43966" h="25919" extrusionOk="0">
                  <a:moveTo>
                    <a:pt x="20771" y="1"/>
                  </a:moveTo>
                  <a:cubicBezTo>
                    <a:pt x="20321" y="1"/>
                    <a:pt x="19895" y="60"/>
                    <a:pt x="19515" y="185"/>
                  </a:cubicBezTo>
                  <a:cubicBezTo>
                    <a:pt x="17113" y="952"/>
                    <a:pt x="16279" y="3387"/>
                    <a:pt x="15779" y="5555"/>
                  </a:cubicBezTo>
                  <a:cubicBezTo>
                    <a:pt x="15712" y="5756"/>
                    <a:pt x="15578" y="5789"/>
                    <a:pt x="15445" y="5789"/>
                  </a:cubicBezTo>
                  <a:cubicBezTo>
                    <a:pt x="15408" y="5826"/>
                    <a:pt x="15352" y="5852"/>
                    <a:pt x="15292" y="5852"/>
                  </a:cubicBezTo>
                  <a:cubicBezTo>
                    <a:pt x="15242" y="5852"/>
                    <a:pt x="15190" y="5834"/>
                    <a:pt x="15145" y="5789"/>
                  </a:cubicBezTo>
                  <a:cubicBezTo>
                    <a:pt x="13533" y="3764"/>
                    <a:pt x="11500" y="2860"/>
                    <a:pt x="9467" y="2860"/>
                  </a:cubicBezTo>
                  <a:cubicBezTo>
                    <a:pt x="6745" y="2860"/>
                    <a:pt x="4021" y="4479"/>
                    <a:pt x="2302" y="7190"/>
                  </a:cubicBezTo>
                  <a:cubicBezTo>
                    <a:pt x="1101" y="9091"/>
                    <a:pt x="1" y="12027"/>
                    <a:pt x="568" y="14362"/>
                  </a:cubicBezTo>
                  <a:cubicBezTo>
                    <a:pt x="1310" y="17274"/>
                    <a:pt x="4398" y="18500"/>
                    <a:pt x="7176" y="18500"/>
                  </a:cubicBezTo>
                  <a:cubicBezTo>
                    <a:pt x="7644" y="18500"/>
                    <a:pt x="8103" y="18465"/>
                    <a:pt x="8540" y="18398"/>
                  </a:cubicBezTo>
                  <a:cubicBezTo>
                    <a:pt x="8561" y="18395"/>
                    <a:pt x="8581" y="18393"/>
                    <a:pt x="8601" y="18393"/>
                  </a:cubicBezTo>
                  <a:cubicBezTo>
                    <a:pt x="8956" y="18393"/>
                    <a:pt x="9086" y="18937"/>
                    <a:pt x="8707" y="19032"/>
                  </a:cubicBezTo>
                  <a:lnTo>
                    <a:pt x="8674" y="19032"/>
                  </a:lnTo>
                  <a:cubicBezTo>
                    <a:pt x="7706" y="21767"/>
                    <a:pt x="7172" y="25136"/>
                    <a:pt x="11009" y="25837"/>
                  </a:cubicBezTo>
                  <a:cubicBezTo>
                    <a:pt x="11334" y="25892"/>
                    <a:pt x="11659" y="25918"/>
                    <a:pt x="11979" y="25918"/>
                  </a:cubicBezTo>
                  <a:cubicBezTo>
                    <a:pt x="14185" y="25918"/>
                    <a:pt x="16211" y="24661"/>
                    <a:pt x="17346" y="22768"/>
                  </a:cubicBezTo>
                  <a:cubicBezTo>
                    <a:pt x="17421" y="22640"/>
                    <a:pt x="17529" y="22587"/>
                    <a:pt x="17636" y="22587"/>
                  </a:cubicBezTo>
                  <a:cubicBezTo>
                    <a:pt x="17864" y="22587"/>
                    <a:pt x="18083" y="22829"/>
                    <a:pt x="17947" y="23101"/>
                  </a:cubicBezTo>
                  <a:cubicBezTo>
                    <a:pt x="17913" y="23135"/>
                    <a:pt x="17880" y="23201"/>
                    <a:pt x="17847" y="23235"/>
                  </a:cubicBezTo>
                  <a:cubicBezTo>
                    <a:pt x="17795" y="24266"/>
                    <a:pt x="18739" y="24958"/>
                    <a:pt x="19710" y="24958"/>
                  </a:cubicBezTo>
                  <a:cubicBezTo>
                    <a:pt x="19995" y="24958"/>
                    <a:pt x="20283" y="24898"/>
                    <a:pt x="20549" y="24769"/>
                  </a:cubicBezTo>
                  <a:cubicBezTo>
                    <a:pt x="21349" y="24369"/>
                    <a:pt x="21850" y="23568"/>
                    <a:pt x="22250" y="22801"/>
                  </a:cubicBezTo>
                  <a:cubicBezTo>
                    <a:pt x="22217" y="22701"/>
                    <a:pt x="22283" y="22634"/>
                    <a:pt x="22350" y="22601"/>
                  </a:cubicBezTo>
                  <a:cubicBezTo>
                    <a:pt x="22383" y="22601"/>
                    <a:pt x="22383" y="22601"/>
                    <a:pt x="22383" y="22568"/>
                  </a:cubicBezTo>
                  <a:cubicBezTo>
                    <a:pt x="22438" y="22480"/>
                    <a:pt x="22525" y="22443"/>
                    <a:pt x="22614" y="22443"/>
                  </a:cubicBezTo>
                  <a:cubicBezTo>
                    <a:pt x="22795" y="22443"/>
                    <a:pt x="22984" y="22599"/>
                    <a:pt x="22917" y="22801"/>
                  </a:cubicBezTo>
                  <a:cubicBezTo>
                    <a:pt x="22884" y="22868"/>
                    <a:pt x="22850" y="22968"/>
                    <a:pt x="22817" y="23035"/>
                  </a:cubicBezTo>
                  <a:cubicBezTo>
                    <a:pt x="24193" y="25029"/>
                    <a:pt x="26439" y="25888"/>
                    <a:pt x="28727" y="25888"/>
                  </a:cubicBezTo>
                  <a:cubicBezTo>
                    <a:pt x="33593" y="25888"/>
                    <a:pt x="38649" y="22002"/>
                    <a:pt x="35926" y="16897"/>
                  </a:cubicBezTo>
                  <a:cubicBezTo>
                    <a:pt x="35774" y="16592"/>
                    <a:pt x="36029" y="16306"/>
                    <a:pt x="36291" y="16306"/>
                  </a:cubicBezTo>
                  <a:cubicBezTo>
                    <a:pt x="36373" y="16306"/>
                    <a:pt x="36456" y="16333"/>
                    <a:pt x="36527" y="16397"/>
                  </a:cubicBezTo>
                  <a:cubicBezTo>
                    <a:pt x="36660" y="16411"/>
                    <a:pt x="36794" y="16418"/>
                    <a:pt x="36930" y="16418"/>
                  </a:cubicBezTo>
                  <a:cubicBezTo>
                    <a:pt x="40000" y="16418"/>
                    <a:pt x="43738" y="12895"/>
                    <a:pt x="43865" y="9892"/>
                  </a:cubicBezTo>
                  <a:cubicBezTo>
                    <a:pt x="43965" y="7457"/>
                    <a:pt x="41997" y="4922"/>
                    <a:pt x="40363" y="3287"/>
                  </a:cubicBezTo>
                  <a:cubicBezTo>
                    <a:pt x="38776" y="1700"/>
                    <a:pt x="35699" y="515"/>
                    <a:pt x="32872" y="515"/>
                  </a:cubicBezTo>
                  <a:cubicBezTo>
                    <a:pt x="30232" y="515"/>
                    <a:pt x="27809" y="1548"/>
                    <a:pt x="27020" y="4255"/>
                  </a:cubicBezTo>
                  <a:cubicBezTo>
                    <a:pt x="26977" y="4428"/>
                    <a:pt x="26845" y="4501"/>
                    <a:pt x="26708" y="4501"/>
                  </a:cubicBezTo>
                  <a:cubicBezTo>
                    <a:pt x="26528" y="4501"/>
                    <a:pt x="26338" y="4377"/>
                    <a:pt x="26319" y="4188"/>
                  </a:cubicBezTo>
                  <a:cubicBezTo>
                    <a:pt x="26319" y="4154"/>
                    <a:pt x="26319" y="4154"/>
                    <a:pt x="26319" y="4121"/>
                  </a:cubicBezTo>
                  <a:cubicBezTo>
                    <a:pt x="26291" y="1728"/>
                    <a:pt x="23199" y="1"/>
                    <a:pt x="20771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3900775" y="3407625"/>
              <a:ext cx="156675" cy="150925"/>
            </a:xfrm>
            <a:custGeom>
              <a:avLst/>
              <a:gdLst/>
              <a:ahLst/>
              <a:cxnLst/>
              <a:rect l="l" t="t" r="r" b="b"/>
              <a:pathLst>
                <a:path w="6267" h="6037" extrusionOk="0">
                  <a:moveTo>
                    <a:pt x="2021" y="1"/>
                  </a:moveTo>
                  <a:cubicBezTo>
                    <a:pt x="1936" y="1"/>
                    <a:pt x="1844" y="98"/>
                    <a:pt x="1889" y="211"/>
                  </a:cubicBezTo>
                  <a:cubicBezTo>
                    <a:pt x="2256" y="978"/>
                    <a:pt x="2590" y="1745"/>
                    <a:pt x="2890" y="2513"/>
                  </a:cubicBezTo>
                  <a:cubicBezTo>
                    <a:pt x="1989" y="2279"/>
                    <a:pt x="1122" y="2046"/>
                    <a:pt x="221" y="1879"/>
                  </a:cubicBezTo>
                  <a:cubicBezTo>
                    <a:pt x="209" y="1876"/>
                    <a:pt x="197" y="1875"/>
                    <a:pt x="185" y="1875"/>
                  </a:cubicBezTo>
                  <a:cubicBezTo>
                    <a:pt x="50" y="1875"/>
                    <a:pt x="31" y="2048"/>
                    <a:pt x="155" y="2079"/>
                  </a:cubicBezTo>
                  <a:cubicBezTo>
                    <a:pt x="922" y="2312"/>
                    <a:pt x="1689" y="2546"/>
                    <a:pt x="2456" y="2779"/>
                  </a:cubicBezTo>
                  <a:cubicBezTo>
                    <a:pt x="1689" y="3046"/>
                    <a:pt x="922" y="3280"/>
                    <a:pt x="155" y="3513"/>
                  </a:cubicBezTo>
                  <a:cubicBezTo>
                    <a:pt x="0" y="3575"/>
                    <a:pt x="46" y="3750"/>
                    <a:pt x="185" y="3750"/>
                  </a:cubicBezTo>
                  <a:cubicBezTo>
                    <a:pt x="196" y="3750"/>
                    <a:pt x="209" y="3749"/>
                    <a:pt x="221" y="3747"/>
                  </a:cubicBezTo>
                  <a:cubicBezTo>
                    <a:pt x="1122" y="3580"/>
                    <a:pt x="2056" y="3346"/>
                    <a:pt x="2957" y="3046"/>
                  </a:cubicBezTo>
                  <a:lnTo>
                    <a:pt x="2957" y="3046"/>
                  </a:lnTo>
                  <a:cubicBezTo>
                    <a:pt x="2456" y="4047"/>
                    <a:pt x="1889" y="4981"/>
                    <a:pt x="1222" y="5882"/>
                  </a:cubicBezTo>
                  <a:cubicBezTo>
                    <a:pt x="1170" y="5959"/>
                    <a:pt x="1259" y="6037"/>
                    <a:pt x="1332" y="6037"/>
                  </a:cubicBezTo>
                  <a:cubicBezTo>
                    <a:pt x="1354" y="6037"/>
                    <a:pt x="1374" y="6030"/>
                    <a:pt x="1389" y="6015"/>
                  </a:cubicBezTo>
                  <a:cubicBezTo>
                    <a:pt x="2089" y="5214"/>
                    <a:pt x="2723" y="4347"/>
                    <a:pt x="3257" y="3413"/>
                  </a:cubicBezTo>
                  <a:cubicBezTo>
                    <a:pt x="3424" y="3880"/>
                    <a:pt x="3590" y="4347"/>
                    <a:pt x="3757" y="4814"/>
                  </a:cubicBezTo>
                  <a:cubicBezTo>
                    <a:pt x="3795" y="4916"/>
                    <a:pt x="3882" y="4960"/>
                    <a:pt x="3969" y="4960"/>
                  </a:cubicBezTo>
                  <a:cubicBezTo>
                    <a:pt x="4111" y="4960"/>
                    <a:pt x="4253" y="4846"/>
                    <a:pt x="4191" y="4681"/>
                  </a:cubicBezTo>
                  <a:cubicBezTo>
                    <a:pt x="4024" y="4147"/>
                    <a:pt x="3824" y="3647"/>
                    <a:pt x="3590" y="3113"/>
                  </a:cubicBezTo>
                  <a:lnTo>
                    <a:pt x="3590" y="3113"/>
                  </a:lnTo>
                  <a:cubicBezTo>
                    <a:pt x="4157" y="3280"/>
                    <a:pt x="4691" y="3447"/>
                    <a:pt x="5225" y="3580"/>
                  </a:cubicBezTo>
                  <a:cubicBezTo>
                    <a:pt x="5254" y="3590"/>
                    <a:pt x="5281" y="3594"/>
                    <a:pt x="5306" y="3594"/>
                  </a:cubicBezTo>
                  <a:cubicBezTo>
                    <a:pt x="5547" y="3594"/>
                    <a:pt x="5630" y="3203"/>
                    <a:pt x="5358" y="3113"/>
                  </a:cubicBezTo>
                  <a:cubicBezTo>
                    <a:pt x="4858" y="3013"/>
                    <a:pt x="4391" y="2879"/>
                    <a:pt x="3891" y="2746"/>
                  </a:cubicBezTo>
                  <a:cubicBezTo>
                    <a:pt x="4624" y="2513"/>
                    <a:pt x="5358" y="2246"/>
                    <a:pt x="6059" y="1979"/>
                  </a:cubicBezTo>
                  <a:cubicBezTo>
                    <a:pt x="6267" y="1860"/>
                    <a:pt x="6210" y="1529"/>
                    <a:pt x="6007" y="1529"/>
                  </a:cubicBezTo>
                  <a:cubicBezTo>
                    <a:pt x="5982" y="1529"/>
                    <a:pt x="5954" y="1534"/>
                    <a:pt x="5925" y="1545"/>
                  </a:cubicBezTo>
                  <a:cubicBezTo>
                    <a:pt x="5225" y="1812"/>
                    <a:pt x="4524" y="2079"/>
                    <a:pt x="3824" y="2312"/>
                  </a:cubicBezTo>
                  <a:cubicBezTo>
                    <a:pt x="4024" y="1879"/>
                    <a:pt x="4224" y="1378"/>
                    <a:pt x="4358" y="878"/>
                  </a:cubicBezTo>
                  <a:cubicBezTo>
                    <a:pt x="4417" y="720"/>
                    <a:pt x="4301" y="621"/>
                    <a:pt x="4176" y="621"/>
                  </a:cubicBezTo>
                  <a:cubicBezTo>
                    <a:pt x="4089" y="621"/>
                    <a:pt x="3998" y="669"/>
                    <a:pt x="3957" y="778"/>
                  </a:cubicBezTo>
                  <a:cubicBezTo>
                    <a:pt x="3757" y="1312"/>
                    <a:pt x="3524" y="1845"/>
                    <a:pt x="3290" y="2379"/>
                  </a:cubicBezTo>
                  <a:cubicBezTo>
                    <a:pt x="2923" y="1579"/>
                    <a:pt x="2556" y="811"/>
                    <a:pt x="2123" y="77"/>
                  </a:cubicBezTo>
                  <a:cubicBezTo>
                    <a:pt x="2101" y="23"/>
                    <a:pt x="2062" y="1"/>
                    <a:pt x="20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3619425" y="3344075"/>
              <a:ext cx="191325" cy="201075"/>
            </a:xfrm>
            <a:custGeom>
              <a:avLst/>
              <a:gdLst/>
              <a:ahLst/>
              <a:cxnLst/>
              <a:rect l="l" t="t" r="r" b="b"/>
              <a:pathLst>
                <a:path w="7653" h="8043" extrusionOk="0">
                  <a:moveTo>
                    <a:pt x="4249" y="1"/>
                  </a:moveTo>
                  <a:cubicBezTo>
                    <a:pt x="4128" y="1"/>
                    <a:pt x="4003" y="84"/>
                    <a:pt x="4003" y="251"/>
                  </a:cubicBezTo>
                  <a:cubicBezTo>
                    <a:pt x="3937" y="1185"/>
                    <a:pt x="3803" y="2152"/>
                    <a:pt x="3703" y="3120"/>
                  </a:cubicBezTo>
                  <a:cubicBezTo>
                    <a:pt x="3003" y="2319"/>
                    <a:pt x="2269" y="1585"/>
                    <a:pt x="1535" y="918"/>
                  </a:cubicBezTo>
                  <a:cubicBezTo>
                    <a:pt x="1513" y="897"/>
                    <a:pt x="1488" y="887"/>
                    <a:pt x="1464" y="887"/>
                  </a:cubicBezTo>
                  <a:cubicBezTo>
                    <a:pt x="1375" y="887"/>
                    <a:pt x="1290" y="1007"/>
                    <a:pt x="1368" y="1085"/>
                  </a:cubicBezTo>
                  <a:cubicBezTo>
                    <a:pt x="2035" y="1886"/>
                    <a:pt x="2669" y="2686"/>
                    <a:pt x="3303" y="3520"/>
                  </a:cubicBezTo>
                  <a:cubicBezTo>
                    <a:pt x="2235" y="3320"/>
                    <a:pt x="1201" y="3187"/>
                    <a:pt x="134" y="3120"/>
                  </a:cubicBezTo>
                  <a:cubicBezTo>
                    <a:pt x="0" y="3120"/>
                    <a:pt x="0" y="3320"/>
                    <a:pt x="100" y="3353"/>
                  </a:cubicBezTo>
                  <a:cubicBezTo>
                    <a:pt x="1268" y="3553"/>
                    <a:pt x="2435" y="3754"/>
                    <a:pt x="3603" y="3987"/>
                  </a:cubicBezTo>
                  <a:cubicBezTo>
                    <a:pt x="3570" y="4020"/>
                    <a:pt x="3570" y="4054"/>
                    <a:pt x="3570" y="4087"/>
                  </a:cubicBezTo>
                  <a:cubicBezTo>
                    <a:pt x="2569" y="4721"/>
                    <a:pt x="1568" y="5355"/>
                    <a:pt x="567" y="6022"/>
                  </a:cubicBezTo>
                  <a:cubicBezTo>
                    <a:pt x="452" y="6108"/>
                    <a:pt x="536" y="6269"/>
                    <a:pt x="646" y="6269"/>
                  </a:cubicBezTo>
                  <a:cubicBezTo>
                    <a:pt x="664" y="6269"/>
                    <a:pt x="682" y="6265"/>
                    <a:pt x="701" y="6255"/>
                  </a:cubicBezTo>
                  <a:cubicBezTo>
                    <a:pt x="1635" y="5722"/>
                    <a:pt x="2569" y="5188"/>
                    <a:pt x="3503" y="4654"/>
                  </a:cubicBezTo>
                  <a:lnTo>
                    <a:pt x="3503" y="4654"/>
                  </a:lnTo>
                  <a:cubicBezTo>
                    <a:pt x="3336" y="5722"/>
                    <a:pt x="3203" y="6789"/>
                    <a:pt x="3036" y="7857"/>
                  </a:cubicBezTo>
                  <a:cubicBezTo>
                    <a:pt x="3015" y="7963"/>
                    <a:pt x="3102" y="8042"/>
                    <a:pt x="3185" y="8042"/>
                  </a:cubicBezTo>
                  <a:cubicBezTo>
                    <a:pt x="3233" y="8042"/>
                    <a:pt x="3279" y="8017"/>
                    <a:pt x="3303" y="7957"/>
                  </a:cubicBezTo>
                  <a:cubicBezTo>
                    <a:pt x="3603" y="6789"/>
                    <a:pt x="3836" y="5622"/>
                    <a:pt x="4037" y="4454"/>
                  </a:cubicBezTo>
                  <a:cubicBezTo>
                    <a:pt x="4537" y="5121"/>
                    <a:pt x="5037" y="5788"/>
                    <a:pt x="5571" y="6422"/>
                  </a:cubicBezTo>
                  <a:cubicBezTo>
                    <a:pt x="5614" y="6483"/>
                    <a:pt x="5668" y="6507"/>
                    <a:pt x="5723" y="6507"/>
                  </a:cubicBezTo>
                  <a:cubicBezTo>
                    <a:pt x="5879" y="6507"/>
                    <a:pt x="6037" y="6304"/>
                    <a:pt x="5938" y="6155"/>
                  </a:cubicBezTo>
                  <a:cubicBezTo>
                    <a:pt x="5538" y="5488"/>
                    <a:pt x="5104" y="4821"/>
                    <a:pt x="4604" y="4221"/>
                  </a:cubicBezTo>
                  <a:lnTo>
                    <a:pt x="4604" y="4221"/>
                  </a:lnTo>
                  <a:cubicBezTo>
                    <a:pt x="5504" y="4387"/>
                    <a:pt x="6405" y="4588"/>
                    <a:pt x="7306" y="4788"/>
                  </a:cubicBezTo>
                  <a:cubicBezTo>
                    <a:pt x="7323" y="4793"/>
                    <a:pt x="7341" y="4795"/>
                    <a:pt x="7357" y="4795"/>
                  </a:cubicBezTo>
                  <a:cubicBezTo>
                    <a:pt x="7557" y="4795"/>
                    <a:pt x="7652" y="4449"/>
                    <a:pt x="7406" y="4387"/>
                  </a:cubicBezTo>
                  <a:cubicBezTo>
                    <a:pt x="6605" y="4154"/>
                    <a:pt x="5738" y="3987"/>
                    <a:pt x="4904" y="3787"/>
                  </a:cubicBezTo>
                  <a:cubicBezTo>
                    <a:pt x="5471" y="3487"/>
                    <a:pt x="6005" y="3153"/>
                    <a:pt x="6538" y="2820"/>
                  </a:cubicBezTo>
                  <a:cubicBezTo>
                    <a:pt x="6761" y="2681"/>
                    <a:pt x="6636" y="2379"/>
                    <a:pt x="6433" y="2379"/>
                  </a:cubicBezTo>
                  <a:cubicBezTo>
                    <a:pt x="6393" y="2379"/>
                    <a:pt x="6349" y="2392"/>
                    <a:pt x="6305" y="2419"/>
                  </a:cubicBezTo>
                  <a:cubicBezTo>
                    <a:pt x="5638" y="2820"/>
                    <a:pt x="4937" y="3253"/>
                    <a:pt x="4270" y="3687"/>
                  </a:cubicBezTo>
                  <a:cubicBezTo>
                    <a:pt x="4237" y="3654"/>
                    <a:pt x="4203" y="3654"/>
                    <a:pt x="4170" y="3654"/>
                  </a:cubicBezTo>
                  <a:lnTo>
                    <a:pt x="4137" y="3620"/>
                  </a:lnTo>
                  <a:cubicBezTo>
                    <a:pt x="4303" y="2519"/>
                    <a:pt x="4404" y="1352"/>
                    <a:pt x="4470" y="251"/>
                  </a:cubicBezTo>
                  <a:cubicBezTo>
                    <a:pt x="4487" y="84"/>
                    <a:pt x="4370" y="1"/>
                    <a:pt x="42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3742850" y="3574050"/>
              <a:ext cx="191375" cy="200700"/>
            </a:xfrm>
            <a:custGeom>
              <a:avLst/>
              <a:gdLst/>
              <a:ahLst/>
              <a:cxnLst/>
              <a:rect l="l" t="t" r="r" b="b"/>
              <a:pathLst>
                <a:path w="7655" h="8028" extrusionOk="0">
                  <a:moveTo>
                    <a:pt x="4266" y="0"/>
                  </a:moveTo>
                  <a:cubicBezTo>
                    <a:pt x="4145" y="0"/>
                    <a:pt x="4020" y="75"/>
                    <a:pt x="4003" y="225"/>
                  </a:cubicBezTo>
                  <a:cubicBezTo>
                    <a:pt x="3936" y="1193"/>
                    <a:pt x="3836" y="2160"/>
                    <a:pt x="3703" y="3094"/>
                  </a:cubicBezTo>
                  <a:cubicBezTo>
                    <a:pt x="3036" y="2327"/>
                    <a:pt x="2302" y="1593"/>
                    <a:pt x="1568" y="892"/>
                  </a:cubicBezTo>
                  <a:cubicBezTo>
                    <a:pt x="1547" y="871"/>
                    <a:pt x="1522" y="862"/>
                    <a:pt x="1498" y="862"/>
                  </a:cubicBezTo>
                  <a:cubicBezTo>
                    <a:pt x="1409" y="862"/>
                    <a:pt x="1323" y="988"/>
                    <a:pt x="1401" y="1093"/>
                  </a:cubicBezTo>
                  <a:cubicBezTo>
                    <a:pt x="2068" y="1860"/>
                    <a:pt x="2702" y="2694"/>
                    <a:pt x="3336" y="3494"/>
                  </a:cubicBezTo>
                  <a:cubicBezTo>
                    <a:pt x="2269" y="3328"/>
                    <a:pt x="1201" y="3194"/>
                    <a:pt x="167" y="3127"/>
                  </a:cubicBezTo>
                  <a:cubicBezTo>
                    <a:pt x="34" y="3127"/>
                    <a:pt x="0" y="3328"/>
                    <a:pt x="134" y="3328"/>
                  </a:cubicBezTo>
                  <a:cubicBezTo>
                    <a:pt x="1301" y="3561"/>
                    <a:pt x="2469" y="3761"/>
                    <a:pt x="3603" y="3995"/>
                  </a:cubicBezTo>
                  <a:cubicBezTo>
                    <a:pt x="3603" y="4028"/>
                    <a:pt x="3603" y="4061"/>
                    <a:pt x="3603" y="4095"/>
                  </a:cubicBezTo>
                  <a:cubicBezTo>
                    <a:pt x="2602" y="4729"/>
                    <a:pt x="1601" y="5362"/>
                    <a:pt x="601" y="6030"/>
                  </a:cubicBezTo>
                  <a:cubicBezTo>
                    <a:pt x="490" y="6085"/>
                    <a:pt x="563" y="6254"/>
                    <a:pt x="667" y="6254"/>
                  </a:cubicBezTo>
                  <a:cubicBezTo>
                    <a:pt x="688" y="6254"/>
                    <a:pt x="711" y="6247"/>
                    <a:pt x="734" y="6230"/>
                  </a:cubicBezTo>
                  <a:cubicBezTo>
                    <a:pt x="1668" y="5729"/>
                    <a:pt x="2602" y="5196"/>
                    <a:pt x="3536" y="4629"/>
                  </a:cubicBezTo>
                  <a:lnTo>
                    <a:pt x="3536" y="4629"/>
                  </a:lnTo>
                  <a:cubicBezTo>
                    <a:pt x="3369" y="5729"/>
                    <a:pt x="3203" y="6797"/>
                    <a:pt x="3069" y="7864"/>
                  </a:cubicBezTo>
                  <a:cubicBezTo>
                    <a:pt x="3049" y="7964"/>
                    <a:pt x="3124" y="8027"/>
                    <a:pt x="3195" y="8027"/>
                  </a:cubicBezTo>
                  <a:cubicBezTo>
                    <a:pt x="3243" y="8027"/>
                    <a:pt x="3289" y="7998"/>
                    <a:pt x="3303" y="7931"/>
                  </a:cubicBezTo>
                  <a:cubicBezTo>
                    <a:pt x="3636" y="6797"/>
                    <a:pt x="3870" y="5629"/>
                    <a:pt x="4070" y="4428"/>
                  </a:cubicBezTo>
                  <a:cubicBezTo>
                    <a:pt x="4570" y="5096"/>
                    <a:pt x="5071" y="5763"/>
                    <a:pt x="5604" y="6430"/>
                  </a:cubicBezTo>
                  <a:cubicBezTo>
                    <a:pt x="5645" y="6479"/>
                    <a:pt x="5697" y="6500"/>
                    <a:pt x="5749" y="6500"/>
                  </a:cubicBezTo>
                  <a:cubicBezTo>
                    <a:pt x="5907" y="6500"/>
                    <a:pt x="6072" y="6305"/>
                    <a:pt x="5971" y="6130"/>
                  </a:cubicBezTo>
                  <a:cubicBezTo>
                    <a:pt x="5571" y="5462"/>
                    <a:pt x="5137" y="4829"/>
                    <a:pt x="4637" y="4195"/>
                  </a:cubicBezTo>
                  <a:lnTo>
                    <a:pt x="4637" y="4195"/>
                  </a:lnTo>
                  <a:cubicBezTo>
                    <a:pt x="5538" y="4395"/>
                    <a:pt x="6438" y="4562"/>
                    <a:pt x="7305" y="4762"/>
                  </a:cubicBezTo>
                  <a:cubicBezTo>
                    <a:pt x="7326" y="4767"/>
                    <a:pt x="7345" y="4769"/>
                    <a:pt x="7364" y="4769"/>
                  </a:cubicBezTo>
                  <a:cubicBezTo>
                    <a:pt x="7586" y="4769"/>
                    <a:pt x="7655" y="4423"/>
                    <a:pt x="7439" y="4362"/>
                  </a:cubicBezTo>
                  <a:cubicBezTo>
                    <a:pt x="6605" y="4162"/>
                    <a:pt x="5771" y="3961"/>
                    <a:pt x="4937" y="3795"/>
                  </a:cubicBezTo>
                  <a:cubicBezTo>
                    <a:pt x="5471" y="3461"/>
                    <a:pt x="6038" y="3127"/>
                    <a:pt x="6572" y="2794"/>
                  </a:cubicBezTo>
                  <a:cubicBezTo>
                    <a:pt x="6801" y="2679"/>
                    <a:pt x="6660" y="2367"/>
                    <a:pt x="6447" y="2367"/>
                  </a:cubicBezTo>
                  <a:cubicBezTo>
                    <a:pt x="6412" y="2367"/>
                    <a:pt x="6375" y="2375"/>
                    <a:pt x="6338" y="2394"/>
                  </a:cubicBezTo>
                  <a:cubicBezTo>
                    <a:pt x="5671" y="2827"/>
                    <a:pt x="4970" y="3228"/>
                    <a:pt x="4303" y="3661"/>
                  </a:cubicBezTo>
                  <a:cubicBezTo>
                    <a:pt x="4270" y="3661"/>
                    <a:pt x="4203" y="3628"/>
                    <a:pt x="4170" y="3628"/>
                  </a:cubicBezTo>
                  <a:cubicBezTo>
                    <a:pt x="4303" y="2494"/>
                    <a:pt x="4403" y="1359"/>
                    <a:pt x="4503" y="225"/>
                  </a:cubicBezTo>
                  <a:cubicBezTo>
                    <a:pt x="4503" y="75"/>
                    <a:pt x="4387" y="0"/>
                    <a:pt x="426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3297525" y="2838025"/>
              <a:ext cx="126775" cy="241375"/>
            </a:xfrm>
            <a:custGeom>
              <a:avLst/>
              <a:gdLst/>
              <a:ahLst/>
              <a:cxnLst/>
              <a:rect l="l" t="t" r="r" b="b"/>
              <a:pathLst>
                <a:path w="5071" h="9655" extrusionOk="0">
                  <a:moveTo>
                    <a:pt x="3350" y="1"/>
                  </a:moveTo>
                  <a:cubicBezTo>
                    <a:pt x="3140" y="1"/>
                    <a:pt x="2932" y="83"/>
                    <a:pt x="2769" y="279"/>
                  </a:cubicBezTo>
                  <a:cubicBezTo>
                    <a:pt x="367" y="3214"/>
                    <a:pt x="1" y="9118"/>
                    <a:pt x="4837" y="9652"/>
                  </a:cubicBezTo>
                  <a:cubicBezTo>
                    <a:pt x="4848" y="9654"/>
                    <a:pt x="4859" y="9654"/>
                    <a:pt x="4869" y="9654"/>
                  </a:cubicBezTo>
                  <a:cubicBezTo>
                    <a:pt x="5070" y="9654"/>
                    <a:pt x="5063" y="9347"/>
                    <a:pt x="4904" y="9252"/>
                  </a:cubicBezTo>
                  <a:cubicBezTo>
                    <a:pt x="1201" y="7784"/>
                    <a:pt x="2436" y="3815"/>
                    <a:pt x="4204" y="1413"/>
                  </a:cubicBezTo>
                  <a:cubicBezTo>
                    <a:pt x="4682" y="783"/>
                    <a:pt x="4000" y="1"/>
                    <a:pt x="3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4034763" y="680795"/>
            <a:ext cx="687600" cy="394775"/>
            <a:chOff x="3514088" y="499450"/>
            <a:chExt cx="687600" cy="394775"/>
          </a:xfrm>
        </p:grpSpPr>
        <p:sp>
          <p:nvSpPr>
            <p:cNvPr id="373" name="Google Shape;373;p43"/>
            <p:cNvSpPr/>
            <p:nvPr/>
          </p:nvSpPr>
          <p:spPr>
            <a:xfrm>
              <a:off x="3514088" y="6171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3537438" y="638650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3921638" y="499450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3944813" y="520575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8068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6" y="1597825"/>
            <a:ext cx="7772401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4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1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4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502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919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9" y="3305182"/>
            <a:ext cx="7772401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9" y="2180042"/>
            <a:ext cx="7772401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3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70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305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40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75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6100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450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800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511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6" y="120015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82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502" indent="0">
              <a:buNone/>
              <a:defRPr sz="1500" b="1"/>
            </a:lvl2pPr>
            <a:lvl3pPr marL="687003" indent="0">
              <a:buNone/>
              <a:defRPr sz="1400" b="1"/>
            </a:lvl3pPr>
            <a:lvl4pPr marL="1030503" indent="0">
              <a:buNone/>
              <a:defRPr sz="1200" b="1"/>
            </a:lvl4pPr>
            <a:lvl5pPr marL="1374005" indent="0">
              <a:buNone/>
              <a:defRPr sz="1200" b="1"/>
            </a:lvl5pPr>
            <a:lvl6pPr marL="1717505" indent="0">
              <a:buNone/>
              <a:defRPr sz="1200" b="1"/>
            </a:lvl6pPr>
            <a:lvl7pPr marL="2061007" indent="0">
              <a:buNone/>
              <a:defRPr sz="1200" b="1"/>
            </a:lvl7pPr>
            <a:lvl8pPr marL="2404508" indent="0">
              <a:buNone/>
              <a:defRPr sz="1200" b="1"/>
            </a:lvl8pPr>
            <a:lvl9pPr marL="2748008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502" indent="0">
              <a:buNone/>
              <a:defRPr sz="1500" b="1"/>
            </a:lvl2pPr>
            <a:lvl3pPr marL="687003" indent="0">
              <a:buNone/>
              <a:defRPr sz="1400" b="1"/>
            </a:lvl3pPr>
            <a:lvl4pPr marL="1030503" indent="0">
              <a:buNone/>
              <a:defRPr sz="1200" b="1"/>
            </a:lvl4pPr>
            <a:lvl5pPr marL="1374005" indent="0">
              <a:buNone/>
              <a:defRPr sz="1200" b="1"/>
            </a:lvl5pPr>
            <a:lvl6pPr marL="1717505" indent="0">
              <a:buNone/>
              <a:defRPr sz="1200" b="1"/>
            </a:lvl6pPr>
            <a:lvl7pPr marL="2061007" indent="0">
              <a:buNone/>
              <a:defRPr sz="1200" b="1"/>
            </a:lvl7pPr>
            <a:lvl8pPr marL="2404508" indent="0">
              <a:buNone/>
              <a:defRPr sz="1200" b="1"/>
            </a:lvl8pPr>
            <a:lvl9pPr marL="2748008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927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336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5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16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16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65" indent="0" algn="ctr">
              <a:buNone/>
              <a:defRPr sz="1500"/>
            </a:lvl2pPr>
            <a:lvl3pPr marL="684733" indent="0" algn="ctr">
              <a:buNone/>
              <a:defRPr sz="1400"/>
            </a:lvl3pPr>
            <a:lvl4pPr marL="1027098" indent="0" algn="ctr">
              <a:buNone/>
              <a:defRPr sz="1200"/>
            </a:lvl4pPr>
            <a:lvl5pPr marL="1369465" indent="0" algn="ctr">
              <a:buNone/>
              <a:defRPr sz="1200"/>
            </a:lvl5pPr>
            <a:lvl6pPr marL="1711832" indent="0" algn="ctr">
              <a:buNone/>
              <a:defRPr sz="1200"/>
            </a:lvl6pPr>
            <a:lvl7pPr marL="2054196" indent="0" algn="ctr">
              <a:buNone/>
              <a:defRPr sz="1200"/>
            </a:lvl7pPr>
            <a:lvl8pPr marL="2396560" indent="0" algn="ctr">
              <a:buNone/>
              <a:defRPr sz="1200"/>
            </a:lvl8pPr>
            <a:lvl9pPr marL="2738918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796649"/>
      </p:ext>
    </p:extLst>
  </p:cSld>
  <p:clrMapOvr>
    <a:masterClrMapping/>
  </p:clrMapOvr>
  <p:transition advTm="67160">
    <p:check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4"/>
            <a:ext cx="3008314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32"/>
            <a:ext cx="3008314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3502" indent="0">
              <a:buNone/>
              <a:defRPr sz="900"/>
            </a:lvl2pPr>
            <a:lvl3pPr marL="687003" indent="0">
              <a:buNone/>
              <a:defRPr sz="800"/>
            </a:lvl3pPr>
            <a:lvl4pPr marL="1030503" indent="0">
              <a:buNone/>
              <a:defRPr sz="700"/>
            </a:lvl4pPr>
            <a:lvl5pPr marL="1374005" indent="0">
              <a:buNone/>
              <a:defRPr sz="700"/>
            </a:lvl5pPr>
            <a:lvl6pPr marL="1717505" indent="0">
              <a:buNone/>
              <a:defRPr sz="700"/>
            </a:lvl6pPr>
            <a:lvl7pPr marL="2061007" indent="0">
              <a:buNone/>
              <a:defRPr sz="700"/>
            </a:lvl7pPr>
            <a:lvl8pPr marL="2404508" indent="0">
              <a:buNone/>
              <a:defRPr sz="700"/>
            </a:lvl8pPr>
            <a:lvl9pPr marL="2748008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39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7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8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3502" indent="0">
              <a:buNone/>
              <a:defRPr sz="2100"/>
            </a:lvl2pPr>
            <a:lvl3pPr marL="687003" indent="0">
              <a:buNone/>
              <a:defRPr sz="1800"/>
            </a:lvl3pPr>
            <a:lvl4pPr marL="1030503" indent="0">
              <a:buNone/>
              <a:defRPr sz="1500"/>
            </a:lvl4pPr>
            <a:lvl5pPr marL="1374005" indent="0">
              <a:buNone/>
              <a:defRPr sz="1500"/>
            </a:lvl5pPr>
            <a:lvl6pPr marL="1717505" indent="0">
              <a:buNone/>
              <a:defRPr sz="1500"/>
            </a:lvl6pPr>
            <a:lvl7pPr marL="2061007" indent="0">
              <a:buNone/>
              <a:defRPr sz="1500"/>
            </a:lvl7pPr>
            <a:lvl8pPr marL="2404508" indent="0">
              <a:buNone/>
              <a:defRPr sz="1500"/>
            </a:lvl8pPr>
            <a:lvl9pPr marL="274800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3502" indent="0">
              <a:buNone/>
              <a:defRPr sz="900"/>
            </a:lvl2pPr>
            <a:lvl3pPr marL="687003" indent="0">
              <a:buNone/>
              <a:defRPr sz="800"/>
            </a:lvl3pPr>
            <a:lvl4pPr marL="1030503" indent="0">
              <a:buNone/>
              <a:defRPr sz="700"/>
            </a:lvl4pPr>
            <a:lvl5pPr marL="1374005" indent="0">
              <a:buNone/>
              <a:defRPr sz="700"/>
            </a:lvl5pPr>
            <a:lvl6pPr marL="1717505" indent="0">
              <a:buNone/>
              <a:defRPr sz="700"/>
            </a:lvl6pPr>
            <a:lvl7pPr marL="2061007" indent="0">
              <a:buNone/>
              <a:defRPr sz="700"/>
            </a:lvl7pPr>
            <a:lvl8pPr marL="2404508" indent="0">
              <a:buNone/>
              <a:defRPr sz="700"/>
            </a:lvl8pPr>
            <a:lvl9pPr marL="2748008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727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416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6" y="205979"/>
            <a:ext cx="2057401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345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75" name="Google Shape;75;p11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1853225" y="1601572"/>
            <a:ext cx="5437800" cy="1272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1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subTitle" idx="1"/>
          </p:nvPr>
        </p:nvSpPr>
        <p:spPr>
          <a:xfrm>
            <a:off x="2090250" y="3624197"/>
            <a:ext cx="4963800" cy="4440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46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982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3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83" name="Google Shape;83;p1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2009807" y="1785662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2009807" y="3283650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hasCustomPrompt="1"/>
          </p:nvPr>
        </p:nvSpPr>
        <p:spPr>
          <a:xfrm>
            <a:off x="898718" y="3297250"/>
            <a:ext cx="11430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3"/>
          </p:nvPr>
        </p:nvSpPr>
        <p:spPr>
          <a:xfrm>
            <a:off x="6011877" y="1785662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4"/>
          </p:nvPr>
        </p:nvSpPr>
        <p:spPr>
          <a:xfrm>
            <a:off x="6011877" y="3283650"/>
            <a:ext cx="22371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5" hasCustomPrompt="1"/>
          </p:nvPr>
        </p:nvSpPr>
        <p:spPr>
          <a:xfrm>
            <a:off x="4880399" y="1799262"/>
            <a:ext cx="11430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6" hasCustomPrompt="1"/>
          </p:nvPr>
        </p:nvSpPr>
        <p:spPr>
          <a:xfrm>
            <a:off x="4879499" y="3297250"/>
            <a:ext cx="1143000" cy="6036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7" hasCustomPrompt="1"/>
          </p:nvPr>
        </p:nvSpPr>
        <p:spPr>
          <a:xfrm>
            <a:off x="898731" y="1797612"/>
            <a:ext cx="1143000" cy="6069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2009800" y="2263475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9"/>
          </p:nvPr>
        </p:nvSpPr>
        <p:spPr>
          <a:xfrm>
            <a:off x="6023399" y="2263475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3"/>
          </p:nvPr>
        </p:nvSpPr>
        <p:spPr>
          <a:xfrm>
            <a:off x="2009800" y="3775997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4"/>
          </p:nvPr>
        </p:nvSpPr>
        <p:spPr>
          <a:xfrm>
            <a:off x="6023399" y="3775997"/>
            <a:ext cx="2330100" cy="6036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5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9353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2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189" name="Google Shape;189;p2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1429575" y="2403597"/>
            <a:ext cx="2474100" cy="1078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1059975" y="1660522"/>
            <a:ext cx="32133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88202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6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218" name="Google Shape;218;p26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26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3752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5">
  <p:cSld name="Title only 15">
    <p:bg>
      <p:bgPr>
        <a:solidFill>
          <a:schemeClr val="dk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0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302" name="Google Shape;302;p40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4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55388"/>
      </p:ext>
    </p:extLst>
  </p:cSld>
  <p:clrMapOvr>
    <a:masterClrMapping/>
  </p:clrMapOvr>
  <p:transition advTm="67160">
    <p:checker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42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314" name="Google Shape;314;p4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7" name="Google Shape;317;p42"/>
          <p:cNvGrpSpPr/>
          <p:nvPr/>
        </p:nvGrpSpPr>
        <p:grpSpPr>
          <a:xfrm>
            <a:off x="532589" y="691900"/>
            <a:ext cx="666075" cy="709275"/>
            <a:chOff x="3894875" y="1871850"/>
            <a:chExt cx="666075" cy="709275"/>
          </a:xfrm>
        </p:grpSpPr>
        <p:sp>
          <p:nvSpPr>
            <p:cNvPr id="318" name="Google Shape;318;p42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4" name="Google Shape;324;p42"/>
          <p:cNvGrpSpPr/>
          <p:nvPr/>
        </p:nvGrpSpPr>
        <p:grpSpPr>
          <a:xfrm rot="10800000" flipH="1">
            <a:off x="7883053" y="3388429"/>
            <a:ext cx="491225" cy="1039038"/>
            <a:chOff x="2019788" y="3671350"/>
            <a:chExt cx="491225" cy="1039038"/>
          </a:xfrm>
        </p:grpSpPr>
        <p:sp>
          <p:nvSpPr>
            <p:cNvPr id="325" name="Google Shape;325;p42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1" name="Google Shape;331;p42"/>
          <p:cNvGrpSpPr/>
          <p:nvPr/>
        </p:nvGrpSpPr>
        <p:grpSpPr>
          <a:xfrm rot="899960">
            <a:off x="7147140" y="678668"/>
            <a:ext cx="1261012" cy="1409458"/>
            <a:chOff x="616200" y="3359625"/>
            <a:chExt cx="1261050" cy="1409500"/>
          </a:xfrm>
        </p:grpSpPr>
        <p:sp>
          <p:nvSpPr>
            <p:cNvPr id="332" name="Google Shape;332;p42"/>
            <p:cNvSpPr/>
            <p:nvPr/>
          </p:nvSpPr>
          <p:spPr>
            <a:xfrm>
              <a:off x="1296675" y="4325175"/>
              <a:ext cx="78425" cy="124675"/>
            </a:xfrm>
            <a:custGeom>
              <a:avLst/>
              <a:gdLst/>
              <a:ahLst/>
              <a:cxnLst/>
              <a:rect l="l" t="t" r="r" b="b"/>
              <a:pathLst>
                <a:path w="3137" h="4987" extrusionOk="0">
                  <a:moveTo>
                    <a:pt x="1402" y="678"/>
                  </a:moveTo>
                  <a:cubicBezTo>
                    <a:pt x="1469" y="1211"/>
                    <a:pt x="1669" y="1678"/>
                    <a:pt x="1902" y="2179"/>
                  </a:cubicBezTo>
                  <a:cubicBezTo>
                    <a:pt x="2121" y="2616"/>
                    <a:pt x="2778" y="4339"/>
                    <a:pt x="1794" y="4339"/>
                  </a:cubicBezTo>
                  <a:cubicBezTo>
                    <a:pt x="1727" y="4339"/>
                    <a:pt x="1652" y="4331"/>
                    <a:pt x="1569" y="4314"/>
                  </a:cubicBezTo>
                  <a:cubicBezTo>
                    <a:pt x="568" y="4147"/>
                    <a:pt x="735" y="2779"/>
                    <a:pt x="935" y="2112"/>
                  </a:cubicBezTo>
                  <a:cubicBezTo>
                    <a:pt x="1102" y="1645"/>
                    <a:pt x="1268" y="1178"/>
                    <a:pt x="1402" y="678"/>
                  </a:cubicBezTo>
                  <a:close/>
                  <a:moveTo>
                    <a:pt x="1368" y="1"/>
                  </a:moveTo>
                  <a:cubicBezTo>
                    <a:pt x="1302" y="1"/>
                    <a:pt x="1232" y="35"/>
                    <a:pt x="1202" y="111"/>
                  </a:cubicBezTo>
                  <a:cubicBezTo>
                    <a:pt x="901" y="1145"/>
                    <a:pt x="1" y="2245"/>
                    <a:pt x="168" y="3413"/>
                  </a:cubicBezTo>
                  <a:cubicBezTo>
                    <a:pt x="301" y="4113"/>
                    <a:pt x="835" y="4947"/>
                    <a:pt x="1635" y="4981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36" y="2546"/>
                    <a:pt x="2036" y="1645"/>
                    <a:pt x="2002" y="411"/>
                  </a:cubicBezTo>
                  <a:cubicBezTo>
                    <a:pt x="2002" y="208"/>
                    <a:pt x="1865" y="112"/>
                    <a:pt x="1715" y="112"/>
                  </a:cubicBezTo>
                  <a:cubicBezTo>
                    <a:pt x="1642" y="112"/>
                    <a:pt x="1567" y="134"/>
                    <a:pt x="1502" y="177"/>
                  </a:cubicBezTo>
                  <a:lnTo>
                    <a:pt x="1502" y="144"/>
                  </a:lnTo>
                  <a:cubicBezTo>
                    <a:pt x="1520" y="52"/>
                    <a:pt x="1448" y="1"/>
                    <a:pt x="13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1310850" y="434210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1"/>
                  </a:moveTo>
                  <a:cubicBezTo>
                    <a:pt x="701" y="501"/>
                    <a:pt x="535" y="968"/>
                    <a:pt x="368" y="1435"/>
                  </a:cubicBezTo>
                  <a:cubicBezTo>
                    <a:pt x="168" y="2102"/>
                    <a:pt x="1" y="3470"/>
                    <a:pt x="1002" y="3637"/>
                  </a:cubicBezTo>
                  <a:cubicBezTo>
                    <a:pt x="1085" y="3654"/>
                    <a:pt x="1160" y="3662"/>
                    <a:pt x="1227" y="3662"/>
                  </a:cubicBezTo>
                  <a:cubicBezTo>
                    <a:pt x="2211" y="3662"/>
                    <a:pt x="1554" y="1939"/>
                    <a:pt x="1335" y="1502"/>
                  </a:cubicBezTo>
                  <a:cubicBezTo>
                    <a:pt x="1102" y="1001"/>
                    <a:pt x="902" y="534"/>
                    <a:pt x="83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42"/>
            <p:cNvSpPr/>
            <p:nvPr/>
          </p:nvSpPr>
          <p:spPr>
            <a:xfrm>
              <a:off x="1506825" y="4375225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5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36" y="2545"/>
                    <a:pt x="2036" y="1611"/>
                    <a:pt x="2036" y="410"/>
                  </a:cubicBezTo>
                  <a:cubicBezTo>
                    <a:pt x="2013" y="207"/>
                    <a:pt x="1869" y="111"/>
                    <a:pt x="1716" y="111"/>
                  </a:cubicBezTo>
                  <a:cubicBezTo>
                    <a:pt x="1642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1521000" y="439215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0"/>
                  </a:moveTo>
                  <a:cubicBezTo>
                    <a:pt x="735" y="500"/>
                    <a:pt x="535" y="967"/>
                    <a:pt x="368" y="1434"/>
                  </a:cubicBezTo>
                  <a:cubicBezTo>
                    <a:pt x="168" y="2102"/>
                    <a:pt x="1" y="3469"/>
                    <a:pt x="1002" y="3636"/>
                  </a:cubicBezTo>
                  <a:cubicBezTo>
                    <a:pt x="1085" y="3653"/>
                    <a:pt x="1160" y="3661"/>
                    <a:pt x="1227" y="3661"/>
                  </a:cubicBezTo>
                  <a:cubicBezTo>
                    <a:pt x="2211" y="3661"/>
                    <a:pt x="1554" y="1938"/>
                    <a:pt x="1335" y="1501"/>
                  </a:cubicBezTo>
                  <a:cubicBezTo>
                    <a:pt x="1102" y="1001"/>
                    <a:pt x="902" y="534"/>
                    <a:pt x="835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1686950" y="4254300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090" y="2615"/>
                    <a:pt x="2774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2"/>
                  </a:cubicBezTo>
                  <a:cubicBezTo>
                    <a:pt x="1068" y="1645"/>
                    <a:pt x="1269" y="1178"/>
                    <a:pt x="1402" y="677"/>
                  </a:cubicBezTo>
                  <a:close/>
                  <a:moveTo>
                    <a:pt x="1343" y="1"/>
                  </a:moveTo>
                  <a:cubicBezTo>
                    <a:pt x="1279" y="1"/>
                    <a:pt x="1217" y="35"/>
                    <a:pt x="1202" y="110"/>
                  </a:cubicBezTo>
                  <a:cubicBezTo>
                    <a:pt x="868" y="1144"/>
                    <a:pt x="1" y="2245"/>
                    <a:pt x="168" y="3379"/>
                  </a:cubicBezTo>
                  <a:cubicBezTo>
                    <a:pt x="268" y="4113"/>
                    <a:pt x="835" y="4947"/>
                    <a:pt x="1602" y="4980"/>
                  </a:cubicBezTo>
                  <a:cubicBezTo>
                    <a:pt x="1623" y="4981"/>
                    <a:pt x="1643" y="4982"/>
                    <a:pt x="1663" y="4982"/>
                  </a:cubicBezTo>
                  <a:cubicBezTo>
                    <a:pt x="2362" y="4982"/>
                    <a:pt x="2807" y="4429"/>
                    <a:pt x="2936" y="3813"/>
                  </a:cubicBezTo>
                  <a:cubicBezTo>
                    <a:pt x="3137" y="2545"/>
                    <a:pt x="2002" y="1611"/>
                    <a:pt x="2002" y="410"/>
                  </a:cubicBezTo>
                  <a:cubicBezTo>
                    <a:pt x="2002" y="208"/>
                    <a:pt x="1850" y="111"/>
                    <a:pt x="1700" y="111"/>
                  </a:cubicBezTo>
                  <a:cubicBezTo>
                    <a:pt x="1628" y="111"/>
                    <a:pt x="1556" y="134"/>
                    <a:pt x="1502" y="177"/>
                  </a:cubicBezTo>
                  <a:lnTo>
                    <a:pt x="1502" y="144"/>
                  </a:lnTo>
                  <a:cubicBezTo>
                    <a:pt x="1502" y="52"/>
                    <a:pt x="1421" y="1"/>
                    <a:pt x="13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37;p42"/>
            <p:cNvSpPr/>
            <p:nvPr/>
          </p:nvSpPr>
          <p:spPr>
            <a:xfrm>
              <a:off x="1701150" y="4271225"/>
              <a:ext cx="55150" cy="91550"/>
            </a:xfrm>
            <a:custGeom>
              <a:avLst/>
              <a:gdLst/>
              <a:ahLst/>
              <a:cxnLst/>
              <a:rect l="l" t="t" r="r" b="b"/>
              <a:pathLst>
                <a:path w="2206" h="3662" extrusionOk="0">
                  <a:moveTo>
                    <a:pt x="834" y="0"/>
                  </a:moveTo>
                  <a:cubicBezTo>
                    <a:pt x="701" y="501"/>
                    <a:pt x="500" y="968"/>
                    <a:pt x="367" y="1435"/>
                  </a:cubicBezTo>
                  <a:cubicBezTo>
                    <a:pt x="167" y="2102"/>
                    <a:pt x="0" y="3469"/>
                    <a:pt x="1001" y="3636"/>
                  </a:cubicBezTo>
                  <a:cubicBezTo>
                    <a:pt x="1084" y="3653"/>
                    <a:pt x="1159" y="3661"/>
                    <a:pt x="1226" y="3661"/>
                  </a:cubicBezTo>
                  <a:cubicBezTo>
                    <a:pt x="2206" y="3661"/>
                    <a:pt x="1522" y="1938"/>
                    <a:pt x="1334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1107375" y="4350200"/>
              <a:ext cx="79250" cy="124550"/>
            </a:xfrm>
            <a:custGeom>
              <a:avLst/>
              <a:gdLst/>
              <a:ahLst/>
              <a:cxnLst/>
              <a:rect l="l" t="t" r="r" b="b"/>
              <a:pathLst>
                <a:path w="3170" h="4982" extrusionOk="0">
                  <a:moveTo>
                    <a:pt x="1435" y="677"/>
                  </a:moveTo>
                  <a:cubicBezTo>
                    <a:pt x="1468" y="1211"/>
                    <a:pt x="1669" y="1678"/>
                    <a:pt x="1935" y="2178"/>
                  </a:cubicBezTo>
                  <a:cubicBezTo>
                    <a:pt x="2123" y="2616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7"/>
                    <a:pt x="735" y="2779"/>
                    <a:pt x="935" y="2112"/>
                  </a:cubicBezTo>
                  <a:cubicBezTo>
                    <a:pt x="1102" y="1645"/>
                    <a:pt x="1302" y="1178"/>
                    <a:pt x="1435" y="677"/>
                  </a:cubicBezTo>
                  <a:close/>
                  <a:moveTo>
                    <a:pt x="1376" y="1"/>
                  </a:moveTo>
                  <a:cubicBezTo>
                    <a:pt x="1312" y="1"/>
                    <a:pt x="1250" y="35"/>
                    <a:pt x="1235" y="110"/>
                  </a:cubicBezTo>
                  <a:cubicBezTo>
                    <a:pt x="901" y="1144"/>
                    <a:pt x="1" y="2245"/>
                    <a:pt x="201" y="3413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4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70" y="2545"/>
                    <a:pt x="2036" y="1611"/>
                    <a:pt x="2036" y="411"/>
                  </a:cubicBezTo>
                  <a:cubicBezTo>
                    <a:pt x="2036" y="208"/>
                    <a:pt x="1883" y="112"/>
                    <a:pt x="1733" y="112"/>
                  </a:cubicBezTo>
                  <a:cubicBezTo>
                    <a:pt x="1661" y="112"/>
                    <a:pt x="1589" y="134"/>
                    <a:pt x="1535" y="177"/>
                  </a:cubicBezTo>
                  <a:lnTo>
                    <a:pt x="1535" y="144"/>
                  </a:lnTo>
                  <a:cubicBezTo>
                    <a:pt x="1535" y="52"/>
                    <a:pt x="1455" y="1"/>
                    <a:pt x="137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42"/>
            <p:cNvSpPr/>
            <p:nvPr/>
          </p:nvSpPr>
          <p:spPr>
            <a:xfrm>
              <a:off x="1122400" y="4367125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34" y="0"/>
                  </a:moveTo>
                  <a:cubicBezTo>
                    <a:pt x="701" y="501"/>
                    <a:pt x="501" y="968"/>
                    <a:pt x="334" y="1435"/>
                  </a:cubicBezTo>
                  <a:cubicBezTo>
                    <a:pt x="134" y="2102"/>
                    <a:pt x="0" y="3470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2" y="1939"/>
                    <a:pt x="1334" y="1501"/>
                  </a:cubicBezTo>
                  <a:cubicBezTo>
                    <a:pt x="1068" y="1001"/>
                    <a:pt x="867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42"/>
            <p:cNvSpPr/>
            <p:nvPr/>
          </p:nvSpPr>
          <p:spPr>
            <a:xfrm>
              <a:off x="1239150" y="4535875"/>
              <a:ext cx="79250" cy="124850"/>
            </a:xfrm>
            <a:custGeom>
              <a:avLst/>
              <a:gdLst/>
              <a:ahLst/>
              <a:cxnLst/>
              <a:rect l="l" t="t" r="r" b="b"/>
              <a:pathLst>
                <a:path w="3170" h="4994" extrusionOk="0">
                  <a:moveTo>
                    <a:pt x="1401" y="689"/>
                  </a:moveTo>
                  <a:cubicBezTo>
                    <a:pt x="1468" y="1223"/>
                    <a:pt x="1668" y="1690"/>
                    <a:pt x="1902" y="2190"/>
                  </a:cubicBezTo>
                  <a:cubicBezTo>
                    <a:pt x="2122" y="2599"/>
                    <a:pt x="2787" y="4344"/>
                    <a:pt x="1770" y="4344"/>
                  </a:cubicBezTo>
                  <a:cubicBezTo>
                    <a:pt x="1709" y="4344"/>
                    <a:pt x="1642" y="4338"/>
                    <a:pt x="1568" y="4325"/>
                  </a:cubicBezTo>
                  <a:cubicBezTo>
                    <a:pt x="567" y="4125"/>
                    <a:pt x="734" y="2757"/>
                    <a:pt x="934" y="2123"/>
                  </a:cubicBezTo>
                  <a:cubicBezTo>
                    <a:pt x="1101" y="1623"/>
                    <a:pt x="1301" y="1156"/>
                    <a:pt x="1401" y="689"/>
                  </a:cubicBezTo>
                  <a:close/>
                  <a:moveTo>
                    <a:pt x="1379" y="1"/>
                  </a:moveTo>
                  <a:cubicBezTo>
                    <a:pt x="1310" y="1"/>
                    <a:pt x="1233" y="42"/>
                    <a:pt x="1201" y="122"/>
                  </a:cubicBezTo>
                  <a:cubicBezTo>
                    <a:pt x="901" y="1156"/>
                    <a:pt x="0" y="2257"/>
                    <a:pt x="167" y="3391"/>
                  </a:cubicBezTo>
                  <a:cubicBezTo>
                    <a:pt x="300" y="4125"/>
                    <a:pt x="834" y="4925"/>
                    <a:pt x="1635" y="4992"/>
                  </a:cubicBezTo>
                  <a:cubicBezTo>
                    <a:pt x="1654" y="4993"/>
                    <a:pt x="1674" y="4994"/>
                    <a:pt x="1693" y="4994"/>
                  </a:cubicBezTo>
                  <a:cubicBezTo>
                    <a:pt x="2363" y="4994"/>
                    <a:pt x="2838" y="4440"/>
                    <a:pt x="2936" y="3791"/>
                  </a:cubicBezTo>
                  <a:cubicBezTo>
                    <a:pt x="3169" y="2524"/>
                    <a:pt x="2035" y="1623"/>
                    <a:pt x="2035" y="422"/>
                  </a:cubicBezTo>
                  <a:cubicBezTo>
                    <a:pt x="2011" y="210"/>
                    <a:pt x="1854" y="97"/>
                    <a:pt x="1693" y="97"/>
                  </a:cubicBezTo>
                  <a:cubicBezTo>
                    <a:pt x="1627" y="97"/>
                    <a:pt x="1560" y="116"/>
                    <a:pt x="1501" y="155"/>
                  </a:cubicBezTo>
                  <a:cubicBezTo>
                    <a:pt x="1519" y="51"/>
                    <a:pt x="1454" y="1"/>
                    <a:pt x="137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1253325" y="4553100"/>
              <a:ext cx="55525" cy="91400"/>
            </a:xfrm>
            <a:custGeom>
              <a:avLst/>
              <a:gdLst/>
              <a:ahLst/>
              <a:cxnLst/>
              <a:rect l="l" t="t" r="r" b="b"/>
              <a:pathLst>
                <a:path w="2221" h="3656" extrusionOk="0">
                  <a:moveTo>
                    <a:pt x="834" y="0"/>
                  </a:moveTo>
                  <a:cubicBezTo>
                    <a:pt x="734" y="467"/>
                    <a:pt x="534" y="934"/>
                    <a:pt x="367" y="1434"/>
                  </a:cubicBezTo>
                  <a:cubicBezTo>
                    <a:pt x="167" y="2068"/>
                    <a:pt x="0" y="3436"/>
                    <a:pt x="1001" y="3636"/>
                  </a:cubicBezTo>
                  <a:cubicBezTo>
                    <a:pt x="1075" y="3649"/>
                    <a:pt x="1142" y="3655"/>
                    <a:pt x="1203" y="3655"/>
                  </a:cubicBezTo>
                  <a:cubicBezTo>
                    <a:pt x="2220" y="3655"/>
                    <a:pt x="1555" y="1910"/>
                    <a:pt x="1335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1419275" y="4588700"/>
              <a:ext cx="78400" cy="124650"/>
            </a:xfrm>
            <a:custGeom>
              <a:avLst/>
              <a:gdLst/>
              <a:ahLst/>
              <a:cxnLst/>
              <a:rect l="l" t="t" r="r" b="b"/>
              <a:pathLst>
                <a:path w="3136" h="4986" extrusionOk="0">
                  <a:moveTo>
                    <a:pt x="1401" y="678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4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268" y="1178"/>
                    <a:pt x="1401" y="678"/>
                  </a:cubicBezTo>
                  <a:close/>
                  <a:moveTo>
                    <a:pt x="1354" y="1"/>
                  </a:moveTo>
                  <a:cubicBezTo>
                    <a:pt x="1285" y="1"/>
                    <a:pt x="1216" y="35"/>
                    <a:pt x="1201" y="110"/>
                  </a:cubicBezTo>
                  <a:cubicBezTo>
                    <a:pt x="868" y="1145"/>
                    <a:pt x="0" y="2245"/>
                    <a:pt x="167" y="3413"/>
                  </a:cubicBezTo>
                  <a:cubicBezTo>
                    <a:pt x="267" y="4113"/>
                    <a:pt x="834" y="4947"/>
                    <a:pt x="1635" y="4981"/>
                  </a:cubicBezTo>
                  <a:cubicBezTo>
                    <a:pt x="1673" y="4984"/>
                    <a:pt x="1710" y="4986"/>
                    <a:pt x="1746" y="4986"/>
                  </a:cubicBezTo>
                  <a:cubicBezTo>
                    <a:pt x="2385" y="4986"/>
                    <a:pt x="2809" y="4444"/>
                    <a:pt x="2936" y="3813"/>
                  </a:cubicBezTo>
                  <a:cubicBezTo>
                    <a:pt x="3136" y="2546"/>
                    <a:pt x="2002" y="1645"/>
                    <a:pt x="2002" y="411"/>
                  </a:cubicBezTo>
                  <a:cubicBezTo>
                    <a:pt x="2002" y="208"/>
                    <a:pt x="1850" y="112"/>
                    <a:pt x="1699" y="112"/>
                  </a:cubicBezTo>
                  <a:cubicBezTo>
                    <a:pt x="1627" y="112"/>
                    <a:pt x="155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37" y="1"/>
                    <a:pt x="13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42"/>
            <p:cNvSpPr/>
            <p:nvPr/>
          </p:nvSpPr>
          <p:spPr>
            <a:xfrm>
              <a:off x="1433450" y="4605625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4" y="1"/>
                  </a:moveTo>
                  <a:cubicBezTo>
                    <a:pt x="701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7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42"/>
            <p:cNvSpPr/>
            <p:nvPr/>
          </p:nvSpPr>
          <p:spPr>
            <a:xfrm>
              <a:off x="1658600" y="4468625"/>
              <a:ext cx="79250" cy="124650"/>
            </a:xfrm>
            <a:custGeom>
              <a:avLst/>
              <a:gdLst/>
              <a:ahLst/>
              <a:cxnLst/>
              <a:rect l="l" t="t" r="r" b="b"/>
              <a:pathLst>
                <a:path w="3170" h="4986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70" y="2545"/>
                    <a:pt x="2036" y="1644"/>
                    <a:pt x="2036" y="410"/>
                  </a:cubicBezTo>
                  <a:cubicBezTo>
                    <a:pt x="2036" y="207"/>
                    <a:pt x="1883" y="111"/>
                    <a:pt x="1723" y="111"/>
                  </a:cubicBezTo>
                  <a:cubicBezTo>
                    <a:pt x="1646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42"/>
            <p:cNvSpPr/>
            <p:nvPr/>
          </p:nvSpPr>
          <p:spPr>
            <a:xfrm>
              <a:off x="1673625" y="4485550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01" y="0"/>
                  </a:moveTo>
                  <a:cubicBezTo>
                    <a:pt x="701" y="500"/>
                    <a:pt x="501" y="967"/>
                    <a:pt x="334" y="1434"/>
                  </a:cubicBezTo>
                  <a:cubicBezTo>
                    <a:pt x="134" y="2102"/>
                    <a:pt x="0" y="3469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0" y="1938"/>
                    <a:pt x="1301" y="1501"/>
                  </a:cubicBezTo>
                  <a:cubicBezTo>
                    <a:pt x="1068" y="1001"/>
                    <a:pt x="868" y="534"/>
                    <a:pt x="8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42"/>
            <p:cNvSpPr/>
            <p:nvPr/>
          </p:nvSpPr>
          <p:spPr>
            <a:xfrm>
              <a:off x="1589400" y="4644575"/>
              <a:ext cx="78400" cy="124550"/>
            </a:xfrm>
            <a:custGeom>
              <a:avLst/>
              <a:gdLst/>
              <a:ahLst/>
              <a:cxnLst/>
              <a:rect l="l" t="t" r="r" b="b"/>
              <a:pathLst>
                <a:path w="3136" h="4982" extrusionOk="0">
                  <a:moveTo>
                    <a:pt x="1401" y="677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3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301" y="1178"/>
                    <a:pt x="1401" y="677"/>
                  </a:cubicBezTo>
                  <a:close/>
                  <a:moveTo>
                    <a:pt x="1367" y="1"/>
                  </a:moveTo>
                  <a:cubicBezTo>
                    <a:pt x="1302" y="1"/>
                    <a:pt x="1231" y="35"/>
                    <a:pt x="1201" y="110"/>
                  </a:cubicBezTo>
                  <a:cubicBezTo>
                    <a:pt x="901" y="1144"/>
                    <a:pt x="0" y="2245"/>
                    <a:pt x="167" y="3413"/>
                  </a:cubicBezTo>
                  <a:cubicBezTo>
                    <a:pt x="300" y="4113"/>
                    <a:pt x="834" y="4947"/>
                    <a:pt x="1635" y="4981"/>
                  </a:cubicBezTo>
                  <a:cubicBezTo>
                    <a:pt x="1654" y="4982"/>
                    <a:pt x="1674" y="4982"/>
                    <a:pt x="1693" y="4982"/>
                  </a:cubicBezTo>
                  <a:cubicBezTo>
                    <a:pt x="2363" y="4982"/>
                    <a:pt x="2838" y="4429"/>
                    <a:pt x="2936" y="3813"/>
                  </a:cubicBezTo>
                  <a:cubicBezTo>
                    <a:pt x="3136" y="2545"/>
                    <a:pt x="2035" y="1611"/>
                    <a:pt x="2035" y="411"/>
                  </a:cubicBezTo>
                  <a:cubicBezTo>
                    <a:pt x="2012" y="208"/>
                    <a:pt x="1868" y="112"/>
                    <a:pt x="1715" y="112"/>
                  </a:cubicBezTo>
                  <a:cubicBezTo>
                    <a:pt x="1642" y="112"/>
                    <a:pt x="156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47" y="1"/>
                    <a:pt x="13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42"/>
            <p:cNvSpPr/>
            <p:nvPr/>
          </p:nvSpPr>
          <p:spPr>
            <a:xfrm>
              <a:off x="1603575" y="4661500"/>
              <a:ext cx="55250" cy="91550"/>
            </a:xfrm>
            <a:custGeom>
              <a:avLst/>
              <a:gdLst/>
              <a:ahLst/>
              <a:cxnLst/>
              <a:rect l="l" t="t" r="r" b="b"/>
              <a:pathLst>
                <a:path w="2210" h="3662" extrusionOk="0">
                  <a:moveTo>
                    <a:pt x="834" y="0"/>
                  </a:moveTo>
                  <a:cubicBezTo>
                    <a:pt x="734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6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42"/>
            <p:cNvSpPr/>
            <p:nvPr/>
          </p:nvSpPr>
          <p:spPr>
            <a:xfrm>
              <a:off x="616200" y="3359625"/>
              <a:ext cx="1261050" cy="968275"/>
            </a:xfrm>
            <a:custGeom>
              <a:avLst/>
              <a:gdLst/>
              <a:ahLst/>
              <a:cxnLst/>
              <a:rect l="l" t="t" r="r" b="b"/>
              <a:pathLst>
                <a:path w="50442" h="38731" extrusionOk="0">
                  <a:moveTo>
                    <a:pt x="20852" y="11143"/>
                  </a:moveTo>
                  <a:cubicBezTo>
                    <a:pt x="23468" y="11143"/>
                    <a:pt x="25685" y="12681"/>
                    <a:pt x="27053" y="14882"/>
                  </a:cubicBezTo>
                  <a:cubicBezTo>
                    <a:pt x="26886" y="14882"/>
                    <a:pt x="26753" y="14882"/>
                    <a:pt x="26619" y="14916"/>
                  </a:cubicBezTo>
                  <a:cubicBezTo>
                    <a:pt x="26119" y="14982"/>
                    <a:pt x="25619" y="15149"/>
                    <a:pt x="25185" y="15416"/>
                  </a:cubicBezTo>
                  <a:cubicBezTo>
                    <a:pt x="24417" y="13475"/>
                    <a:pt x="22729" y="12602"/>
                    <a:pt x="21027" y="12602"/>
                  </a:cubicBezTo>
                  <a:cubicBezTo>
                    <a:pt x="18516" y="12602"/>
                    <a:pt x="15974" y="14503"/>
                    <a:pt x="16312" y="17684"/>
                  </a:cubicBezTo>
                  <a:cubicBezTo>
                    <a:pt x="16312" y="17786"/>
                    <a:pt x="16390" y="17830"/>
                    <a:pt x="16471" y="17830"/>
                  </a:cubicBezTo>
                  <a:cubicBezTo>
                    <a:pt x="16496" y="17830"/>
                    <a:pt x="16522" y="17826"/>
                    <a:pt x="16546" y="17818"/>
                  </a:cubicBezTo>
                  <a:cubicBezTo>
                    <a:pt x="16612" y="17818"/>
                    <a:pt x="16646" y="17751"/>
                    <a:pt x="16646" y="17684"/>
                  </a:cubicBezTo>
                  <a:cubicBezTo>
                    <a:pt x="16612" y="15583"/>
                    <a:pt x="17880" y="13548"/>
                    <a:pt x="20015" y="13048"/>
                  </a:cubicBezTo>
                  <a:cubicBezTo>
                    <a:pt x="20281" y="12992"/>
                    <a:pt x="20543" y="12965"/>
                    <a:pt x="20800" y="12965"/>
                  </a:cubicBezTo>
                  <a:cubicBezTo>
                    <a:pt x="22532" y="12965"/>
                    <a:pt x="23996" y="14176"/>
                    <a:pt x="24751" y="15716"/>
                  </a:cubicBezTo>
                  <a:cubicBezTo>
                    <a:pt x="23450" y="16683"/>
                    <a:pt x="22650" y="18385"/>
                    <a:pt x="23084" y="19953"/>
                  </a:cubicBezTo>
                  <a:cubicBezTo>
                    <a:pt x="21905" y="18578"/>
                    <a:pt x="20184" y="17691"/>
                    <a:pt x="18467" y="17691"/>
                  </a:cubicBezTo>
                  <a:cubicBezTo>
                    <a:pt x="17851" y="17691"/>
                    <a:pt x="17235" y="17805"/>
                    <a:pt x="16646" y="18051"/>
                  </a:cubicBezTo>
                  <a:cubicBezTo>
                    <a:pt x="16212" y="18251"/>
                    <a:pt x="15812" y="18485"/>
                    <a:pt x="15411" y="18818"/>
                  </a:cubicBezTo>
                  <a:cubicBezTo>
                    <a:pt x="15278" y="18952"/>
                    <a:pt x="15145" y="19085"/>
                    <a:pt x="15044" y="19219"/>
                  </a:cubicBezTo>
                  <a:cubicBezTo>
                    <a:pt x="13877" y="15549"/>
                    <a:pt x="15945" y="11813"/>
                    <a:pt x="19881" y="11213"/>
                  </a:cubicBezTo>
                  <a:cubicBezTo>
                    <a:pt x="20210" y="11166"/>
                    <a:pt x="20534" y="11143"/>
                    <a:pt x="20852" y="11143"/>
                  </a:cubicBezTo>
                  <a:close/>
                  <a:moveTo>
                    <a:pt x="20454" y="8650"/>
                  </a:moveTo>
                  <a:cubicBezTo>
                    <a:pt x="25021" y="8650"/>
                    <a:pt x="28792" y="11790"/>
                    <a:pt x="29988" y="16216"/>
                  </a:cubicBezTo>
                  <a:cubicBezTo>
                    <a:pt x="29421" y="15583"/>
                    <a:pt x="28654" y="15116"/>
                    <a:pt x="27787" y="14949"/>
                  </a:cubicBezTo>
                  <a:cubicBezTo>
                    <a:pt x="26306" y="12403"/>
                    <a:pt x="23713" y="10626"/>
                    <a:pt x="20858" y="10626"/>
                  </a:cubicBezTo>
                  <a:cubicBezTo>
                    <a:pt x="20046" y="10626"/>
                    <a:pt x="19214" y="10770"/>
                    <a:pt x="18380" y="11079"/>
                  </a:cubicBezTo>
                  <a:cubicBezTo>
                    <a:pt x="14944" y="12347"/>
                    <a:pt x="13277" y="16183"/>
                    <a:pt x="14811" y="19486"/>
                  </a:cubicBezTo>
                  <a:cubicBezTo>
                    <a:pt x="14277" y="20186"/>
                    <a:pt x="14010" y="21087"/>
                    <a:pt x="14010" y="21954"/>
                  </a:cubicBezTo>
                  <a:cubicBezTo>
                    <a:pt x="12476" y="20186"/>
                    <a:pt x="12042" y="17584"/>
                    <a:pt x="12242" y="15282"/>
                  </a:cubicBezTo>
                  <a:cubicBezTo>
                    <a:pt x="12543" y="11546"/>
                    <a:pt x="15345" y="9378"/>
                    <a:pt x="18847" y="8778"/>
                  </a:cubicBezTo>
                  <a:cubicBezTo>
                    <a:pt x="19392" y="8692"/>
                    <a:pt x="19928" y="8650"/>
                    <a:pt x="20454" y="8650"/>
                  </a:cubicBezTo>
                  <a:close/>
                  <a:moveTo>
                    <a:pt x="19688" y="5314"/>
                  </a:moveTo>
                  <a:cubicBezTo>
                    <a:pt x="25523" y="5314"/>
                    <a:pt x="30897" y="9411"/>
                    <a:pt x="32924" y="14949"/>
                  </a:cubicBezTo>
                  <a:cubicBezTo>
                    <a:pt x="32924" y="14982"/>
                    <a:pt x="32957" y="15016"/>
                    <a:pt x="32957" y="15049"/>
                  </a:cubicBezTo>
                  <a:cubicBezTo>
                    <a:pt x="31890" y="15783"/>
                    <a:pt x="31223" y="17017"/>
                    <a:pt x="31123" y="18685"/>
                  </a:cubicBezTo>
                  <a:cubicBezTo>
                    <a:pt x="31056" y="18084"/>
                    <a:pt x="30856" y="17517"/>
                    <a:pt x="30556" y="17017"/>
                  </a:cubicBezTo>
                  <a:cubicBezTo>
                    <a:pt x="30689" y="16950"/>
                    <a:pt x="30789" y="16817"/>
                    <a:pt x="30756" y="16650"/>
                  </a:cubicBezTo>
                  <a:cubicBezTo>
                    <a:pt x="29682" y="11568"/>
                    <a:pt x="25254" y="8049"/>
                    <a:pt x="20381" y="8049"/>
                  </a:cubicBezTo>
                  <a:cubicBezTo>
                    <a:pt x="19049" y="8049"/>
                    <a:pt x="17684" y="8312"/>
                    <a:pt x="16345" y="8878"/>
                  </a:cubicBezTo>
                  <a:cubicBezTo>
                    <a:pt x="13844" y="9945"/>
                    <a:pt x="12176" y="11813"/>
                    <a:pt x="11742" y="14515"/>
                  </a:cubicBezTo>
                  <a:cubicBezTo>
                    <a:pt x="11342" y="17050"/>
                    <a:pt x="11742" y="20586"/>
                    <a:pt x="13944" y="22254"/>
                  </a:cubicBezTo>
                  <a:cubicBezTo>
                    <a:pt x="13977" y="22288"/>
                    <a:pt x="14010" y="22288"/>
                    <a:pt x="14044" y="22288"/>
                  </a:cubicBezTo>
                  <a:cubicBezTo>
                    <a:pt x="14110" y="23155"/>
                    <a:pt x="14477" y="23989"/>
                    <a:pt x="15145" y="24589"/>
                  </a:cubicBezTo>
                  <a:cubicBezTo>
                    <a:pt x="14957" y="24564"/>
                    <a:pt x="14767" y="24551"/>
                    <a:pt x="14577" y="24551"/>
                  </a:cubicBezTo>
                  <a:cubicBezTo>
                    <a:pt x="14021" y="24551"/>
                    <a:pt x="13456" y="24657"/>
                    <a:pt x="12910" y="24856"/>
                  </a:cubicBezTo>
                  <a:cubicBezTo>
                    <a:pt x="10541" y="21854"/>
                    <a:pt x="8673" y="18451"/>
                    <a:pt x="8907" y="14449"/>
                  </a:cubicBezTo>
                  <a:cubicBezTo>
                    <a:pt x="9174" y="9979"/>
                    <a:pt x="12443" y="6710"/>
                    <a:pt x="16712" y="5676"/>
                  </a:cubicBezTo>
                  <a:cubicBezTo>
                    <a:pt x="17708" y="5430"/>
                    <a:pt x="18704" y="5314"/>
                    <a:pt x="19688" y="5314"/>
                  </a:cubicBezTo>
                  <a:close/>
                  <a:moveTo>
                    <a:pt x="19809" y="3435"/>
                  </a:moveTo>
                  <a:cubicBezTo>
                    <a:pt x="26700" y="3435"/>
                    <a:pt x="32828" y="8044"/>
                    <a:pt x="35859" y="14382"/>
                  </a:cubicBezTo>
                  <a:cubicBezTo>
                    <a:pt x="35713" y="14371"/>
                    <a:pt x="35569" y="14365"/>
                    <a:pt x="35428" y="14365"/>
                  </a:cubicBezTo>
                  <a:cubicBezTo>
                    <a:pt x="34735" y="14365"/>
                    <a:pt x="34112" y="14499"/>
                    <a:pt x="33558" y="14749"/>
                  </a:cubicBezTo>
                  <a:cubicBezTo>
                    <a:pt x="31643" y="8844"/>
                    <a:pt x="25720" y="4700"/>
                    <a:pt x="19644" y="4700"/>
                  </a:cubicBezTo>
                  <a:cubicBezTo>
                    <a:pt x="18099" y="4700"/>
                    <a:pt x="16545" y="4968"/>
                    <a:pt x="15044" y="5542"/>
                  </a:cubicBezTo>
                  <a:cubicBezTo>
                    <a:pt x="6739" y="8744"/>
                    <a:pt x="6572" y="19385"/>
                    <a:pt x="12576" y="24989"/>
                  </a:cubicBezTo>
                  <a:cubicBezTo>
                    <a:pt x="11976" y="25256"/>
                    <a:pt x="11409" y="25623"/>
                    <a:pt x="10908" y="26090"/>
                  </a:cubicBezTo>
                  <a:cubicBezTo>
                    <a:pt x="7639" y="22921"/>
                    <a:pt x="6505" y="18385"/>
                    <a:pt x="6605" y="13915"/>
                  </a:cubicBezTo>
                  <a:cubicBezTo>
                    <a:pt x="6739" y="8845"/>
                    <a:pt x="10741" y="5409"/>
                    <a:pt x="15378" y="4074"/>
                  </a:cubicBezTo>
                  <a:cubicBezTo>
                    <a:pt x="16874" y="3640"/>
                    <a:pt x="18358" y="3435"/>
                    <a:pt x="19809" y="3435"/>
                  </a:cubicBezTo>
                  <a:close/>
                  <a:moveTo>
                    <a:pt x="19417" y="714"/>
                  </a:moveTo>
                  <a:cubicBezTo>
                    <a:pt x="28231" y="714"/>
                    <a:pt x="35887" y="8157"/>
                    <a:pt x="39695" y="16016"/>
                  </a:cubicBezTo>
                  <a:cubicBezTo>
                    <a:pt x="38995" y="15449"/>
                    <a:pt x="38194" y="15049"/>
                    <a:pt x="37494" y="14782"/>
                  </a:cubicBezTo>
                  <a:cubicBezTo>
                    <a:pt x="37227" y="14682"/>
                    <a:pt x="36960" y="14615"/>
                    <a:pt x="36693" y="14549"/>
                  </a:cubicBezTo>
                  <a:cubicBezTo>
                    <a:pt x="36693" y="14515"/>
                    <a:pt x="36693" y="14482"/>
                    <a:pt x="36660" y="14449"/>
                  </a:cubicBezTo>
                  <a:cubicBezTo>
                    <a:pt x="33580" y="7646"/>
                    <a:pt x="26944" y="2740"/>
                    <a:pt x="19762" y="2740"/>
                  </a:cubicBezTo>
                  <a:cubicBezTo>
                    <a:pt x="17611" y="2740"/>
                    <a:pt x="15411" y="3180"/>
                    <a:pt x="13243" y="4141"/>
                  </a:cubicBezTo>
                  <a:cubicBezTo>
                    <a:pt x="9140" y="5942"/>
                    <a:pt x="6038" y="9278"/>
                    <a:pt x="5971" y="13915"/>
                  </a:cubicBezTo>
                  <a:cubicBezTo>
                    <a:pt x="5938" y="18418"/>
                    <a:pt x="6939" y="23422"/>
                    <a:pt x="10708" y="26290"/>
                  </a:cubicBezTo>
                  <a:cubicBezTo>
                    <a:pt x="10108" y="26857"/>
                    <a:pt x="9641" y="27558"/>
                    <a:pt x="9307" y="28292"/>
                  </a:cubicBezTo>
                  <a:cubicBezTo>
                    <a:pt x="5571" y="24689"/>
                    <a:pt x="3203" y="19852"/>
                    <a:pt x="3736" y="14549"/>
                  </a:cubicBezTo>
                  <a:cubicBezTo>
                    <a:pt x="4270" y="9111"/>
                    <a:pt x="8039" y="4175"/>
                    <a:pt x="13043" y="2040"/>
                  </a:cubicBezTo>
                  <a:cubicBezTo>
                    <a:pt x="15208" y="1125"/>
                    <a:pt x="17345" y="714"/>
                    <a:pt x="19417" y="714"/>
                  </a:cubicBezTo>
                  <a:close/>
                  <a:moveTo>
                    <a:pt x="35190" y="15058"/>
                  </a:moveTo>
                  <a:cubicBezTo>
                    <a:pt x="35695" y="15058"/>
                    <a:pt x="36217" y="15141"/>
                    <a:pt x="36727" y="15282"/>
                  </a:cubicBezTo>
                  <a:cubicBezTo>
                    <a:pt x="39062" y="15916"/>
                    <a:pt x="42464" y="18218"/>
                    <a:pt x="40496" y="20987"/>
                  </a:cubicBezTo>
                  <a:cubicBezTo>
                    <a:pt x="40463" y="21053"/>
                    <a:pt x="40463" y="21120"/>
                    <a:pt x="40496" y="21220"/>
                  </a:cubicBezTo>
                  <a:cubicBezTo>
                    <a:pt x="40331" y="21439"/>
                    <a:pt x="40528" y="21772"/>
                    <a:pt x="40788" y="21772"/>
                  </a:cubicBezTo>
                  <a:cubicBezTo>
                    <a:pt x="40844" y="21772"/>
                    <a:pt x="40904" y="21756"/>
                    <a:pt x="40963" y="21720"/>
                  </a:cubicBezTo>
                  <a:cubicBezTo>
                    <a:pt x="42023" y="21127"/>
                    <a:pt x="43420" y="20781"/>
                    <a:pt x="44775" y="20781"/>
                  </a:cubicBezTo>
                  <a:cubicBezTo>
                    <a:pt x="47303" y="20781"/>
                    <a:pt x="49686" y="21983"/>
                    <a:pt x="49469" y="25023"/>
                  </a:cubicBezTo>
                  <a:cubicBezTo>
                    <a:pt x="49270" y="28009"/>
                    <a:pt x="46881" y="29287"/>
                    <a:pt x="44365" y="29287"/>
                  </a:cubicBezTo>
                  <a:cubicBezTo>
                    <a:pt x="43507" y="29287"/>
                    <a:pt x="42635" y="29139"/>
                    <a:pt x="41830" y="28859"/>
                  </a:cubicBezTo>
                  <a:cubicBezTo>
                    <a:pt x="41663" y="28692"/>
                    <a:pt x="41497" y="28492"/>
                    <a:pt x="41330" y="28292"/>
                  </a:cubicBezTo>
                  <a:cubicBezTo>
                    <a:pt x="41249" y="28218"/>
                    <a:pt x="41159" y="28187"/>
                    <a:pt x="41073" y="28187"/>
                  </a:cubicBezTo>
                  <a:cubicBezTo>
                    <a:pt x="40771" y="28187"/>
                    <a:pt x="40511" y="28573"/>
                    <a:pt x="40796" y="28859"/>
                  </a:cubicBezTo>
                  <a:cubicBezTo>
                    <a:pt x="44952" y="33216"/>
                    <a:pt x="39020" y="38142"/>
                    <a:pt x="34379" y="38142"/>
                  </a:cubicBezTo>
                  <a:cubicBezTo>
                    <a:pt x="32092" y="38142"/>
                    <a:pt x="30119" y="36946"/>
                    <a:pt x="29822" y="33896"/>
                  </a:cubicBezTo>
                  <a:cubicBezTo>
                    <a:pt x="29788" y="33829"/>
                    <a:pt x="29755" y="33796"/>
                    <a:pt x="29688" y="33796"/>
                  </a:cubicBezTo>
                  <a:cubicBezTo>
                    <a:pt x="29638" y="33662"/>
                    <a:pt x="29496" y="33587"/>
                    <a:pt x="29350" y="33587"/>
                  </a:cubicBezTo>
                  <a:cubicBezTo>
                    <a:pt x="29205" y="33587"/>
                    <a:pt x="29054" y="33662"/>
                    <a:pt x="28988" y="33829"/>
                  </a:cubicBezTo>
                  <a:cubicBezTo>
                    <a:pt x="28206" y="35800"/>
                    <a:pt x="26573" y="37183"/>
                    <a:pt x="24448" y="37183"/>
                  </a:cubicBezTo>
                  <a:cubicBezTo>
                    <a:pt x="24307" y="37183"/>
                    <a:pt x="24163" y="37177"/>
                    <a:pt x="24018" y="37165"/>
                  </a:cubicBezTo>
                  <a:cubicBezTo>
                    <a:pt x="22783" y="37031"/>
                    <a:pt x="21549" y="36598"/>
                    <a:pt x="21115" y="35364"/>
                  </a:cubicBezTo>
                  <a:cubicBezTo>
                    <a:pt x="20715" y="34096"/>
                    <a:pt x="21182" y="32895"/>
                    <a:pt x="21749" y="31728"/>
                  </a:cubicBezTo>
                  <a:cubicBezTo>
                    <a:pt x="21783" y="31661"/>
                    <a:pt x="21849" y="31628"/>
                    <a:pt x="21883" y="31561"/>
                  </a:cubicBezTo>
                  <a:cubicBezTo>
                    <a:pt x="22086" y="31306"/>
                    <a:pt x="21882" y="30993"/>
                    <a:pt x="21640" y="30993"/>
                  </a:cubicBezTo>
                  <a:cubicBezTo>
                    <a:pt x="21565" y="30993"/>
                    <a:pt x="21487" y="31023"/>
                    <a:pt x="21416" y="31094"/>
                  </a:cubicBezTo>
                  <a:cubicBezTo>
                    <a:pt x="19653" y="32965"/>
                    <a:pt x="17208" y="34240"/>
                    <a:pt x="14634" y="34240"/>
                  </a:cubicBezTo>
                  <a:cubicBezTo>
                    <a:pt x="14042" y="34240"/>
                    <a:pt x="13442" y="34173"/>
                    <a:pt x="12843" y="34029"/>
                  </a:cubicBezTo>
                  <a:cubicBezTo>
                    <a:pt x="7906" y="32795"/>
                    <a:pt x="9374" y="26857"/>
                    <a:pt x="12976" y="25290"/>
                  </a:cubicBezTo>
                  <a:cubicBezTo>
                    <a:pt x="12996" y="25299"/>
                    <a:pt x="13015" y="25303"/>
                    <a:pt x="13034" y="25303"/>
                  </a:cubicBezTo>
                  <a:cubicBezTo>
                    <a:pt x="13079" y="25303"/>
                    <a:pt x="13119" y="25280"/>
                    <a:pt x="13143" y="25256"/>
                  </a:cubicBezTo>
                  <a:cubicBezTo>
                    <a:pt x="13643" y="25029"/>
                    <a:pt x="14205" y="24910"/>
                    <a:pt x="14797" y="24910"/>
                  </a:cubicBezTo>
                  <a:cubicBezTo>
                    <a:pt x="15074" y="24910"/>
                    <a:pt x="15358" y="24936"/>
                    <a:pt x="15645" y="24989"/>
                  </a:cubicBezTo>
                  <a:cubicBezTo>
                    <a:pt x="15656" y="25001"/>
                    <a:pt x="15663" y="25004"/>
                    <a:pt x="15670" y="25004"/>
                  </a:cubicBezTo>
                  <a:cubicBezTo>
                    <a:pt x="15682" y="25004"/>
                    <a:pt x="15689" y="24989"/>
                    <a:pt x="15712" y="24989"/>
                  </a:cubicBezTo>
                  <a:cubicBezTo>
                    <a:pt x="15812" y="25056"/>
                    <a:pt x="15878" y="25090"/>
                    <a:pt x="15978" y="25156"/>
                  </a:cubicBezTo>
                  <a:cubicBezTo>
                    <a:pt x="16025" y="25175"/>
                    <a:pt x="16069" y="25183"/>
                    <a:pt x="16110" y="25183"/>
                  </a:cubicBezTo>
                  <a:cubicBezTo>
                    <a:pt x="16366" y="25183"/>
                    <a:pt x="16504" y="24862"/>
                    <a:pt x="16245" y="24689"/>
                  </a:cubicBezTo>
                  <a:cubicBezTo>
                    <a:pt x="13977" y="23188"/>
                    <a:pt x="14211" y="20119"/>
                    <a:pt x="16579" y="18818"/>
                  </a:cubicBezTo>
                  <a:cubicBezTo>
                    <a:pt x="17241" y="18443"/>
                    <a:pt x="17927" y="18281"/>
                    <a:pt x="18609" y="18281"/>
                  </a:cubicBezTo>
                  <a:cubicBezTo>
                    <a:pt x="20229" y="18281"/>
                    <a:pt x="21830" y="19193"/>
                    <a:pt x="23050" y="20319"/>
                  </a:cubicBezTo>
                  <a:cubicBezTo>
                    <a:pt x="23084" y="20336"/>
                    <a:pt x="23109" y="20344"/>
                    <a:pt x="23134" y="20344"/>
                  </a:cubicBezTo>
                  <a:cubicBezTo>
                    <a:pt x="23159" y="20344"/>
                    <a:pt x="23184" y="20336"/>
                    <a:pt x="23217" y="20319"/>
                  </a:cubicBezTo>
                  <a:cubicBezTo>
                    <a:pt x="23272" y="20403"/>
                    <a:pt x="23380" y="20446"/>
                    <a:pt x="23484" y="20446"/>
                  </a:cubicBezTo>
                  <a:cubicBezTo>
                    <a:pt x="23630" y="20446"/>
                    <a:pt x="23770" y="20361"/>
                    <a:pt x="23751" y="20186"/>
                  </a:cubicBezTo>
                  <a:cubicBezTo>
                    <a:pt x="23551" y="18351"/>
                    <a:pt x="24151" y="16417"/>
                    <a:pt x="26052" y="15749"/>
                  </a:cubicBezTo>
                  <a:cubicBezTo>
                    <a:pt x="26399" y="15626"/>
                    <a:pt x="26745" y="15557"/>
                    <a:pt x="27078" y="15557"/>
                  </a:cubicBezTo>
                  <a:cubicBezTo>
                    <a:pt x="27194" y="15557"/>
                    <a:pt x="27308" y="15565"/>
                    <a:pt x="27420" y="15583"/>
                  </a:cubicBezTo>
                  <a:cubicBezTo>
                    <a:pt x="27487" y="15683"/>
                    <a:pt x="27553" y="15816"/>
                    <a:pt x="27620" y="15916"/>
                  </a:cubicBezTo>
                  <a:cubicBezTo>
                    <a:pt x="27666" y="16032"/>
                    <a:pt x="27749" y="16080"/>
                    <a:pt x="27836" y="16080"/>
                  </a:cubicBezTo>
                  <a:cubicBezTo>
                    <a:pt x="27998" y="16080"/>
                    <a:pt x="28176" y="15912"/>
                    <a:pt x="28154" y="15716"/>
                  </a:cubicBezTo>
                  <a:lnTo>
                    <a:pt x="28154" y="15716"/>
                  </a:lnTo>
                  <a:cubicBezTo>
                    <a:pt x="29622" y="16216"/>
                    <a:pt x="30722" y="17684"/>
                    <a:pt x="30822" y="19285"/>
                  </a:cubicBezTo>
                  <a:cubicBezTo>
                    <a:pt x="30822" y="19396"/>
                    <a:pt x="30893" y="19445"/>
                    <a:pt x="30962" y="19445"/>
                  </a:cubicBezTo>
                  <a:cubicBezTo>
                    <a:pt x="31019" y="19445"/>
                    <a:pt x="31074" y="19412"/>
                    <a:pt x="31089" y="19352"/>
                  </a:cubicBezTo>
                  <a:cubicBezTo>
                    <a:pt x="31123" y="19419"/>
                    <a:pt x="31089" y="19486"/>
                    <a:pt x="31123" y="19552"/>
                  </a:cubicBezTo>
                  <a:cubicBezTo>
                    <a:pt x="31123" y="19722"/>
                    <a:pt x="31282" y="19827"/>
                    <a:pt x="31433" y="19827"/>
                  </a:cubicBezTo>
                  <a:cubicBezTo>
                    <a:pt x="31549" y="19827"/>
                    <a:pt x="31661" y="19764"/>
                    <a:pt x="31690" y="19619"/>
                  </a:cubicBezTo>
                  <a:cubicBezTo>
                    <a:pt x="31856" y="18752"/>
                    <a:pt x="31890" y="17884"/>
                    <a:pt x="32190" y="17050"/>
                  </a:cubicBezTo>
                  <a:cubicBezTo>
                    <a:pt x="32740" y="15591"/>
                    <a:pt x="33908" y="15058"/>
                    <a:pt x="35190" y="15058"/>
                  </a:cubicBezTo>
                  <a:close/>
                  <a:moveTo>
                    <a:pt x="19313" y="1"/>
                  </a:moveTo>
                  <a:cubicBezTo>
                    <a:pt x="16708" y="1"/>
                    <a:pt x="14034" y="644"/>
                    <a:pt x="11375" y="2106"/>
                  </a:cubicBezTo>
                  <a:cubicBezTo>
                    <a:pt x="1635" y="7444"/>
                    <a:pt x="0" y="21887"/>
                    <a:pt x="9174" y="28625"/>
                  </a:cubicBezTo>
                  <a:cubicBezTo>
                    <a:pt x="8707" y="29926"/>
                    <a:pt x="8707" y="31394"/>
                    <a:pt x="9507" y="32628"/>
                  </a:cubicBezTo>
                  <a:cubicBezTo>
                    <a:pt x="10576" y="34327"/>
                    <a:pt x="12320" y="34997"/>
                    <a:pt x="14203" y="34997"/>
                  </a:cubicBezTo>
                  <a:cubicBezTo>
                    <a:pt x="16609" y="34997"/>
                    <a:pt x="19242" y="33902"/>
                    <a:pt x="20982" y="32461"/>
                  </a:cubicBezTo>
                  <a:lnTo>
                    <a:pt x="20982" y="32461"/>
                  </a:lnTo>
                  <a:cubicBezTo>
                    <a:pt x="19781" y="34696"/>
                    <a:pt x="20215" y="36965"/>
                    <a:pt x="23084" y="37732"/>
                  </a:cubicBezTo>
                  <a:cubicBezTo>
                    <a:pt x="23549" y="37858"/>
                    <a:pt x="24016" y="37918"/>
                    <a:pt x="24475" y="37918"/>
                  </a:cubicBezTo>
                  <a:cubicBezTo>
                    <a:pt x="26686" y="37918"/>
                    <a:pt x="28726" y="36528"/>
                    <a:pt x="29555" y="34430"/>
                  </a:cubicBezTo>
                  <a:lnTo>
                    <a:pt x="29555" y="34430"/>
                  </a:lnTo>
                  <a:cubicBezTo>
                    <a:pt x="29510" y="37463"/>
                    <a:pt x="32138" y="38730"/>
                    <a:pt x="34865" y="38730"/>
                  </a:cubicBezTo>
                  <a:cubicBezTo>
                    <a:pt x="36155" y="38730"/>
                    <a:pt x="37467" y="38446"/>
                    <a:pt x="38528" y="37932"/>
                  </a:cubicBezTo>
                  <a:cubicBezTo>
                    <a:pt x="41697" y="36431"/>
                    <a:pt x="44065" y="32595"/>
                    <a:pt x="42231" y="29493"/>
                  </a:cubicBezTo>
                  <a:lnTo>
                    <a:pt x="42231" y="29493"/>
                  </a:lnTo>
                  <a:cubicBezTo>
                    <a:pt x="42994" y="29774"/>
                    <a:pt x="43798" y="29913"/>
                    <a:pt x="44590" y="29913"/>
                  </a:cubicBezTo>
                  <a:cubicBezTo>
                    <a:pt x="47365" y="29913"/>
                    <a:pt x="49995" y="28215"/>
                    <a:pt x="50203" y="25023"/>
                  </a:cubicBezTo>
                  <a:cubicBezTo>
                    <a:pt x="50442" y="21563"/>
                    <a:pt x="47607" y="19997"/>
                    <a:pt x="44668" y="19997"/>
                  </a:cubicBezTo>
                  <a:cubicBezTo>
                    <a:pt x="43498" y="19997"/>
                    <a:pt x="42312" y="20245"/>
                    <a:pt x="41297" y="20720"/>
                  </a:cubicBezTo>
                  <a:cubicBezTo>
                    <a:pt x="42264" y="19285"/>
                    <a:pt x="41597" y="17818"/>
                    <a:pt x="40429" y="16650"/>
                  </a:cubicBezTo>
                  <a:cubicBezTo>
                    <a:pt x="40563" y="16550"/>
                    <a:pt x="40663" y="16383"/>
                    <a:pt x="40563" y="16183"/>
                  </a:cubicBezTo>
                  <a:cubicBezTo>
                    <a:pt x="36771" y="7950"/>
                    <a:pt x="28470" y="1"/>
                    <a:pt x="193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813850" y="3736075"/>
              <a:ext cx="1044525" cy="577100"/>
            </a:xfrm>
            <a:custGeom>
              <a:avLst/>
              <a:gdLst/>
              <a:ahLst/>
              <a:cxnLst/>
              <a:rect l="l" t="t" r="r" b="b"/>
              <a:pathLst>
                <a:path w="41781" h="23084" extrusionOk="0">
                  <a:moveTo>
                    <a:pt x="27284" y="0"/>
                  </a:moveTo>
                  <a:cubicBezTo>
                    <a:pt x="26002" y="0"/>
                    <a:pt x="24834" y="533"/>
                    <a:pt x="24284" y="1992"/>
                  </a:cubicBezTo>
                  <a:cubicBezTo>
                    <a:pt x="23984" y="2793"/>
                    <a:pt x="23950" y="3694"/>
                    <a:pt x="23784" y="4561"/>
                  </a:cubicBezTo>
                  <a:cubicBezTo>
                    <a:pt x="23755" y="4706"/>
                    <a:pt x="23643" y="4769"/>
                    <a:pt x="23527" y="4769"/>
                  </a:cubicBezTo>
                  <a:cubicBezTo>
                    <a:pt x="23376" y="4769"/>
                    <a:pt x="23217" y="4664"/>
                    <a:pt x="23217" y="4494"/>
                  </a:cubicBezTo>
                  <a:cubicBezTo>
                    <a:pt x="23183" y="4428"/>
                    <a:pt x="23217" y="4361"/>
                    <a:pt x="23183" y="4294"/>
                  </a:cubicBezTo>
                  <a:cubicBezTo>
                    <a:pt x="23168" y="4354"/>
                    <a:pt x="23113" y="4387"/>
                    <a:pt x="23056" y="4387"/>
                  </a:cubicBezTo>
                  <a:cubicBezTo>
                    <a:pt x="22987" y="4387"/>
                    <a:pt x="22916" y="4338"/>
                    <a:pt x="22916" y="4227"/>
                  </a:cubicBezTo>
                  <a:cubicBezTo>
                    <a:pt x="22816" y="2626"/>
                    <a:pt x="21716" y="1158"/>
                    <a:pt x="20248" y="658"/>
                  </a:cubicBezTo>
                  <a:lnTo>
                    <a:pt x="20248" y="658"/>
                  </a:lnTo>
                  <a:cubicBezTo>
                    <a:pt x="20270" y="854"/>
                    <a:pt x="20092" y="1022"/>
                    <a:pt x="19930" y="1022"/>
                  </a:cubicBezTo>
                  <a:cubicBezTo>
                    <a:pt x="19843" y="1022"/>
                    <a:pt x="19760" y="974"/>
                    <a:pt x="19714" y="858"/>
                  </a:cubicBezTo>
                  <a:cubicBezTo>
                    <a:pt x="19647" y="758"/>
                    <a:pt x="19581" y="625"/>
                    <a:pt x="19514" y="491"/>
                  </a:cubicBezTo>
                  <a:cubicBezTo>
                    <a:pt x="19440" y="486"/>
                    <a:pt x="19364" y="483"/>
                    <a:pt x="19288" y="483"/>
                  </a:cubicBezTo>
                  <a:cubicBezTo>
                    <a:pt x="18920" y="483"/>
                    <a:pt x="18533" y="548"/>
                    <a:pt x="18146" y="658"/>
                  </a:cubicBezTo>
                  <a:cubicBezTo>
                    <a:pt x="16245" y="1359"/>
                    <a:pt x="15645" y="3293"/>
                    <a:pt x="15845" y="5128"/>
                  </a:cubicBezTo>
                  <a:cubicBezTo>
                    <a:pt x="15864" y="5303"/>
                    <a:pt x="15724" y="5388"/>
                    <a:pt x="15578" y="5388"/>
                  </a:cubicBezTo>
                  <a:cubicBezTo>
                    <a:pt x="15474" y="5388"/>
                    <a:pt x="15366" y="5345"/>
                    <a:pt x="15311" y="5261"/>
                  </a:cubicBezTo>
                  <a:cubicBezTo>
                    <a:pt x="15294" y="5278"/>
                    <a:pt x="15269" y="5286"/>
                    <a:pt x="15240" y="5286"/>
                  </a:cubicBezTo>
                  <a:cubicBezTo>
                    <a:pt x="15211" y="5286"/>
                    <a:pt x="15178" y="5278"/>
                    <a:pt x="15144" y="5261"/>
                  </a:cubicBezTo>
                  <a:cubicBezTo>
                    <a:pt x="13924" y="4135"/>
                    <a:pt x="12323" y="3223"/>
                    <a:pt x="10703" y="3223"/>
                  </a:cubicBezTo>
                  <a:cubicBezTo>
                    <a:pt x="10021" y="3223"/>
                    <a:pt x="9335" y="3385"/>
                    <a:pt x="8673" y="3760"/>
                  </a:cubicBezTo>
                  <a:cubicBezTo>
                    <a:pt x="6305" y="5061"/>
                    <a:pt x="6071" y="8130"/>
                    <a:pt x="8373" y="9631"/>
                  </a:cubicBezTo>
                  <a:cubicBezTo>
                    <a:pt x="8603" y="9804"/>
                    <a:pt x="8461" y="10125"/>
                    <a:pt x="8204" y="10125"/>
                  </a:cubicBezTo>
                  <a:cubicBezTo>
                    <a:pt x="8163" y="10125"/>
                    <a:pt x="8119" y="10117"/>
                    <a:pt x="8072" y="10098"/>
                  </a:cubicBezTo>
                  <a:cubicBezTo>
                    <a:pt x="7972" y="10032"/>
                    <a:pt x="7906" y="9998"/>
                    <a:pt x="7806" y="9931"/>
                  </a:cubicBezTo>
                  <a:cubicBezTo>
                    <a:pt x="7783" y="9931"/>
                    <a:pt x="7776" y="9946"/>
                    <a:pt x="7764" y="9946"/>
                  </a:cubicBezTo>
                  <a:cubicBezTo>
                    <a:pt x="7757" y="9946"/>
                    <a:pt x="7750" y="9943"/>
                    <a:pt x="7739" y="9931"/>
                  </a:cubicBezTo>
                  <a:cubicBezTo>
                    <a:pt x="7445" y="9877"/>
                    <a:pt x="7156" y="9851"/>
                    <a:pt x="6873" y="9851"/>
                  </a:cubicBezTo>
                  <a:cubicBezTo>
                    <a:pt x="6287" y="9851"/>
                    <a:pt x="5732" y="9963"/>
                    <a:pt x="5237" y="10165"/>
                  </a:cubicBezTo>
                  <a:cubicBezTo>
                    <a:pt x="5213" y="10214"/>
                    <a:pt x="5170" y="10245"/>
                    <a:pt x="5123" y="10245"/>
                  </a:cubicBezTo>
                  <a:cubicBezTo>
                    <a:pt x="5106" y="10245"/>
                    <a:pt x="5088" y="10241"/>
                    <a:pt x="5070" y="10232"/>
                  </a:cubicBezTo>
                  <a:cubicBezTo>
                    <a:pt x="1468" y="11799"/>
                    <a:pt x="0" y="17737"/>
                    <a:pt x="4937" y="18938"/>
                  </a:cubicBezTo>
                  <a:cubicBezTo>
                    <a:pt x="5554" y="19092"/>
                    <a:pt x="6172" y="19165"/>
                    <a:pt x="6782" y="19165"/>
                  </a:cubicBezTo>
                  <a:cubicBezTo>
                    <a:pt x="9336" y="19165"/>
                    <a:pt x="11759" y="17894"/>
                    <a:pt x="13510" y="16036"/>
                  </a:cubicBezTo>
                  <a:cubicBezTo>
                    <a:pt x="13581" y="15965"/>
                    <a:pt x="13659" y="15935"/>
                    <a:pt x="13734" y="15935"/>
                  </a:cubicBezTo>
                  <a:cubicBezTo>
                    <a:pt x="13976" y="15935"/>
                    <a:pt x="14180" y="16248"/>
                    <a:pt x="13977" y="16503"/>
                  </a:cubicBezTo>
                  <a:cubicBezTo>
                    <a:pt x="13943" y="16570"/>
                    <a:pt x="13877" y="16603"/>
                    <a:pt x="13843" y="16670"/>
                  </a:cubicBezTo>
                  <a:cubicBezTo>
                    <a:pt x="13276" y="17837"/>
                    <a:pt x="12809" y="19038"/>
                    <a:pt x="13209" y="20306"/>
                  </a:cubicBezTo>
                  <a:cubicBezTo>
                    <a:pt x="13643" y="21540"/>
                    <a:pt x="14877" y="21973"/>
                    <a:pt x="16112" y="22107"/>
                  </a:cubicBezTo>
                  <a:cubicBezTo>
                    <a:pt x="16257" y="22119"/>
                    <a:pt x="16401" y="22125"/>
                    <a:pt x="16542" y="22125"/>
                  </a:cubicBezTo>
                  <a:cubicBezTo>
                    <a:pt x="18667" y="22125"/>
                    <a:pt x="20300" y="20742"/>
                    <a:pt x="21082" y="18771"/>
                  </a:cubicBezTo>
                  <a:cubicBezTo>
                    <a:pt x="21148" y="18604"/>
                    <a:pt x="21299" y="18529"/>
                    <a:pt x="21444" y="18529"/>
                  </a:cubicBezTo>
                  <a:cubicBezTo>
                    <a:pt x="21590" y="18529"/>
                    <a:pt x="21732" y="18604"/>
                    <a:pt x="21782" y="18738"/>
                  </a:cubicBezTo>
                  <a:cubicBezTo>
                    <a:pt x="21849" y="18738"/>
                    <a:pt x="21882" y="18771"/>
                    <a:pt x="21916" y="18838"/>
                  </a:cubicBezTo>
                  <a:cubicBezTo>
                    <a:pt x="22213" y="21887"/>
                    <a:pt x="24184" y="23083"/>
                    <a:pt x="26470" y="23083"/>
                  </a:cubicBezTo>
                  <a:cubicBezTo>
                    <a:pt x="31111" y="23083"/>
                    <a:pt x="37047" y="18148"/>
                    <a:pt x="32890" y="13768"/>
                  </a:cubicBezTo>
                  <a:cubicBezTo>
                    <a:pt x="32605" y="13508"/>
                    <a:pt x="32864" y="13128"/>
                    <a:pt x="33166" y="13128"/>
                  </a:cubicBezTo>
                  <a:cubicBezTo>
                    <a:pt x="33252" y="13128"/>
                    <a:pt x="33342" y="13159"/>
                    <a:pt x="33424" y="13234"/>
                  </a:cubicBezTo>
                  <a:cubicBezTo>
                    <a:pt x="33591" y="13434"/>
                    <a:pt x="33757" y="13634"/>
                    <a:pt x="33924" y="13801"/>
                  </a:cubicBezTo>
                  <a:cubicBezTo>
                    <a:pt x="34729" y="14081"/>
                    <a:pt x="35601" y="14229"/>
                    <a:pt x="36459" y="14229"/>
                  </a:cubicBezTo>
                  <a:cubicBezTo>
                    <a:pt x="38975" y="14229"/>
                    <a:pt x="41364" y="12951"/>
                    <a:pt x="41563" y="9965"/>
                  </a:cubicBezTo>
                  <a:cubicBezTo>
                    <a:pt x="41780" y="6925"/>
                    <a:pt x="39397" y="5723"/>
                    <a:pt x="36869" y="5723"/>
                  </a:cubicBezTo>
                  <a:cubicBezTo>
                    <a:pt x="35514" y="5723"/>
                    <a:pt x="34117" y="6069"/>
                    <a:pt x="33057" y="6662"/>
                  </a:cubicBezTo>
                  <a:cubicBezTo>
                    <a:pt x="32998" y="6698"/>
                    <a:pt x="32939" y="6713"/>
                    <a:pt x="32883" y="6713"/>
                  </a:cubicBezTo>
                  <a:cubicBezTo>
                    <a:pt x="32622" y="6713"/>
                    <a:pt x="32425" y="6376"/>
                    <a:pt x="32590" y="6129"/>
                  </a:cubicBezTo>
                  <a:cubicBezTo>
                    <a:pt x="32557" y="6062"/>
                    <a:pt x="32557" y="5995"/>
                    <a:pt x="32590" y="5929"/>
                  </a:cubicBezTo>
                  <a:cubicBezTo>
                    <a:pt x="34558" y="3160"/>
                    <a:pt x="31156" y="858"/>
                    <a:pt x="28821" y="224"/>
                  </a:cubicBezTo>
                  <a:cubicBezTo>
                    <a:pt x="28311" y="83"/>
                    <a:pt x="27789" y="0"/>
                    <a:pt x="2728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696250" y="3377450"/>
              <a:ext cx="912350" cy="689475"/>
            </a:xfrm>
            <a:custGeom>
              <a:avLst/>
              <a:gdLst/>
              <a:ahLst/>
              <a:cxnLst/>
              <a:rect l="l" t="t" r="r" b="b"/>
              <a:pathLst>
                <a:path w="36494" h="27579" extrusionOk="0">
                  <a:moveTo>
                    <a:pt x="16215" y="1"/>
                  </a:moveTo>
                  <a:cubicBezTo>
                    <a:pt x="14143" y="1"/>
                    <a:pt x="12006" y="412"/>
                    <a:pt x="9841" y="1327"/>
                  </a:cubicBezTo>
                  <a:cubicBezTo>
                    <a:pt x="4837" y="3462"/>
                    <a:pt x="1068" y="8398"/>
                    <a:pt x="534" y="13836"/>
                  </a:cubicBezTo>
                  <a:cubicBezTo>
                    <a:pt x="1" y="19139"/>
                    <a:pt x="2369" y="23976"/>
                    <a:pt x="6105" y="27579"/>
                  </a:cubicBezTo>
                  <a:cubicBezTo>
                    <a:pt x="6439" y="26845"/>
                    <a:pt x="6906" y="26144"/>
                    <a:pt x="7506" y="25577"/>
                  </a:cubicBezTo>
                  <a:cubicBezTo>
                    <a:pt x="3737" y="22709"/>
                    <a:pt x="2736" y="17705"/>
                    <a:pt x="2769" y="13202"/>
                  </a:cubicBezTo>
                  <a:cubicBezTo>
                    <a:pt x="2836" y="8565"/>
                    <a:pt x="5938" y="5229"/>
                    <a:pt x="10041" y="3428"/>
                  </a:cubicBezTo>
                  <a:cubicBezTo>
                    <a:pt x="12209" y="2467"/>
                    <a:pt x="14409" y="2027"/>
                    <a:pt x="16560" y="2027"/>
                  </a:cubicBezTo>
                  <a:cubicBezTo>
                    <a:pt x="23742" y="2027"/>
                    <a:pt x="30378" y="6933"/>
                    <a:pt x="33458" y="13736"/>
                  </a:cubicBezTo>
                  <a:cubicBezTo>
                    <a:pt x="33491" y="13769"/>
                    <a:pt x="33491" y="13802"/>
                    <a:pt x="33491" y="13836"/>
                  </a:cubicBezTo>
                  <a:cubicBezTo>
                    <a:pt x="33758" y="13902"/>
                    <a:pt x="34025" y="13969"/>
                    <a:pt x="34292" y="14069"/>
                  </a:cubicBezTo>
                  <a:cubicBezTo>
                    <a:pt x="34992" y="14336"/>
                    <a:pt x="35793" y="14736"/>
                    <a:pt x="36493" y="15303"/>
                  </a:cubicBezTo>
                  <a:cubicBezTo>
                    <a:pt x="32685" y="7444"/>
                    <a:pt x="25029" y="1"/>
                    <a:pt x="16215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778825" y="3445500"/>
              <a:ext cx="733875" cy="566400"/>
            </a:xfrm>
            <a:custGeom>
              <a:avLst/>
              <a:gdLst/>
              <a:ahLst/>
              <a:cxnLst/>
              <a:rect l="l" t="t" r="r" b="b"/>
              <a:pathLst>
                <a:path w="29355" h="22656" extrusionOk="0">
                  <a:moveTo>
                    <a:pt x="13304" y="0"/>
                  </a:moveTo>
                  <a:cubicBezTo>
                    <a:pt x="11853" y="0"/>
                    <a:pt x="10369" y="205"/>
                    <a:pt x="8873" y="639"/>
                  </a:cubicBezTo>
                  <a:cubicBezTo>
                    <a:pt x="4236" y="1974"/>
                    <a:pt x="234" y="5410"/>
                    <a:pt x="100" y="10480"/>
                  </a:cubicBezTo>
                  <a:cubicBezTo>
                    <a:pt x="0" y="14950"/>
                    <a:pt x="1134" y="19486"/>
                    <a:pt x="4403" y="22655"/>
                  </a:cubicBezTo>
                  <a:cubicBezTo>
                    <a:pt x="4904" y="22188"/>
                    <a:pt x="5471" y="21821"/>
                    <a:pt x="6071" y="21554"/>
                  </a:cubicBezTo>
                  <a:cubicBezTo>
                    <a:pt x="67" y="15950"/>
                    <a:pt x="234" y="5309"/>
                    <a:pt x="8539" y="2107"/>
                  </a:cubicBezTo>
                  <a:cubicBezTo>
                    <a:pt x="10040" y="1533"/>
                    <a:pt x="11594" y="1265"/>
                    <a:pt x="13139" y="1265"/>
                  </a:cubicBezTo>
                  <a:cubicBezTo>
                    <a:pt x="19215" y="1265"/>
                    <a:pt x="25138" y="5409"/>
                    <a:pt x="27053" y="11314"/>
                  </a:cubicBezTo>
                  <a:cubicBezTo>
                    <a:pt x="27607" y="11064"/>
                    <a:pt x="28230" y="10930"/>
                    <a:pt x="28923" y="10930"/>
                  </a:cubicBezTo>
                  <a:cubicBezTo>
                    <a:pt x="29064" y="10930"/>
                    <a:pt x="29208" y="10936"/>
                    <a:pt x="29354" y="10947"/>
                  </a:cubicBezTo>
                  <a:cubicBezTo>
                    <a:pt x="26323" y="4609"/>
                    <a:pt x="20195" y="0"/>
                    <a:pt x="13304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833025" y="3492475"/>
              <a:ext cx="607125" cy="488550"/>
            </a:xfrm>
            <a:custGeom>
              <a:avLst/>
              <a:gdLst/>
              <a:ahLst/>
              <a:cxnLst/>
              <a:rect l="l" t="t" r="r" b="b"/>
              <a:pathLst>
                <a:path w="24285" h="19542" extrusionOk="0">
                  <a:moveTo>
                    <a:pt x="11015" y="0"/>
                  </a:moveTo>
                  <a:cubicBezTo>
                    <a:pt x="10031" y="0"/>
                    <a:pt x="9035" y="116"/>
                    <a:pt x="8039" y="362"/>
                  </a:cubicBezTo>
                  <a:cubicBezTo>
                    <a:pt x="3770" y="1396"/>
                    <a:pt x="501" y="4665"/>
                    <a:pt x="234" y="9135"/>
                  </a:cubicBezTo>
                  <a:cubicBezTo>
                    <a:pt x="0" y="13137"/>
                    <a:pt x="1868" y="16540"/>
                    <a:pt x="4237" y="19542"/>
                  </a:cubicBezTo>
                  <a:cubicBezTo>
                    <a:pt x="4783" y="19343"/>
                    <a:pt x="5348" y="19237"/>
                    <a:pt x="5904" y="19237"/>
                  </a:cubicBezTo>
                  <a:cubicBezTo>
                    <a:pt x="6094" y="19237"/>
                    <a:pt x="6284" y="19250"/>
                    <a:pt x="6472" y="19275"/>
                  </a:cubicBezTo>
                  <a:cubicBezTo>
                    <a:pt x="5804" y="18675"/>
                    <a:pt x="5437" y="17841"/>
                    <a:pt x="5371" y="16974"/>
                  </a:cubicBezTo>
                  <a:cubicBezTo>
                    <a:pt x="5337" y="16974"/>
                    <a:pt x="5304" y="16974"/>
                    <a:pt x="5271" y="16940"/>
                  </a:cubicBezTo>
                  <a:cubicBezTo>
                    <a:pt x="3069" y="15272"/>
                    <a:pt x="2669" y="11736"/>
                    <a:pt x="3069" y="9201"/>
                  </a:cubicBezTo>
                  <a:cubicBezTo>
                    <a:pt x="3503" y="6499"/>
                    <a:pt x="5171" y="4631"/>
                    <a:pt x="7672" y="3564"/>
                  </a:cubicBezTo>
                  <a:cubicBezTo>
                    <a:pt x="9011" y="2998"/>
                    <a:pt x="10376" y="2735"/>
                    <a:pt x="11708" y="2735"/>
                  </a:cubicBezTo>
                  <a:cubicBezTo>
                    <a:pt x="16581" y="2735"/>
                    <a:pt x="21009" y="6254"/>
                    <a:pt x="22083" y="11336"/>
                  </a:cubicBezTo>
                  <a:cubicBezTo>
                    <a:pt x="22116" y="11503"/>
                    <a:pt x="22016" y="11636"/>
                    <a:pt x="21883" y="11703"/>
                  </a:cubicBezTo>
                  <a:cubicBezTo>
                    <a:pt x="22183" y="12203"/>
                    <a:pt x="22383" y="12770"/>
                    <a:pt x="22450" y="13371"/>
                  </a:cubicBezTo>
                  <a:cubicBezTo>
                    <a:pt x="22550" y="11703"/>
                    <a:pt x="23217" y="10469"/>
                    <a:pt x="24284" y="9735"/>
                  </a:cubicBezTo>
                  <a:cubicBezTo>
                    <a:pt x="24284" y="9702"/>
                    <a:pt x="24251" y="9668"/>
                    <a:pt x="24251" y="9635"/>
                  </a:cubicBezTo>
                  <a:cubicBezTo>
                    <a:pt x="22224" y="4097"/>
                    <a:pt x="16850" y="0"/>
                    <a:pt x="1101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917250" y="3575875"/>
              <a:ext cx="448675" cy="332600"/>
            </a:xfrm>
            <a:custGeom>
              <a:avLst/>
              <a:gdLst/>
              <a:ahLst/>
              <a:cxnLst/>
              <a:rect l="l" t="t" r="r" b="b"/>
              <a:pathLst>
                <a:path w="17947" h="13304" extrusionOk="0">
                  <a:moveTo>
                    <a:pt x="8412" y="0"/>
                  </a:moveTo>
                  <a:cubicBezTo>
                    <a:pt x="7886" y="0"/>
                    <a:pt x="7350" y="42"/>
                    <a:pt x="6805" y="128"/>
                  </a:cubicBezTo>
                  <a:cubicBezTo>
                    <a:pt x="3303" y="728"/>
                    <a:pt x="501" y="2896"/>
                    <a:pt x="200" y="6632"/>
                  </a:cubicBezTo>
                  <a:cubicBezTo>
                    <a:pt x="0" y="8934"/>
                    <a:pt x="434" y="11536"/>
                    <a:pt x="1968" y="13304"/>
                  </a:cubicBezTo>
                  <a:cubicBezTo>
                    <a:pt x="1968" y="12437"/>
                    <a:pt x="2235" y="11536"/>
                    <a:pt x="2769" y="10836"/>
                  </a:cubicBezTo>
                  <a:cubicBezTo>
                    <a:pt x="1235" y="7533"/>
                    <a:pt x="2902" y="3697"/>
                    <a:pt x="6338" y="2429"/>
                  </a:cubicBezTo>
                  <a:cubicBezTo>
                    <a:pt x="7172" y="2120"/>
                    <a:pt x="8004" y="1976"/>
                    <a:pt x="8816" y="1976"/>
                  </a:cubicBezTo>
                  <a:cubicBezTo>
                    <a:pt x="11671" y="1976"/>
                    <a:pt x="14264" y="3753"/>
                    <a:pt x="15745" y="6299"/>
                  </a:cubicBezTo>
                  <a:cubicBezTo>
                    <a:pt x="16612" y="6466"/>
                    <a:pt x="17379" y="6933"/>
                    <a:pt x="17946" y="7566"/>
                  </a:cubicBezTo>
                  <a:cubicBezTo>
                    <a:pt x="16750" y="3140"/>
                    <a:pt x="12979" y="0"/>
                    <a:pt x="8412" y="0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963100" y="3638200"/>
              <a:ext cx="329450" cy="201900"/>
            </a:xfrm>
            <a:custGeom>
              <a:avLst/>
              <a:gdLst/>
              <a:ahLst/>
              <a:cxnLst/>
              <a:rect l="l" t="t" r="r" b="b"/>
              <a:pathLst>
                <a:path w="13178" h="8076" extrusionOk="0">
                  <a:moveTo>
                    <a:pt x="6976" y="0"/>
                  </a:moveTo>
                  <a:cubicBezTo>
                    <a:pt x="6658" y="0"/>
                    <a:pt x="6334" y="23"/>
                    <a:pt x="6005" y="70"/>
                  </a:cubicBezTo>
                  <a:cubicBezTo>
                    <a:pt x="2069" y="670"/>
                    <a:pt x="1" y="4406"/>
                    <a:pt x="1168" y="8076"/>
                  </a:cubicBezTo>
                  <a:cubicBezTo>
                    <a:pt x="1269" y="7942"/>
                    <a:pt x="1402" y="7809"/>
                    <a:pt x="1535" y="7675"/>
                  </a:cubicBezTo>
                  <a:cubicBezTo>
                    <a:pt x="1936" y="7342"/>
                    <a:pt x="2336" y="7108"/>
                    <a:pt x="2770" y="6908"/>
                  </a:cubicBezTo>
                  <a:lnTo>
                    <a:pt x="2670" y="6675"/>
                  </a:lnTo>
                  <a:cubicBezTo>
                    <a:pt x="2646" y="6683"/>
                    <a:pt x="2620" y="6687"/>
                    <a:pt x="2595" y="6687"/>
                  </a:cubicBezTo>
                  <a:cubicBezTo>
                    <a:pt x="2514" y="6687"/>
                    <a:pt x="2436" y="6643"/>
                    <a:pt x="2436" y="6541"/>
                  </a:cubicBezTo>
                  <a:cubicBezTo>
                    <a:pt x="2098" y="3360"/>
                    <a:pt x="4640" y="1459"/>
                    <a:pt x="7151" y="1459"/>
                  </a:cubicBezTo>
                  <a:cubicBezTo>
                    <a:pt x="8853" y="1459"/>
                    <a:pt x="10541" y="2332"/>
                    <a:pt x="11309" y="4273"/>
                  </a:cubicBezTo>
                  <a:cubicBezTo>
                    <a:pt x="11743" y="4006"/>
                    <a:pt x="12243" y="3839"/>
                    <a:pt x="12743" y="3773"/>
                  </a:cubicBezTo>
                  <a:cubicBezTo>
                    <a:pt x="12877" y="3739"/>
                    <a:pt x="13010" y="3739"/>
                    <a:pt x="13177" y="3739"/>
                  </a:cubicBezTo>
                  <a:cubicBezTo>
                    <a:pt x="11809" y="1538"/>
                    <a:pt x="9592" y="0"/>
                    <a:pt x="697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885550" y="4039975"/>
              <a:ext cx="103950" cy="153975"/>
            </a:xfrm>
            <a:custGeom>
              <a:avLst/>
              <a:gdLst/>
              <a:ahLst/>
              <a:cxnLst/>
              <a:rect l="l" t="t" r="r" b="b"/>
              <a:pathLst>
                <a:path w="4158" h="6159" extrusionOk="0">
                  <a:moveTo>
                    <a:pt x="3280" y="0"/>
                  </a:moveTo>
                  <a:cubicBezTo>
                    <a:pt x="3204" y="0"/>
                    <a:pt x="3123" y="14"/>
                    <a:pt x="3036" y="44"/>
                  </a:cubicBezTo>
                  <a:cubicBezTo>
                    <a:pt x="168" y="1111"/>
                    <a:pt x="1" y="5214"/>
                    <a:pt x="3103" y="6148"/>
                  </a:cubicBezTo>
                  <a:cubicBezTo>
                    <a:pt x="3134" y="6155"/>
                    <a:pt x="3165" y="6159"/>
                    <a:pt x="3195" y="6159"/>
                  </a:cubicBezTo>
                  <a:cubicBezTo>
                    <a:pt x="3576" y="6159"/>
                    <a:pt x="3805" y="5600"/>
                    <a:pt x="3403" y="5414"/>
                  </a:cubicBezTo>
                  <a:cubicBezTo>
                    <a:pt x="1669" y="4580"/>
                    <a:pt x="1468" y="2112"/>
                    <a:pt x="3437" y="1411"/>
                  </a:cubicBezTo>
                  <a:cubicBezTo>
                    <a:pt x="4157" y="1111"/>
                    <a:pt x="3959" y="0"/>
                    <a:pt x="3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737950" y="3556725"/>
              <a:ext cx="194075" cy="413150"/>
            </a:xfrm>
            <a:custGeom>
              <a:avLst/>
              <a:gdLst/>
              <a:ahLst/>
              <a:cxnLst/>
              <a:rect l="l" t="t" r="r" b="b"/>
              <a:pathLst>
                <a:path w="7763" h="16526" extrusionOk="0">
                  <a:moveTo>
                    <a:pt x="5790" y="0"/>
                  </a:moveTo>
                  <a:cubicBezTo>
                    <a:pt x="5478" y="0"/>
                    <a:pt x="5155" y="127"/>
                    <a:pt x="4871" y="427"/>
                  </a:cubicBezTo>
                  <a:cubicBezTo>
                    <a:pt x="935" y="4630"/>
                    <a:pt x="1" y="11568"/>
                    <a:pt x="3470" y="16338"/>
                  </a:cubicBezTo>
                  <a:cubicBezTo>
                    <a:pt x="3563" y="16466"/>
                    <a:pt x="3708" y="16525"/>
                    <a:pt x="3852" y="16525"/>
                  </a:cubicBezTo>
                  <a:cubicBezTo>
                    <a:pt x="4119" y="16525"/>
                    <a:pt x="4379" y="16319"/>
                    <a:pt x="4270" y="15971"/>
                  </a:cubicBezTo>
                  <a:cubicBezTo>
                    <a:pt x="2736" y="11134"/>
                    <a:pt x="3370" y="6264"/>
                    <a:pt x="6839" y="2428"/>
                  </a:cubicBezTo>
                  <a:cubicBezTo>
                    <a:pt x="7762" y="1402"/>
                    <a:pt x="6831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01016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43"/>
          <p:cNvGrpSpPr/>
          <p:nvPr/>
        </p:nvGrpSpPr>
        <p:grpSpPr>
          <a:xfrm flipH="1">
            <a:off x="170316" y="190904"/>
            <a:ext cx="8803381" cy="4757563"/>
            <a:chOff x="170309" y="190897"/>
            <a:chExt cx="8803381" cy="4757563"/>
          </a:xfrm>
        </p:grpSpPr>
        <p:sp>
          <p:nvSpPr>
            <p:cNvPr id="359" name="Google Shape;359;p4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2" name="Google Shape;362;p43"/>
          <p:cNvGrpSpPr/>
          <p:nvPr/>
        </p:nvGrpSpPr>
        <p:grpSpPr>
          <a:xfrm>
            <a:off x="7143021" y="413568"/>
            <a:ext cx="453504" cy="842777"/>
            <a:chOff x="7428550" y="362900"/>
            <a:chExt cx="288250" cy="535675"/>
          </a:xfrm>
        </p:grpSpPr>
        <p:sp>
          <p:nvSpPr>
            <p:cNvPr id="363" name="Google Shape;363;p43"/>
            <p:cNvSpPr/>
            <p:nvPr/>
          </p:nvSpPr>
          <p:spPr>
            <a:xfrm>
              <a:off x="7434825" y="369700"/>
              <a:ext cx="274650" cy="517875"/>
            </a:xfrm>
            <a:custGeom>
              <a:avLst/>
              <a:gdLst/>
              <a:ahLst/>
              <a:cxnLst/>
              <a:rect l="l" t="t" r="r" b="b"/>
              <a:pathLst>
                <a:path w="10986" h="20715" extrusionOk="0">
                  <a:moveTo>
                    <a:pt x="524" y="0"/>
                  </a:moveTo>
                  <a:lnTo>
                    <a:pt x="1" y="20715"/>
                  </a:lnTo>
                  <a:lnTo>
                    <a:pt x="5818" y="16802"/>
                  </a:lnTo>
                  <a:lnTo>
                    <a:pt x="10986" y="20192"/>
                  </a:lnTo>
                  <a:lnTo>
                    <a:pt x="10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7428550" y="362900"/>
              <a:ext cx="288250" cy="535675"/>
            </a:xfrm>
            <a:custGeom>
              <a:avLst/>
              <a:gdLst/>
              <a:ahLst/>
              <a:cxnLst/>
              <a:rect l="l" t="t" r="r" b="b"/>
              <a:pathLst>
                <a:path w="11530" h="21427" extrusionOk="0">
                  <a:moveTo>
                    <a:pt x="935" y="421"/>
                  </a:moveTo>
                  <a:lnTo>
                    <a:pt x="3390" y="461"/>
                  </a:lnTo>
                  <a:lnTo>
                    <a:pt x="6006" y="503"/>
                  </a:lnTo>
                  <a:lnTo>
                    <a:pt x="10962" y="522"/>
                  </a:lnTo>
                  <a:lnTo>
                    <a:pt x="10962" y="522"/>
                  </a:lnTo>
                  <a:cubicBezTo>
                    <a:pt x="10946" y="2092"/>
                    <a:pt x="10965" y="3663"/>
                    <a:pt x="10965" y="5252"/>
                  </a:cubicBezTo>
                  <a:cubicBezTo>
                    <a:pt x="10986" y="6905"/>
                    <a:pt x="11007" y="8558"/>
                    <a:pt x="11049" y="10232"/>
                  </a:cubicBezTo>
                  <a:lnTo>
                    <a:pt x="11216" y="20422"/>
                  </a:lnTo>
                  <a:cubicBezTo>
                    <a:pt x="10358" y="19836"/>
                    <a:pt x="9500" y="19229"/>
                    <a:pt x="8663" y="18643"/>
                  </a:cubicBezTo>
                  <a:cubicBezTo>
                    <a:pt x="7826" y="18057"/>
                    <a:pt x="7010" y="17492"/>
                    <a:pt x="6173" y="16928"/>
                  </a:cubicBezTo>
                  <a:lnTo>
                    <a:pt x="6090" y="16865"/>
                  </a:lnTo>
                  <a:lnTo>
                    <a:pt x="5985" y="16928"/>
                  </a:lnTo>
                  <a:cubicBezTo>
                    <a:pt x="4142" y="18104"/>
                    <a:pt x="2318" y="19316"/>
                    <a:pt x="495" y="20532"/>
                  </a:cubicBezTo>
                  <a:lnTo>
                    <a:pt x="495" y="20532"/>
                  </a:lnTo>
                  <a:cubicBezTo>
                    <a:pt x="585" y="17231"/>
                    <a:pt x="568" y="13930"/>
                    <a:pt x="608" y="10630"/>
                  </a:cubicBezTo>
                  <a:cubicBezTo>
                    <a:pt x="629" y="8893"/>
                    <a:pt x="670" y="7177"/>
                    <a:pt x="733" y="5440"/>
                  </a:cubicBezTo>
                  <a:cubicBezTo>
                    <a:pt x="794" y="3774"/>
                    <a:pt x="855" y="2089"/>
                    <a:pt x="935" y="421"/>
                  </a:cubicBezTo>
                  <a:close/>
                  <a:moveTo>
                    <a:pt x="11237" y="0"/>
                  </a:moveTo>
                  <a:lnTo>
                    <a:pt x="6006" y="21"/>
                  </a:lnTo>
                  <a:lnTo>
                    <a:pt x="3390" y="63"/>
                  </a:lnTo>
                  <a:lnTo>
                    <a:pt x="775" y="105"/>
                  </a:lnTo>
                  <a:lnTo>
                    <a:pt x="608" y="105"/>
                  </a:lnTo>
                  <a:lnTo>
                    <a:pt x="608" y="251"/>
                  </a:lnTo>
                  <a:cubicBezTo>
                    <a:pt x="587" y="1988"/>
                    <a:pt x="587" y="3704"/>
                    <a:pt x="545" y="5440"/>
                  </a:cubicBezTo>
                  <a:cubicBezTo>
                    <a:pt x="524" y="7156"/>
                    <a:pt x="482" y="8893"/>
                    <a:pt x="419" y="10609"/>
                  </a:cubicBezTo>
                  <a:cubicBezTo>
                    <a:pt x="294" y="14061"/>
                    <a:pt x="105" y="17513"/>
                    <a:pt x="22" y="20966"/>
                  </a:cubicBezTo>
                  <a:lnTo>
                    <a:pt x="1" y="21426"/>
                  </a:lnTo>
                  <a:lnTo>
                    <a:pt x="1" y="21426"/>
                  </a:lnTo>
                  <a:lnTo>
                    <a:pt x="377" y="21175"/>
                  </a:lnTo>
                  <a:cubicBezTo>
                    <a:pt x="2293" y="19877"/>
                    <a:pt x="4188" y="18600"/>
                    <a:pt x="6083" y="17283"/>
                  </a:cubicBezTo>
                  <a:lnTo>
                    <a:pt x="6083" y="17283"/>
                  </a:lnTo>
                  <a:cubicBezTo>
                    <a:pt x="6931" y="17827"/>
                    <a:pt x="7796" y="18370"/>
                    <a:pt x="8642" y="18873"/>
                  </a:cubicBezTo>
                  <a:cubicBezTo>
                    <a:pt x="9542" y="19417"/>
                    <a:pt x="10400" y="19961"/>
                    <a:pt x="11258" y="20485"/>
                  </a:cubicBezTo>
                  <a:lnTo>
                    <a:pt x="11425" y="10483"/>
                  </a:lnTo>
                  <a:cubicBezTo>
                    <a:pt x="11467" y="8788"/>
                    <a:pt x="11488" y="7093"/>
                    <a:pt x="11509" y="5378"/>
                  </a:cubicBezTo>
                  <a:cubicBezTo>
                    <a:pt x="11509" y="3683"/>
                    <a:pt x="11530" y="1967"/>
                    <a:pt x="11509" y="272"/>
                  </a:cubicBezTo>
                  <a:lnTo>
                    <a:pt x="11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5" name="Google Shape;365;p43"/>
          <p:cNvGrpSpPr/>
          <p:nvPr/>
        </p:nvGrpSpPr>
        <p:grpSpPr>
          <a:xfrm rot="-899960">
            <a:off x="659299" y="670911"/>
            <a:ext cx="1162490" cy="1124891"/>
            <a:chOff x="3230800" y="2649825"/>
            <a:chExt cx="1162525" cy="1124925"/>
          </a:xfrm>
        </p:grpSpPr>
        <p:sp>
          <p:nvSpPr>
            <p:cNvPr id="366" name="Google Shape;366;p43"/>
            <p:cNvSpPr/>
            <p:nvPr/>
          </p:nvSpPr>
          <p:spPr>
            <a:xfrm>
              <a:off x="3230800" y="2649825"/>
              <a:ext cx="1162525" cy="685900"/>
            </a:xfrm>
            <a:custGeom>
              <a:avLst/>
              <a:gdLst/>
              <a:ahLst/>
              <a:cxnLst/>
              <a:rect l="l" t="t" r="r" b="b"/>
              <a:pathLst>
                <a:path w="46501" h="27436" extrusionOk="0">
                  <a:moveTo>
                    <a:pt x="21772" y="651"/>
                  </a:moveTo>
                  <a:cubicBezTo>
                    <a:pt x="24200" y="651"/>
                    <a:pt x="27292" y="2378"/>
                    <a:pt x="27320" y="4771"/>
                  </a:cubicBezTo>
                  <a:cubicBezTo>
                    <a:pt x="27320" y="4804"/>
                    <a:pt x="27320" y="4804"/>
                    <a:pt x="27320" y="4838"/>
                  </a:cubicBezTo>
                  <a:cubicBezTo>
                    <a:pt x="27339" y="5027"/>
                    <a:pt x="27529" y="5151"/>
                    <a:pt x="27709" y="5151"/>
                  </a:cubicBezTo>
                  <a:cubicBezTo>
                    <a:pt x="27846" y="5151"/>
                    <a:pt x="27978" y="5078"/>
                    <a:pt x="28021" y="4905"/>
                  </a:cubicBezTo>
                  <a:cubicBezTo>
                    <a:pt x="28810" y="2198"/>
                    <a:pt x="31233" y="1165"/>
                    <a:pt x="33873" y="1165"/>
                  </a:cubicBezTo>
                  <a:cubicBezTo>
                    <a:pt x="36700" y="1165"/>
                    <a:pt x="39777" y="2350"/>
                    <a:pt x="41364" y="3937"/>
                  </a:cubicBezTo>
                  <a:cubicBezTo>
                    <a:pt x="42998" y="5572"/>
                    <a:pt x="44966" y="8107"/>
                    <a:pt x="44866" y="10542"/>
                  </a:cubicBezTo>
                  <a:cubicBezTo>
                    <a:pt x="44739" y="13545"/>
                    <a:pt x="41001" y="17068"/>
                    <a:pt x="37931" y="17068"/>
                  </a:cubicBezTo>
                  <a:cubicBezTo>
                    <a:pt x="37795" y="17068"/>
                    <a:pt x="37661" y="17061"/>
                    <a:pt x="37528" y="17047"/>
                  </a:cubicBezTo>
                  <a:cubicBezTo>
                    <a:pt x="37457" y="16983"/>
                    <a:pt x="37374" y="16956"/>
                    <a:pt x="37292" y="16956"/>
                  </a:cubicBezTo>
                  <a:cubicBezTo>
                    <a:pt x="37030" y="16956"/>
                    <a:pt x="36775" y="17242"/>
                    <a:pt x="36927" y="17547"/>
                  </a:cubicBezTo>
                  <a:cubicBezTo>
                    <a:pt x="39650" y="22652"/>
                    <a:pt x="34594" y="26538"/>
                    <a:pt x="29728" y="26538"/>
                  </a:cubicBezTo>
                  <a:cubicBezTo>
                    <a:pt x="27440" y="26538"/>
                    <a:pt x="25194" y="25679"/>
                    <a:pt x="23818" y="23685"/>
                  </a:cubicBezTo>
                  <a:cubicBezTo>
                    <a:pt x="23851" y="23618"/>
                    <a:pt x="23885" y="23518"/>
                    <a:pt x="23918" y="23451"/>
                  </a:cubicBezTo>
                  <a:cubicBezTo>
                    <a:pt x="23985" y="23249"/>
                    <a:pt x="23796" y="23093"/>
                    <a:pt x="23615" y="23093"/>
                  </a:cubicBezTo>
                  <a:cubicBezTo>
                    <a:pt x="23526" y="23093"/>
                    <a:pt x="23439" y="23130"/>
                    <a:pt x="23384" y="23218"/>
                  </a:cubicBezTo>
                  <a:cubicBezTo>
                    <a:pt x="23384" y="23251"/>
                    <a:pt x="23384" y="23251"/>
                    <a:pt x="23351" y="23251"/>
                  </a:cubicBezTo>
                  <a:cubicBezTo>
                    <a:pt x="23284" y="23284"/>
                    <a:pt x="23218" y="23351"/>
                    <a:pt x="23251" y="23451"/>
                  </a:cubicBezTo>
                  <a:cubicBezTo>
                    <a:pt x="22851" y="24218"/>
                    <a:pt x="22350" y="25019"/>
                    <a:pt x="21550" y="25419"/>
                  </a:cubicBezTo>
                  <a:cubicBezTo>
                    <a:pt x="21284" y="25548"/>
                    <a:pt x="20996" y="25608"/>
                    <a:pt x="20711" y="25608"/>
                  </a:cubicBezTo>
                  <a:cubicBezTo>
                    <a:pt x="19740" y="25608"/>
                    <a:pt x="18796" y="24916"/>
                    <a:pt x="18848" y="23885"/>
                  </a:cubicBezTo>
                  <a:cubicBezTo>
                    <a:pt x="18881" y="23851"/>
                    <a:pt x="18914" y="23785"/>
                    <a:pt x="18948" y="23751"/>
                  </a:cubicBezTo>
                  <a:cubicBezTo>
                    <a:pt x="19084" y="23479"/>
                    <a:pt x="18865" y="23237"/>
                    <a:pt x="18637" y="23237"/>
                  </a:cubicBezTo>
                  <a:cubicBezTo>
                    <a:pt x="18530" y="23237"/>
                    <a:pt x="18422" y="23290"/>
                    <a:pt x="18347" y="23418"/>
                  </a:cubicBezTo>
                  <a:cubicBezTo>
                    <a:pt x="17212" y="25311"/>
                    <a:pt x="15186" y="26568"/>
                    <a:pt x="12980" y="26568"/>
                  </a:cubicBezTo>
                  <a:cubicBezTo>
                    <a:pt x="12660" y="26568"/>
                    <a:pt x="12335" y="26542"/>
                    <a:pt x="12010" y="26487"/>
                  </a:cubicBezTo>
                  <a:cubicBezTo>
                    <a:pt x="8173" y="25786"/>
                    <a:pt x="8707" y="22450"/>
                    <a:pt x="9675" y="19682"/>
                  </a:cubicBezTo>
                  <a:lnTo>
                    <a:pt x="9708" y="19682"/>
                  </a:lnTo>
                  <a:cubicBezTo>
                    <a:pt x="10087" y="19587"/>
                    <a:pt x="9957" y="19043"/>
                    <a:pt x="9602" y="19043"/>
                  </a:cubicBezTo>
                  <a:cubicBezTo>
                    <a:pt x="9582" y="19043"/>
                    <a:pt x="9562" y="19045"/>
                    <a:pt x="9541" y="19048"/>
                  </a:cubicBezTo>
                  <a:cubicBezTo>
                    <a:pt x="9104" y="19115"/>
                    <a:pt x="8645" y="19150"/>
                    <a:pt x="8177" y="19150"/>
                  </a:cubicBezTo>
                  <a:cubicBezTo>
                    <a:pt x="5399" y="19150"/>
                    <a:pt x="2311" y="17924"/>
                    <a:pt x="1569" y="15012"/>
                  </a:cubicBezTo>
                  <a:cubicBezTo>
                    <a:pt x="1002" y="12677"/>
                    <a:pt x="2102" y="9741"/>
                    <a:pt x="3303" y="7840"/>
                  </a:cubicBezTo>
                  <a:cubicBezTo>
                    <a:pt x="5022" y="5129"/>
                    <a:pt x="7746" y="3510"/>
                    <a:pt x="10468" y="3510"/>
                  </a:cubicBezTo>
                  <a:cubicBezTo>
                    <a:pt x="12501" y="3510"/>
                    <a:pt x="14534" y="4414"/>
                    <a:pt x="16146" y="6439"/>
                  </a:cubicBezTo>
                  <a:cubicBezTo>
                    <a:pt x="16191" y="6484"/>
                    <a:pt x="16243" y="6502"/>
                    <a:pt x="16293" y="6502"/>
                  </a:cubicBezTo>
                  <a:cubicBezTo>
                    <a:pt x="16353" y="6502"/>
                    <a:pt x="16409" y="6476"/>
                    <a:pt x="16446" y="6439"/>
                  </a:cubicBezTo>
                  <a:cubicBezTo>
                    <a:pt x="16579" y="6439"/>
                    <a:pt x="16713" y="6406"/>
                    <a:pt x="16780" y="6205"/>
                  </a:cubicBezTo>
                  <a:cubicBezTo>
                    <a:pt x="17280" y="4037"/>
                    <a:pt x="18114" y="1602"/>
                    <a:pt x="20516" y="835"/>
                  </a:cubicBezTo>
                  <a:cubicBezTo>
                    <a:pt x="20896" y="710"/>
                    <a:pt x="21322" y="651"/>
                    <a:pt x="21772" y="651"/>
                  </a:cubicBezTo>
                  <a:close/>
                  <a:moveTo>
                    <a:pt x="21658" y="1"/>
                  </a:moveTo>
                  <a:cubicBezTo>
                    <a:pt x="21633" y="1"/>
                    <a:pt x="21608" y="1"/>
                    <a:pt x="21583" y="1"/>
                  </a:cubicBezTo>
                  <a:cubicBezTo>
                    <a:pt x="18481" y="101"/>
                    <a:pt x="16780" y="3070"/>
                    <a:pt x="16246" y="5805"/>
                  </a:cubicBezTo>
                  <a:cubicBezTo>
                    <a:pt x="14698" y="3686"/>
                    <a:pt x="12677" y="2788"/>
                    <a:pt x="10617" y="2788"/>
                  </a:cubicBezTo>
                  <a:cubicBezTo>
                    <a:pt x="7260" y="2788"/>
                    <a:pt x="3797" y="5171"/>
                    <a:pt x="2102" y="8541"/>
                  </a:cubicBezTo>
                  <a:cubicBezTo>
                    <a:pt x="902" y="10942"/>
                    <a:pt x="1" y="14378"/>
                    <a:pt x="1602" y="16813"/>
                  </a:cubicBezTo>
                  <a:cubicBezTo>
                    <a:pt x="2989" y="18879"/>
                    <a:pt x="5431" y="19840"/>
                    <a:pt x="7850" y="19840"/>
                  </a:cubicBezTo>
                  <a:cubicBezTo>
                    <a:pt x="8283" y="19840"/>
                    <a:pt x="8716" y="19809"/>
                    <a:pt x="9141" y="19749"/>
                  </a:cubicBezTo>
                  <a:lnTo>
                    <a:pt x="9141" y="19749"/>
                  </a:lnTo>
                  <a:cubicBezTo>
                    <a:pt x="7873" y="22517"/>
                    <a:pt x="7606" y="25820"/>
                    <a:pt x="11109" y="26954"/>
                  </a:cubicBezTo>
                  <a:cubicBezTo>
                    <a:pt x="11735" y="27155"/>
                    <a:pt x="12377" y="27250"/>
                    <a:pt x="13015" y="27250"/>
                  </a:cubicBezTo>
                  <a:cubicBezTo>
                    <a:pt x="15130" y="27250"/>
                    <a:pt x="17199" y="26202"/>
                    <a:pt x="18481" y="24485"/>
                  </a:cubicBezTo>
                  <a:cubicBezTo>
                    <a:pt x="18614" y="25353"/>
                    <a:pt x="19482" y="26086"/>
                    <a:pt x="20416" y="26220"/>
                  </a:cubicBezTo>
                  <a:cubicBezTo>
                    <a:pt x="20525" y="26236"/>
                    <a:pt x="20633" y="26244"/>
                    <a:pt x="20740" y="26244"/>
                  </a:cubicBezTo>
                  <a:cubicBezTo>
                    <a:pt x="21966" y="26244"/>
                    <a:pt x="23001" y="25226"/>
                    <a:pt x="23584" y="24152"/>
                  </a:cubicBezTo>
                  <a:cubicBezTo>
                    <a:pt x="24835" y="26461"/>
                    <a:pt x="27115" y="27435"/>
                    <a:pt x="29520" y="27435"/>
                  </a:cubicBezTo>
                  <a:cubicBezTo>
                    <a:pt x="34688" y="27435"/>
                    <a:pt x="40435" y="22941"/>
                    <a:pt x="37795" y="17547"/>
                  </a:cubicBezTo>
                  <a:lnTo>
                    <a:pt x="37795" y="17547"/>
                  </a:lnTo>
                  <a:cubicBezTo>
                    <a:pt x="37961" y="17564"/>
                    <a:pt x="38127" y="17573"/>
                    <a:pt x="38292" y="17573"/>
                  </a:cubicBezTo>
                  <a:cubicBezTo>
                    <a:pt x="40979" y="17573"/>
                    <a:pt x="43511" y="15342"/>
                    <a:pt x="44800" y="13110"/>
                  </a:cubicBezTo>
                  <a:cubicBezTo>
                    <a:pt x="46501" y="10175"/>
                    <a:pt x="44966" y="7140"/>
                    <a:pt x="43065" y="4704"/>
                  </a:cubicBezTo>
                  <a:cubicBezTo>
                    <a:pt x="40894" y="1960"/>
                    <a:pt x="38068" y="415"/>
                    <a:pt x="34687" y="415"/>
                  </a:cubicBezTo>
                  <a:cubicBezTo>
                    <a:pt x="34328" y="415"/>
                    <a:pt x="33963" y="433"/>
                    <a:pt x="33592" y="468"/>
                  </a:cubicBezTo>
                  <a:cubicBezTo>
                    <a:pt x="31190" y="702"/>
                    <a:pt x="28721" y="1669"/>
                    <a:pt x="27654" y="3870"/>
                  </a:cubicBezTo>
                  <a:cubicBezTo>
                    <a:pt x="27192" y="1495"/>
                    <a:pt x="23924" y="1"/>
                    <a:pt x="216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3255825" y="2666075"/>
              <a:ext cx="1099150" cy="647975"/>
            </a:xfrm>
            <a:custGeom>
              <a:avLst/>
              <a:gdLst/>
              <a:ahLst/>
              <a:cxnLst/>
              <a:rect l="l" t="t" r="r" b="b"/>
              <a:pathLst>
                <a:path w="43966" h="25919" extrusionOk="0">
                  <a:moveTo>
                    <a:pt x="20771" y="1"/>
                  </a:moveTo>
                  <a:cubicBezTo>
                    <a:pt x="20321" y="1"/>
                    <a:pt x="19895" y="60"/>
                    <a:pt x="19515" y="185"/>
                  </a:cubicBezTo>
                  <a:cubicBezTo>
                    <a:pt x="17113" y="952"/>
                    <a:pt x="16279" y="3387"/>
                    <a:pt x="15779" y="5555"/>
                  </a:cubicBezTo>
                  <a:cubicBezTo>
                    <a:pt x="15712" y="5756"/>
                    <a:pt x="15578" y="5789"/>
                    <a:pt x="15445" y="5789"/>
                  </a:cubicBezTo>
                  <a:cubicBezTo>
                    <a:pt x="15408" y="5826"/>
                    <a:pt x="15352" y="5852"/>
                    <a:pt x="15292" y="5852"/>
                  </a:cubicBezTo>
                  <a:cubicBezTo>
                    <a:pt x="15242" y="5852"/>
                    <a:pt x="15190" y="5834"/>
                    <a:pt x="15145" y="5789"/>
                  </a:cubicBezTo>
                  <a:cubicBezTo>
                    <a:pt x="13533" y="3764"/>
                    <a:pt x="11500" y="2860"/>
                    <a:pt x="9467" y="2860"/>
                  </a:cubicBezTo>
                  <a:cubicBezTo>
                    <a:pt x="6745" y="2860"/>
                    <a:pt x="4021" y="4479"/>
                    <a:pt x="2302" y="7190"/>
                  </a:cubicBezTo>
                  <a:cubicBezTo>
                    <a:pt x="1101" y="9091"/>
                    <a:pt x="1" y="12027"/>
                    <a:pt x="568" y="14362"/>
                  </a:cubicBezTo>
                  <a:cubicBezTo>
                    <a:pt x="1310" y="17274"/>
                    <a:pt x="4398" y="18500"/>
                    <a:pt x="7176" y="18500"/>
                  </a:cubicBezTo>
                  <a:cubicBezTo>
                    <a:pt x="7644" y="18500"/>
                    <a:pt x="8103" y="18465"/>
                    <a:pt x="8540" y="18398"/>
                  </a:cubicBezTo>
                  <a:cubicBezTo>
                    <a:pt x="8561" y="18395"/>
                    <a:pt x="8581" y="18393"/>
                    <a:pt x="8601" y="18393"/>
                  </a:cubicBezTo>
                  <a:cubicBezTo>
                    <a:pt x="8956" y="18393"/>
                    <a:pt x="9086" y="18937"/>
                    <a:pt x="8707" y="19032"/>
                  </a:cubicBezTo>
                  <a:lnTo>
                    <a:pt x="8674" y="19032"/>
                  </a:lnTo>
                  <a:cubicBezTo>
                    <a:pt x="7706" y="21767"/>
                    <a:pt x="7172" y="25136"/>
                    <a:pt x="11009" y="25837"/>
                  </a:cubicBezTo>
                  <a:cubicBezTo>
                    <a:pt x="11334" y="25892"/>
                    <a:pt x="11659" y="25918"/>
                    <a:pt x="11979" y="25918"/>
                  </a:cubicBezTo>
                  <a:cubicBezTo>
                    <a:pt x="14185" y="25918"/>
                    <a:pt x="16211" y="24661"/>
                    <a:pt x="17346" y="22768"/>
                  </a:cubicBezTo>
                  <a:cubicBezTo>
                    <a:pt x="17421" y="22640"/>
                    <a:pt x="17529" y="22587"/>
                    <a:pt x="17636" y="22587"/>
                  </a:cubicBezTo>
                  <a:cubicBezTo>
                    <a:pt x="17864" y="22587"/>
                    <a:pt x="18083" y="22829"/>
                    <a:pt x="17947" y="23101"/>
                  </a:cubicBezTo>
                  <a:cubicBezTo>
                    <a:pt x="17913" y="23135"/>
                    <a:pt x="17880" y="23201"/>
                    <a:pt x="17847" y="23235"/>
                  </a:cubicBezTo>
                  <a:cubicBezTo>
                    <a:pt x="17795" y="24266"/>
                    <a:pt x="18739" y="24958"/>
                    <a:pt x="19710" y="24958"/>
                  </a:cubicBezTo>
                  <a:cubicBezTo>
                    <a:pt x="19995" y="24958"/>
                    <a:pt x="20283" y="24898"/>
                    <a:pt x="20549" y="24769"/>
                  </a:cubicBezTo>
                  <a:cubicBezTo>
                    <a:pt x="21349" y="24369"/>
                    <a:pt x="21850" y="23568"/>
                    <a:pt x="22250" y="22801"/>
                  </a:cubicBezTo>
                  <a:cubicBezTo>
                    <a:pt x="22217" y="22701"/>
                    <a:pt x="22283" y="22634"/>
                    <a:pt x="22350" y="22601"/>
                  </a:cubicBezTo>
                  <a:cubicBezTo>
                    <a:pt x="22383" y="22601"/>
                    <a:pt x="22383" y="22601"/>
                    <a:pt x="22383" y="22568"/>
                  </a:cubicBezTo>
                  <a:cubicBezTo>
                    <a:pt x="22438" y="22480"/>
                    <a:pt x="22525" y="22443"/>
                    <a:pt x="22614" y="22443"/>
                  </a:cubicBezTo>
                  <a:cubicBezTo>
                    <a:pt x="22795" y="22443"/>
                    <a:pt x="22984" y="22599"/>
                    <a:pt x="22917" y="22801"/>
                  </a:cubicBezTo>
                  <a:cubicBezTo>
                    <a:pt x="22884" y="22868"/>
                    <a:pt x="22850" y="22968"/>
                    <a:pt x="22817" y="23035"/>
                  </a:cubicBezTo>
                  <a:cubicBezTo>
                    <a:pt x="24193" y="25029"/>
                    <a:pt x="26439" y="25888"/>
                    <a:pt x="28727" y="25888"/>
                  </a:cubicBezTo>
                  <a:cubicBezTo>
                    <a:pt x="33593" y="25888"/>
                    <a:pt x="38649" y="22002"/>
                    <a:pt x="35926" y="16897"/>
                  </a:cubicBezTo>
                  <a:cubicBezTo>
                    <a:pt x="35774" y="16592"/>
                    <a:pt x="36029" y="16306"/>
                    <a:pt x="36291" y="16306"/>
                  </a:cubicBezTo>
                  <a:cubicBezTo>
                    <a:pt x="36373" y="16306"/>
                    <a:pt x="36456" y="16333"/>
                    <a:pt x="36527" y="16397"/>
                  </a:cubicBezTo>
                  <a:cubicBezTo>
                    <a:pt x="36660" y="16411"/>
                    <a:pt x="36794" y="16418"/>
                    <a:pt x="36930" y="16418"/>
                  </a:cubicBezTo>
                  <a:cubicBezTo>
                    <a:pt x="40000" y="16418"/>
                    <a:pt x="43738" y="12895"/>
                    <a:pt x="43865" y="9892"/>
                  </a:cubicBezTo>
                  <a:cubicBezTo>
                    <a:pt x="43965" y="7457"/>
                    <a:pt x="41997" y="4922"/>
                    <a:pt x="40363" y="3287"/>
                  </a:cubicBezTo>
                  <a:cubicBezTo>
                    <a:pt x="38776" y="1700"/>
                    <a:pt x="35699" y="515"/>
                    <a:pt x="32872" y="515"/>
                  </a:cubicBezTo>
                  <a:cubicBezTo>
                    <a:pt x="30232" y="515"/>
                    <a:pt x="27809" y="1548"/>
                    <a:pt x="27020" y="4255"/>
                  </a:cubicBezTo>
                  <a:cubicBezTo>
                    <a:pt x="26977" y="4428"/>
                    <a:pt x="26845" y="4501"/>
                    <a:pt x="26708" y="4501"/>
                  </a:cubicBezTo>
                  <a:cubicBezTo>
                    <a:pt x="26528" y="4501"/>
                    <a:pt x="26338" y="4377"/>
                    <a:pt x="26319" y="4188"/>
                  </a:cubicBezTo>
                  <a:cubicBezTo>
                    <a:pt x="26319" y="4154"/>
                    <a:pt x="26319" y="4154"/>
                    <a:pt x="26319" y="4121"/>
                  </a:cubicBezTo>
                  <a:cubicBezTo>
                    <a:pt x="26291" y="1728"/>
                    <a:pt x="23199" y="1"/>
                    <a:pt x="20771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3900775" y="3407625"/>
              <a:ext cx="156675" cy="150925"/>
            </a:xfrm>
            <a:custGeom>
              <a:avLst/>
              <a:gdLst/>
              <a:ahLst/>
              <a:cxnLst/>
              <a:rect l="l" t="t" r="r" b="b"/>
              <a:pathLst>
                <a:path w="6267" h="6037" extrusionOk="0">
                  <a:moveTo>
                    <a:pt x="2021" y="1"/>
                  </a:moveTo>
                  <a:cubicBezTo>
                    <a:pt x="1936" y="1"/>
                    <a:pt x="1844" y="98"/>
                    <a:pt x="1889" y="211"/>
                  </a:cubicBezTo>
                  <a:cubicBezTo>
                    <a:pt x="2256" y="978"/>
                    <a:pt x="2590" y="1745"/>
                    <a:pt x="2890" y="2513"/>
                  </a:cubicBezTo>
                  <a:cubicBezTo>
                    <a:pt x="1989" y="2279"/>
                    <a:pt x="1122" y="2046"/>
                    <a:pt x="221" y="1879"/>
                  </a:cubicBezTo>
                  <a:cubicBezTo>
                    <a:pt x="209" y="1876"/>
                    <a:pt x="197" y="1875"/>
                    <a:pt x="185" y="1875"/>
                  </a:cubicBezTo>
                  <a:cubicBezTo>
                    <a:pt x="50" y="1875"/>
                    <a:pt x="31" y="2048"/>
                    <a:pt x="155" y="2079"/>
                  </a:cubicBezTo>
                  <a:cubicBezTo>
                    <a:pt x="922" y="2312"/>
                    <a:pt x="1689" y="2546"/>
                    <a:pt x="2456" y="2779"/>
                  </a:cubicBezTo>
                  <a:cubicBezTo>
                    <a:pt x="1689" y="3046"/>
                    <a:pt x="922" y="3280"/>
                    <a:pt x="155" y="3513"/>
                  </a:cubicBezTo>
                  <a:cubicBezTo>
                    <a:pt x="0" y="3575"/>
                    <a:pt x="46" y="3750"/>
                    <a:pt x="185" y="3750"/>
                  </a:cubicBezTo>
                  <a:cubicBezTo>
                    <a:pt x="196" y="3750"/>
                    <a:pt x="209" y="3749"/>
                    <a:pt x="221" y="3747"/>
                  </a:cubicBezTo>
                  <a:cubicBezTo>
                    <a:pt x="1122" y="3580"/>
                    <a:pt x="2056" y="3346"/>
                    <a:pt x="2957" y="3046"/>
                  </a:cubicBezTo>
                  <a:lnTo>
                    <a:pt x="2957" y="3046"/>
                  </a:lnTo>
                  <a:cubicBezTo>
                    <a:pt x="2456" y="4047"/>
                    <a:pt x="1889" y="4981"/>
                    <a:pt x="1222" y="5882"/>
                  </a:cubicBezTo>
                  <a:cubicBezTo>
                    <a:pt x="1170" y="5959"/>
                    <a:pt x="1259" y="6037"/>
                    <a:pt x="1332" y="6037"/>
                  </a:cubicBezTo>
                  <a:cubicBezTo>
                    <a:pt x="1354" y="6037"/>
                    <a:pt x="1374" y="6030"/>
                    <a:pt x="1389" y="6015"/>
                  </a:cubicBezTo>
                  <a:cubicBezTo>
                    <a:pt x="2089" y="5214"/>
                    <a:pt x="2723" y="4347"/>
                    <a:pt x="3257" y="3413"/>
                  </a:cubicBezTo>
                  <a:cubicBezTo>
                    <a:pt x="3424" y="3880"/>
                    <a:pt x="3590" y="4347"/>
                    <a:pt x="3757" y="4814"/>
                  </a:cubicBezTo>
                  <a:cubicBezTo>
                    <a:pt x="3795" y="4916"/>
                    <a:pt x="3882" y="4960"/>
                    <a:pt x="3969" y="4960"/>
                  </a:cubicBezTo>
                  <a:cubicBezTo>
                    <a:pt x="4111" y="4960"/>
                    <a:pt x="4253" y="4846"/>
                    <a:pt x="4191" y="4681"/>
                  </a:cubicBezTo>
                  <a:cubicBezTo>
                    <a:pt x="4024" y="4147"/>
                    <a:pt x="3824" y="3647"/>
                    <a:pt x="3590" y="3113"/>
                  </a:cubicBezTo>
                  <a:lnTo>
                    <a:pt x="3590" y="3113"/>
                  </a:lnTo>
                  <a:cubicBezTo>
                    <a:pt x="4157" y="3280"/>
                    <a:pt x="4691" y="3447"/>
                    <a:pt x="5225" y="3580"/>
                  </a:cubicBezTo>
                  <a:cubicBezTo>
                    <a:pt x="5254" y="3590"/>
                    <a:pt x="5281" y="3594"/>
                    <a:pt x="5306" y="3594"/>
                  </a:cubicBezTo>
                  <a:cubicBezTo>
                    <a:pt x="5547" y="3594"/>
                    <a:pt x="5630" y="3203"/>
                    <a:pt x="5358" y="3113"/>
                  </a:cubicBezTo>
                  <a:cubicBezTo>
                    <a:pt x="4858" y="3013"/>
                    <a:pt x="4391" y="2879"/>
                    <a:pt x="3891" y="2746"/>
                  </a:cubicBezTo>
                  <a:cubicBezTo>
                    <a:pt x="4624" y="2513"/>
                    <a:pt x="5358" y="2246"/>
                    <a:pt x="6059" y="1979"/>
                  </a:cubicBezTo>
                  <a:cubicBezTo>
                    <a:pt x="6267" y="1860"/>
                    <a:pt x="6210" y="1529"/>
                    <a:pt x="6007" y="1529"/>
                  </a:cubicBezTo>
                  <a:cubicBezTo>
                    <a:pt x="5982" y="1529"/>
                    <a:pt x="5954" y="1534"/>
                    <a:pt x="5925" y="1545"/>
                  </a:cubicBezTo>
                  <a:cubicBezTo>
                    <a:pt x="5225" y="1812"/>
                    <a:pt x="4524" y="2079"/>
                    <a:pt x="3824" y="2312"/>
                  </a:cubicBezTo>
                  <a:cubicBezTo>
                    <a:pt x="4024" y="1879"/>
                    <a:pt x="4224" y="1378"/>
                    <a:pt x="4358" y="878"/>
                  </a:cubicBezTo>
                  <a:cubicBezTo>
                    <a:pt x="4417" y="720"/>
                    <a:pt x="4301" y="621"/>
                    <a:pt x="4176" y="621"/>
                  </a:cubicBezTo>
                  <a:cubicBezTo>
                    <a:pt x="4089" y="621"/>
                    <a:pt x="3998" y="669"/>
                    <a:pt x="3957" y="778"/>
                  </a:cubicBezTo>
                  <a:cubicBezTo>
                    <a:pt x="3757" y="1312"/>
                    <a:pt x="3524" y="1845"/>
                    <a:pt x="3290" y="2379"/>
                  </a:cubicBezTo>
                  <a:cubicBezTo>
                    <a:pt x="2923" y="1579"/>
                    <a:pt x="2556" y="811"/>
                    <a:pt x="2123" y="77"/>
                  </a:cubicBezTo>
                  <a:cubicBezTo>
                    <a:pt x="2101" y="23"/>
                    <a:pt x="2062" y="1"/>
                    <a:pt x="20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3619425" y="3344075"/>
              <a:ext cx="191325" cy="201075"/>
            </a:xfrm>
            <a:custGeom>
              <a:avLst/>
              <a:gdLst/>
              <a:ahLst/>
              <a:cxnLst/>
              <a:rect l="l" t="t" r="r" b="b"/>
              <a:pathLst>
                <a:path w="7653" h="8043" extrusionOk="0">
                  <a:moveTo>
                    <a:pt x="4249" y="1"/>
                  </a:moveTo>
                  <a:cubicBezTo>
                    <a:pt x="4128" y="1"/>
                    <a:pt x="4003" y="84"/>
                    <a:pt x="4003" y="251"/>
                  </a:cubicBezTo>
                  <a:cubicBezTo>
                    <a:pt x="3937" y="1185"/>
                    <a:pt x="3803" y="2152"/>
                    <a:pt x="3703" y="3120"/>
                  </a:cubicBezTo>
                  <a:cubicBezTo>
                    <a:pt x="3003" y="2319"/>
                    <a:pt x="2269" y="1585"/>
                    <a:pt x="1535" y="918"/>
                  </a:cubicBezTo>
                  <a:cubicBezTo>
                    <a:pt x="1513" y="897"/>
                    <a:pt x="1488" y="887"/>
                    <a:pt x="1464" y="887"/>
                  </a:cubicBezTo>
                  <a:cubicBezTo>
                    <a:pt x="1375" y="887"/>
                    <a:pt x="1290" y="1007"/>
                    <a:pt x="1368" y="1085"/>
                  </a:cubicBezTo>
                  <a:cubicBezTo>
                    <a:pt x="2035" y="1886"/>
                    <a:pt x="2669" y="2686"/>
                    <a:pt x="3303" y="3520"/>
                  </a:cubicBezTo>
                  <a:cubicBezTo>
                    <a:pt x="2235" y="3320"/>
                    <a:pt x="1201" y="3187"/>
                    <a:pt x="134" y="3120"/>
                  </a:cubicBezTo>
                  <a:cubicBezTo>
                    <a:pt x="0" y="3120"/>
                    <a:pt x="0" y="3320"/>
                    <a:pt x="100" y="3353"/>
                  </a:cubicBezTo>
                  <a:cubicBezTo>
                    <a:pt x="1268" y="3553"/>
                    <a:pt x="2435" y="3754"/>
                    <a:pt x="3603" y="3987"/>
                  </a:cubicBezTo>
                  <a:cubicBezTo>
                    <a:pt x="3570" y="4020"/>
                    <a:pt x="3570" y="4054"/>
                    <a:pt x="3570" y="4087"/>
                  </a:cubicBezTo>
                  <a:cubicBezTo>
                    <a:pt x="2569" y="4721"/>
                    <a:pt x="1568" y="5355"/>
                    <a:pt x="567" y="6022"/>
                  </a:cubicBezTo>
                  <a:cubicBezTo>
                    <a:pt x="452" y="6108"/>
                    <a:pt x="536" y="6269"/>
                    <a:pt x="646" y="6269"/>
                  </a:cubicBezTo>
                  <a:cubicBezTo>
                    <a:pt x="664" y="6269"/>
                    <a:pt x="682" y="6265"/>
                    <a:pt x="701" y="6255"/>
                  </a:cubicBezTo>
                  <a:cubicBezTo>
                    <a:pt x="1635" y="5722"/>
                    <a:pt x="2569" y="5188"/>
                    <a:pt x="3503" y="4654"/>
                  </a:cubicBezTo>
                  <a:lnTo>
                    <a:pt x="3503" y="4654"/>
                  </a:lnTo>
                  <a:cubicBezTo>
                    <a:pt x="3336" y="5722"/>
                    <a:pt x="3203" y="6789"/>
                    <a:pt x="3036" y="7857"/>
                  </a:cubicBezTo>
                  <a:cubicBezTo>
                    <a:pt x="3015" y="7963"/>
                    <a:pt x="3102" y="8042"/>
                    <a:pt x="3185" y="8042"/>
                  </a:cubicBezTo>
                  <a:cubicBezTo>
                    <a:pt x="3233" y="8042"/>
                    <a:pt x="3279" y="8017"/>
                    <a:pt x="3303" y="7957"/>
                  </a:cubicBezTo>
                  <a:cubicBezTo>
                    <a:pt x="3603" y="6789"/>
                    <a:pt x="3836" y="5622"/>
                    <a:pt x="4037" y="4454"/>
                  </a:cubicBezTo>
                  <a:cubicBezTo>
                    <a:pt x="4537" y="5121"/>
                    <a:pt x="5037" y="5788"/>
                    <a:pt x="5571" y="6422"/>
                  </a:cubicBezTo>
                  <a:cubicBezTo>
                    <a:pt x="5614" y="6483"/>
                    <a:pt x="5668" y="6507"/>
                    <a:pt x="5723" y="6507"/>
                  </a:cubicBezTo>
                  <a:cubicBezTo>
                    <a:pt x="5879" y="6507"/>
                    <a:pt x="6037" y="6304"/>
                    <a:pt x="5938" y="6155"/>
                  </a:cubicBezTo>
                  <a:cubicBezTo>
                    <a:pt x="5538" y="5488"/>
                    <a:pt x="5104" y="4821"/>
                    <a:pt x="4604" y="4221"/>
                  </a:cubicBezTo>
                  <a:lnTo>
                    <a:pt x="4604" y="4221"/>
                  </a:lnTo>
                  <a:cubicBezTo>
                    <a:pt x="5504" y="4387"/>
                    <a:pt x="6405" y="4588"/>
                    <a:pt x="7306" y="4788"/>
                  </a:cubicBezTo>
                  <a:cubicBezTo>
                    <a:pt x="7323" y="4793"/>
                    <a:pt x="7341" y="4795"/>
                    <a:pt x="7357" y="4795"/>
                  </a:cubicBezTo>
                  <a:cubicBezTo>
                    <a:pt x="7557" y="4795"/>
                    <a:pt x="7652" y="4449"/>
                    <a:pt x="7406" y="4387"/>
                  </a:cubicBezTo>
                  <a:cubicBezTo>
                    <a:pt x="6605" y="4154"/>
                    <a:pt x="5738" y="3987"/>
                    <a:pt x="4904" y="3787"/>
                  </a:cubicBezTo>
                  <a:cubicBezTo>
                    <a:pt x="5471" y="3487"/>
                    <a:pt x="6005" y="3153"/>
                    <a:pt x="6538" y="2820"/>
                  </a:cubicBezTo>
                  <a:cubicBezTo>
                    <a:pt x="6761" y="2681"/>
                    <a:pt x="6636" y="2379"/>
                    <a:pt x="6433" y="2379"/>
                  </a:cubicBezTo>
                  <a:cubicBezTo>
                    <a:pt x="6393" y="2379"/>
                    <a:pt x="6349" y="2392"/>
                    <a:pt x="6305" y="2419"/>
                  </a:cubicBezTo>
                  <a:cubicBezTo>
                    <a:pt x="5638" y="2820"/>
                    <a:pt x="4937" y="3253"/>
                    <a:pt x="4270" y="3687"/>
                  </a:cubicBezTo>
                  <a:cubicBezTo>
                    <a:pt x="4237" y="3654"/>
                    <a:pt x="4203" y="3654"/>
                    <a:pt x="4170" y="3654"/>
                  </a:cubicBezTo>
                  <a:lnTo>
                    <a:pt x="4137" y="3620"/>
                  </a:lnTo>
                  <a:cubicBezTo>
                    <a:pt x="4303" y="2519"/>
                    <a:pt x="4404" y="1352"/>
                    <a:pt x="4470" y="251"/>
                  </a:cubicBezTo>
                  <a:cubicBezTo>
                    <a:pt x="4487" y="84"/>
                    <a:pt x="4370" y="1"/>
                    <a:pt x="42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3742850" y="3574050"/>
              <a:ext cx="191375" cy="200700"/>
            </a:xfrm>
            <a:custGeom>
              <a:avLst/>
              <a:gdLst/>
              <a:ahLst/>
              <a:cxnLst/>
              <a:rect l="l" t="t" r="r" b="b"/>
              <a:pathLst>
                <a:path w="7655" h="8028" extrusionOk="0">
                  <a:moveTo>
                    <a:pt x="4266" y="0"/>
                  </a:moveTo>
                  <a:cubicBezTo>
                    <a:pt x="4145" y="0"/>
                    <a:pt x="4020" y="75"/>
                    <a:pt x="4003" y="225"/>
                  </a:cubicBezTo>
                  <a:cubicBezTo>
                    <a:pt x="3936" y="1193"/>
                    <a:pt x="3836" y="2160"/>
                    <a:pt x="3703" y="3094"/>
                  </a:cubicBezTo>
                  <a:cubicBezTo>
                    <a:pt x="3036" y="2327"/>
                    <a:pt x="2302" y="1593"/>
                    <a:pt x="1568" y="892"/>
                  </a:cubicBezTo>
                  <a:cubicBezTo>
                    <a:pt x="1547" y="871"/>
                    <a:pt x="1522" y="862"/>
                    <a:pt x="1498" y="862"/>
                  </a:cubicBezTo>
                  <a:cubicBezTo>
                    <a:pt x="1409" y="862"/>
                    <a:pt x="1323" y="988"/>
                    <a:pt x="1401" y="1093"/>
                  </a:cubicBezTo>
                  <a:cubicBezTo>
                    <a:pt x="2068" y="1860"/>
                    <a:pt x="2702" y="2694"/>
                    <a:pt x="3336" y="3494"/>
                  </a:cubicBezTo>
                  <a:cubicBezTo>
                    <a:pt x="2269" y="3328"/>
                    <a:pt x="1201" y="3194"/>
                    <a:pt x="167" y="3127"/>
                  </a:cubicBezTo>
                  <a:cubicBezTo>
                    <a:pt x="34" y="3127"/>
                    <a:pt x="0" y="3328"/>
                    <a:pt x="134" y="3328"/>
                  </a:cubicBezTo>
                  <a:cubicBezTo>
                    <a:pt x="1301" y="3561"/>
                    <a:pt x="2469" y="3761"/>
                    <a:pt x="3603" y="3995"/>
                  </a:cubicBezTo>
                  <a:cubicBezTo>
                    <a:pt x="3603" y="4028"/>
                    <a:pt x="3603" y="4061"/>
                    <a:pt x="3603" y="4095"/>
                  </a:cubicBezTo>
                  <a:cubicBezTo>
                    <a:pt x="2602" y="4729"/>
                    <a:pt x="1601" y="5362"/>
                    <a:pt x="601" y="6030"/>
                  </a:cubicBezTo>
                  <a:cubicBezTo>
                    <a:pt x="490" y="6085"/>
                    <a:pt x="563" y="6254"/>
                    <a:pt x="667" y="6254"/>
                  </a:cubicBezTo>
                  <a:cubicBezTo>
                    <a:pt x="688" y="6254"/>
                    <a:pt x="711" y="6247"/>
                    <a:pt x="734" y="6230"/>
                  </a:cubicBezTo>
                  <a:cubicBezTo>
                    <a:pt x="1668" y="5729"/>
                    <a:pt x="2602" y="5196"/>
                    <a:pt x="3536" y="4629"/>
                  </a:cubicBezTo>
                  <a:lnTo>
                    <a:pt x="3536" y="4629"/>
                  </a:lnTo>
                  <a:cubicBezTo>
                    <a:pt x="3369" y="5729"/>
                    <a:pt x="3203" y="6797"/>
                    <a:pt x="3069" y="7864"/>
                  </a:cubicBezTo>
                  <a:cubicBezTo>
                    <a:pt x="3049" y="7964"/>
                    <a:pt x="3124" y="8027"/>
                    <a:pt x="3195" y="8027"/>
                  </a:cubicBezTo>
                  <a:cubicBezTo>
                    <a:pt x="3243" y="8027"/>
                    <a:pt x="3289" y="7998"/>
                    <a:pt x="3303" y="7931"/>
                  </a:cubicBezTo>
                  <a:cubicBezTo>
                    <a:pt x="3636" y="6797"/>
                    <a:pt x="3870" y="5629"/>
                    <a:pt x="4070" y="4428"/>
                  </a:cubicBezTo>
                  <a:cubicBezTo>
                    <a:pt x="4570" y="5096"/>
                    <a:pt x="5071" y="5763"/>
                    <a:pt x="5604" y="6430"/>
                  </a:cubicBezTo>
                  <a:cubicBezTo>
                    <a:pt x="5645" y="6479"/>
                    <a:pt x="5697" y="6500"/>
                    <a:pt x="5749" y="6500"/>
                  </a:cubicBezTo>
                  <a:cubicBezTo>
                    <a:pt x="5907" y="6500"/>
                    <a:pt x="6072" y="6305"/>
                    <a:pt x="5971" y="6130"/>
                  </a:cubicBezTo>
                  <a:cubicBezTo>
                    <a:pt x="5571" y="5462"/>
                    <a:pt x="5137" y="4829"/>
                    <a:pt x="4637" y="4195"/>
                  </a:cubicBezTo>
                  <a:lnTo>
                    <a:pt x="4637" y="4195"/>
                  </a:lnTo>
                  <a:cubicBezTo>
                    <a:pt x="5538" y="4395"/>
                    <a:pt x="6438" y="4562"/>
                    <a:pt x="7305" y="4762"/>
                  </a:cubicBezTo>
                  <a:cubicBezTo>
                    <a:pt x="7326" y="4767"/>
                    <a:pt x="7345" y="4769"/>
                    <a:pt x="7364" y="4769"/>
                  </a:cubicBezTo>
                  <a:cubicBezTo>
                    <a:pt x="7586" y="4769"/>
                    <a:pt x="7655" y="4423"/>
                    <a:pt x="7439" y="4362"/>
                  </a:cubicBezTo>
                  <a:cubicBezTo>
                    <a:pt x="6605" y="4162"/>
                    <a:pt x="5771" y="3961"/>
                    <a:pt x="4937" y="3795"/>
                  </a:cubicBezTo>
                  <a:cubicBezTo>
                    <a:pt x="5471" y="3461"/>
                    <a:pt x="6038" y="3127"/>
                    <a:pt x="6572" y="2794"/>
                  </a:cubicBezTo>
                  <a:cubicBezTo>
                    <a:pt x="6801" y="2679"/>
                    <a:pt x="6660" y="2367"/>
                    <a:pt x="6447" y="2367"/>
                  </a:cubicBezTo>
                  <a:cubicBezTo>
                    <a:pt x="6412" y="2367"/>
                    <a:pt x="6375" y="2375"/>
                    <a:pt x="6338" y="2394"/>
                  </a:cubicBezTo>
                  <a:cubicBezTo>
                    <a:pt x="5671" y="2827"/>
                    <a:pt x="4970" y="3228"/>
                    <a:pt x="4303" y="3661"/>
                  </a:cubicBezTo>
                  <a:cubicBezTo>
                    <a:pt x="4270" y="3661"/>
                    <a:pt x="4203" y="3628"/>
                    <a:pt x="4170" y="3628"/>
                  </a:cubicBezTo>
                  <a:cubicBezTo>
                    <a:pt x="4303" y="2494"/>
                    <a:pt x="4403" y="1359"/>
                    <a:pt x="4503" y="225"/>
                  </a:cubicBezTo>
                  <a:cubicBezTo>
                    <a:pt x="4503" y="75"/>
                    <a:pt x="4387" y="0"/>
                    <a:pt x="426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3297525" y="2838025"/>
              <a:ext cx="126775" cy="241375"/>
            </a:xfrm>
            <a:custGeom>
              <a:avLst/>
              <a:gdLst/>
              <a:ahLst/>
              <a:cxnLst/>
              <a:rect l="l" t="t" r="r" b="b"/>
              <a:pathLst>
                <a:path w="5071" h="9655" extrusionOk="0">
                  <a:moveTo>
                    <a:pt x="3350" y="1"/>
                  </a:moveTo>
                  <a:cubicBezTo>
                    <a:pt x="3140" y="1"/>
                    <a:pt x="2932" y="83"/>
                    <a:pt x="2769" y="279"/>
                  </a:cubicBezTo>
                  <a:cubicBezTo>
                    <a:pt x="367" y="3214"/>
                    <a:pt x="1" y="9118"/>
                    <a:pt x="4837" y="9652"/>
                  </a:cubicBezTo>
                  <a:cubicBezTo>
                    <a:pt x="4848" y="9654"/>
                    <a:pt x="4859" y="9654"/>
                    <a:pt x="4869" y="9654"/>
                  </a:cubicBezTo>
                  <a:cubicBezTo>
                    <a:pt x="5070" y="9654"/>
                    <a:pt x="5063" y="9347"/>
                    <a:pt x="4904" y="9252"/>
                  </a:cubicBezTo>
                  <a:cubicBezTo>
                    <a:pt x="1201" y="7784"/>
                    <a:pt x="2436" y="3815"/>
                    <a:pt x="4204" y="1413"/>
                  </a:cubicBezTo>
                  <a:cubicBezTo>
                    <a:pt x="4682" y="783"/>
                    <a:pt x="4000" y="1"/>
                    <a:pt x="3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4034763" y="680795"/>
            <a:ext cx="687600" cy="394775"/>
            <a:chOff x="3514088" y="499450"/>
            <a:chExt cx="687600" cy="394775"/>
          </a:xfrm>
        </p:grpSpPr>
        <p:sp>
          <p:nvSpPr>
            <p:cNvPr id="373" name="Google Shape;373;p43"/>
            <p:cNvSpPr/>
            <p:nvPr/>
          </p:nvSpPr>
          <p:spPr>
            <a:xfrm>
              <a:off x="3514088" y="6171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3537438" y="638650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3921638" y="499450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3944813" y="520575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696914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13" y="1597832"/>
            <a:ext cx="7772401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120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522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5" y="3305188"/>
            <a:ext cx="7772401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25" y="2180047"/>
            <a:ext cx="7772401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32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6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98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31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64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97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30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63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612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10" y="120016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888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2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292" indent="0">
              <a:buNone/>
              <a:defRPr sz="1500" b="1"/>
            </a:lvl2pPr>
            <a:lvl3pPr marL="686586" indent="0">
              <a:buNone/>
              <a:defRPr sz="1400" b="1"/>
            </a:lvl3pPr>
            <a:lvl4pPr marL="1029878" indent="0">
              <a:buNone/>
              <a:defRPr sz="1200" b="1"/>
            </a:lvl4pPr>
            <a:lvl5pPr marL="1373172" indent="0">
              <a:buNone/>
              <a:defRPr sz="1200" b="1"/>
            </a:lvl5pPr>
            <a:lvl6pPr marL="1716463" indent="0">
              <a:buNone/>
              <a:defRPr sz="1200" b="1"/>
            </a:lvl6pPr>
            <a:lvl7pPr marL="2059756" indent="0">
              <a:buNone/>
              <a:defRPr sz="1200" b="1"/>
            </a:lvl7pPr>
            <a:lvl8pPr marL="2403047" indent="0">
              <a:buNone/>
              <a:defRPr sz="1200" b="1"/>
            </a:lvl8pPr>
            <a:lvl9pPr marL="274634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12" y="1631157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6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292" indent="0">
              <a:buNone/>
              <a:defRPr sz="1500" b="1"/>
            </a:lvl2pPr>
            <a:lvl3pPr marL="686586" indent="0">
              <a:buNone/>
              <a:defRPr sz="1400" b="1"/>
            </a:lvl3pPr>
            <a:lvl4pPr marL="1029878" indent="0">
              <a:buNone/>
              <a:defRPr sz="1200" b="1"/>
            </a:lvl4pPr>
            <a:lvl5pPr marL="1373172" indent="0">
              <a:buNone/>
              <a:defRPr sz="1200" b="1"/>
            </a:lvl5pPr>
            <a:lvl6pPr marL="1716463" indent="0">
              <a:buNone/>
              <a:defRPr sz="1200" b="1"/>
            </a:lvl6pPr>
            <a:lvl7pPr marL="2059756" indent="0">
              <a:buNone/>
              <a:defRPr sz="1200" b="1"/>
            </a:lvl7pPr>
            <a:lvl8pPr marL="2403047" indent="0">
              <a:buNone/>
              <a:defRPr sz="1200" b="1"/>
            </a:lvl8pPr>
            <a:lvl9pPr marL="274634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7"/>
            <a:ext cx="404177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613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983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925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2" y="204799"/>
            <a:ext cx="3008314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7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2" y="1076339"/>
            <a:ext cx="3008314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3292" indent="0">
              <a:buNone/>
              <a:defRPr sz="900"/>
            </a:lvl2pPr>
            <a:lvl3pPr marL="686586" indent="0">
              <a:buNone/>
              <a:defRPr sz="800"/>
            </a:lvl3pPr>
            <a:lvl4pPr marL="1029878" indent="0">
              <a:buNone/>
              <a:defRPr sz="700"/>
            </a:lvl4pPr>
            <a:lvl5pPr marL="1373172" indent="0">
              <a:buNone/>
              <a:defRPr sz="700"/>
            </a:lvl5pPr>
            <a:lvl6pPr marL="1716463" indent="0">
              <a:buNone/>
              <a:defRPr sz="700"/>
            </a:lvl6pPr>
            <a:lvl7pPr marL="2059756" indent="0">
              <a:buNone/>
              <a:defRPr sz="700"/>
            </a:lvl7pPr>
            <a:lvl8pPr marL="2403047" indent="0">
              <a:buNone/>
              <a:defRPr sz="700"/>
            </a:lvl8pPr>
            <a:lvl9pPr marL="2746340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3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8" r:id="rId3"/>
    <p:sldLayoutId id="2147483672" r:id="rId4"/>
    <p:sldLayoutId id="2147483688" r:id="rId5"/>
    <p:sldLayoutId id="214748368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  <a:prstGeom prst="rect">
            <a:avLst/>
          </a:prstGeom>
        </p:spPr>
        <p:txBody>
          <a:bodyPr vert="horz" lIns="68702" tIns="34349" rIns="68702" bIns="3434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200157"/>
            <a:ext cx="8229600" cy="3394472"/>
          </a:xfrm>
          <a:prstGeom prst="rect">
            <a:avLst/>
          </a:prstGeom>
        </p:spPr>
        <p:txBody>
          <a:bodyPr vert="horz" lIns="68702" tIns="34349" rIns="68702" bIns="3434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70"/>
            <a:ext cx="2133600" cy="273844"/>
          </a:xfrm>
          <a:prstGeom prst="rect">
            <a:avLst/>
          </a:prstGeom>
        </p:spPr>
        <p:txBody>
          <a:bodyPr vert="horz" lIns="68702" tIns="34349" rIns="68702" bIns="3434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7003">
              <a:buClrTx/>
              <a:buFontTx/>
              <a:buNone/>
            </a:pPr>
            <a:fld id="{530820CF-B880-4189-942D-D702A7CBA73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87003">
                <a:buClrTx/>
                <a:buFontTx/>
                <a:buNone/>
              </a:pPr>
              <a:t>2025/3/17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 vert="horz" lIns="68702" tIns="34349" rIns="68702" bIns="3434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7003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1" y="4767270"/>
            <a:ext cx="2133600" cy="273844"/>
          </a:xfrm>
          <a:prstGeom prst="rect">
            <a:avLst/>
          </a:prstGeom>
        </p:spPr>
        <p:txBody>
          <a:bodyPr vert="horz" lIns="68702" tIns="34349" rIns="68702" bIns="3434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7003">
              <a:buClrTx/>
              <a:buFontTx/>
              <a:buNone/>
            </a:pPr>
            <a:fld id="{0C913308-F349-4B6D-A68A-DD1791B4A57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87003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06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defTabSz="68700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627" indent="-257627" algn="l" defTabSz="68700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8190" indent="-214688" algn="l" defTabSz="68700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753" indent="-171749" algn="l" defTabSz="68700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55" indent="-171749" algn="l" defTabSz="68700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755" indent="-171749" algn="l" defTabSz="68700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255" indent="-171749" algn="l" defTabSz="68700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758" indent="-171749" algn="l" defTabSz="68700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6258" indent="-171749" algn="l" defTabSz="68700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9758" indent="-171749" algn="l" defTabSz="68700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70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502" algn="l" defTabSz="6870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003" algn="l" defTabSz="6870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503" algn="l" defTabSz="6870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4005" algn="l" defTabSz="6870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505" algn="l" defTabSz="6870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1007" algn="l" defTabSz="6870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4508" algn="l" defTabSz="6870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8008" algn="l" defTabSz="6870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B6DEF3"/>
                </a:solidFill>
              </a:rPr>
              <a:pPr/>
              <a:t>‹#›</a:t>
            </a:fld>
            <a:endParaRPr lang="en">
              <a:solidFill>
                <a:srgbClr val="B6DE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429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  <a:prstGeom prst="rect">
            <a:avLst/>
          </a:prstGeom>
        </p:spPr>
        <p:txBody>
          <a:bodyPr vert="horz" lIns="68660" tIns="34331" rIns="68660" bIns="3433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200163"/>
            <a:ext cx="8229600" cy="3394472"/>
          </a:xfrm>
          <a:prstGeom prst="rect">
            <a:avLst/>
          </a:prstGeom>
        </p:spPr>
        <p:txBody>
          <a:bodyPr vert="horz" lIns="68660" tIns="34331" rIns="68660" bIns="3433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73"/>
            <a:ext cx="2133600" cy="273844"/>
          </a:xfrm>
          <a:prstGeom prst="rect">
            <a:avLst/>
          </a:prstGeom>
        </p:spPr>
        <p:txBody>
          <a:bodyPr vert="horz" lIns="68660" tIns="34331" rIns="68660" bIns="3433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586">
              <a:buClrTx/>
            </a:pPr>
            <a:fld id="{530820CF-B880-4189-942D-D702A7CBA73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686586">
                <a:buClrTx/>
              </a:pPr>
              <a:t>2025/3/17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 vert="horz" lIns="68660" tIns="34331" rIns="68660" bIns="3433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586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1" y="4767273"/>
            <a:ext cx="2133600" cy="273844"/>
          </a:xfrm>
          <a:prstGeom prst="rect">
            <a:avLst/>
          </a:prstGeom>
        </p:spPr>
        <p:txBody>
          <a:bodyPr vert="horz" lIns="68660" tIns="34331" rIns="68660" bIns="3433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586">
              <a:buClrTx/>
            </a:pPr>
            <a:fld id="{0C913308-F349-4B6D-A68A-DD1791B4A57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686586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7541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68658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471" indent="-257471" algn="l" defTabSz="6865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851" indent="-214559" algn="l" defTabSz="68658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233" indent="-171647" algn="l" defTabSz="68658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525" indent="-171647" algn="l" defTabSz="68658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816" indent="-171647" algn="l" defTabSz="68658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108" indent="-171647" algn="l" defTabSz="68658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1402" indent="-171647" algn="l" defTabSz="68658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4695" indent="-171647" algn="l" defTabSz="68658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7983" indent="-171647" algn="l" defTabSz="68658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292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586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878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172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6463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9756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047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6340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7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defTabSz="685681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32" indent="-257132" algn="l" defTabSz="6856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15" indent="-214278" algn="l" defTabSz="685681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56"/>
            <a:ext cx="7886700" cy="994172"/>
          </a:xfrm>
          <a:prstGeom prst="rect">
            <a:avLst/>
          </a:prstGeom>
        </p:spPr>
        <p:txBody>
          <a:bodyPr vert="horz" lIns="68474" tIns="34241" rIns="68474" bIns="3424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74" tIns="34241" rIns="68474" bIns="3424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74" tIns="34241" rIns="68474" bIns="3424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33">
              <a:buClrTx/>
            </a:pPr>
            <a:fld id="{82F288E0-7875-42C4-84C8-98DBBD3BF4D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84733">
                <a:buClrTx/>
              </a:pPr>
              <a:t>2025/3/17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74" tIns="34241" rIns="68474" bIns="3424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33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74" tIns="34241" rIns="68474" bIns="3424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33">
              <a:buClrTx/>
            </a:pPr>
            <a:fld id="{7D9BB5D0-35E4-459D-AEF3-FE4D7C45CC1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84733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0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ransition advTm="67160">
    <p:checker/>
  </p:transition>
  <p:txStyles>
    <p:titleStyle>
      <a:lvl1pPr algn="l" defTabSz="68473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5" indent="-171185" algn="l" defTabSz="684733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4" indent="-171185" algn="l" defTabSz="6847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17" indent="-171185" algn="l" defTabSz="6847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79" indent="-171185" algn="l" defTabSz="6847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643" indent="-171185" algn="l" defTabSz="6847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010" indent="-171185" algn="l" defTabSz="6847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378" indent="-171185" algn="l" defTabSz="6847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42" indent="-171185" algn="l" defTabSz="6847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13" indent="-171185" algn="l" defTabSz="6847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7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65" algn="l" defTabSz="6847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33" algn="l" defTabSz="6847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98" algn="l" defTabSz="6847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65" algn="l" defTabSz="6847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32" algn="l" defTabSz="6847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96" algn="l" defTabSz="6847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560" algn="l" defTabSz="6847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18" algn="l" defTabSz="6847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A929840-79EE-469B-A54C-EFF3412EF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BE565A8-1BDF-46C3-B26E-A5A9B0F4165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7" tIns="34262" rIns="68517" bIns="34262" rtlCol="0" anchor="ctr"/>
          <a:lstStyle/>
          <a:p>
            <a:pPr algn="ctr" defTabSz="342584">
              <a:buClrTx/>
              <a:buFontTx/>
              <a:buNone/>
            </a:pPr>
            <a:endParaRPr lang="zh-CN" altLang="en-US" kern="12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F44D78-B629-4BCF-BD02-6712A9769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3436151"/>
            <a:ext cx="1537666" cy="1534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279CA7E-A687-43A1-AE40-79A1250CDFD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1249"/>
            <a:ext cx="9144000" cy="6729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FADE22-C77E-430A-B33D-D30ECDCDEDB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2" y="3760597"/>
            <a:ext cx="1252538" cy="10830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D91967-558D-439F-8668-6045FB131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4704140"/>
            <a:ext cx="9144000" cy="4393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6FB0EF-1B3B-4BAF-A806-FA72D4144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4" y="3886489"/>
            <a:ext cx="1922081" cy="12570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46D25C-BF21-4896-8638-5319795E6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4884332"/>
            <a:ext cx="9144000" cy="25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xStyles>
    <p:titleStyle>
      <a:lvl1pPr algn="l" defTabSz="68517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96" indent="-171296" algn="l" defTabSz="685171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81" indent="-171296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63" indent="-171296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45" indent="-171296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27" indent="-171296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215" indent="-171296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800" indent="-171296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384" indent="-171296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973" indent="-171296" algn="l" defTabSz="6851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84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71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55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41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27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09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091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670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56"/>
            <a:ext cx="7886700" cy="994172"/>
          </a:xfrm>
          <a:prstGeom prst="rect">
            <a:avLst/>
          </a:prstGeom>
        </p:spPr>
        <p:txBody>
          <a:bodyPr vert="horz" lIns="68475" tIns="34241" rIns="68475" bIns="3424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75" tIns="34241" rIns="68475" bIns="3424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75" tIns="34241" rIns="68475" bIns="3424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50">
              <a:buClrTx/>
            </a:pPr>
            <a:fld id="{82F288E0-7875-42C4-84C8-98DBBD3BF4D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84750">
                <a:buClrTx/>
              </a:pPr>
              <a:t>2025/3/17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75" tIns="34241" rIns="68475" bIns="3424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75" tIns="34241" rIns="68475" bIns="3424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50">
              <a:buClrTx/>
            </a:pPr>
            <a:fld id="{7D9BB5D0-35E4-459D-AEF3-FE4D7C45CC1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847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97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</p:sldLayoutIdLst>
  <p:transition advTm="67160">
    <p:checker/>
  </p:transition>
  <p:txStyles>
    <p:titleStyle>
      <a:lvl1pPr algn="l" defTabSz="6847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9" indent="-171189" algn="l" defTabSz="684750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66" indent="-171189" algn="l" defTabSz="684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38" indent="-171189" algn="l" defTabSz="684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09" indent="-171189" algn="l" defTabSz="684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682" indent="-171189" algn="l" defTabSz="684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057" indent="-171189" algn="l" defTabSz="684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33" indent="-171189" algn="l" defTabSz="684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806" indent="-171189" algn="l" defTabSz="684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85" indent="-171189" algn="l" defTabSz="684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7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4" algn="l" defTabSz="6847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50" algn="l" defTabSz="6847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24" algn="l" defTabSz="6847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99" algn="l" defTabSz="6847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74" algn="l" defTabSz="6847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47" algn="l" defTabSz="6847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20" algn="l" defTabSz="6847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87" algn="l" defTabSz="6847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 PLUS 1p"/>
              <a:buNone/>
              <a:defRPr sz="3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 PLUS 1p"/>
              <a:buNone/>
              <a:defRPr sz="3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 PLUS 1p"/>
              <a:buNone/>
              <a:defRPr sz="3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 PLUS 1p"/>
              <a:buNone/>
              <a:defRPr sz="3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 PLUS 1p"/>
              <a:buNone/>
              <a:defRPr sz="3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 PLUS 1p"/>
              <a:buNone/>
              <a:defRPr sz="3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 PLUS 1p"/>
              <a:buNone/>
              <a:defRPr sz="3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 PLUS 1p"/>
              <a:buNone/>
              <a:defRPr sz="3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 PLUS 1p"/>
              <a:buNone/>
              <a:defRPr sz="3000" b="1">
                <a:solidFill>
                  <a:schemeClr val="dk1"/>
                </a:solidFill>
                <a:latin typeface="M PLUS 1p"/>
                <a:ea typeface="M PLUS 1p"/>
                <a:cs typeface="M PLUS 1p"/>
                <a:sym typeface="M PLUS 1p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429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0E163B-C459-41D2-82E6-806BB7EF3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50"/>
            <a:ext cx="7886700" cy="994172"/>
          </a:xfrm>
          <a:prstGeom prst="rect">
            <a:avLst/>
          </a:prstGeom>
        </p:spPr>
        <p:txBody>
          <a:bodyPr vert="horz" lIns="68520" tIns="34262" rIns="68520" bIns="342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DCAC4-8B2B-4906-B97D-92D227D66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20" tIns="34262" rIns="68520" bIns="342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BB3C4-A946-4500-B3EA-E7FE3AEE3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vert="horz" lIns="68520" tIns="34262" rIns="68520" bIns="342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05">
              <a:buClrTx/>
            </a:pPr>
            <a:fld id="{7FAFBA3B-62C8-474D-ABB4-0642948CF60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205">
                <a:buClrTx/>
              </a:pPr>
              <a:t>3/17/2025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E0091-22AA-40A3-B134-F4309FF631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vert="horz" lIns="68520" tIns="34262" rIns="68520" bIns="342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0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75F9A-905A-43C9-876F-78EF02A28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vert="horz" lIns="68520" tIns="34262" rIns="68520" bIns="342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05">
              <a:buClrTx/>
            </a:pPr>
            <a:fld id="{62D35D69-BA24-4999-A33D-1FED63EDE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20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0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68520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04" indent="-171304" algn="l" defTabSz="685205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05" indent="-171304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05" indent="-171304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05" indent="-171304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05" indent="-171304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09" indent="-171304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11" indent="-171304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12" indent="-171304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117" indent="-171304" algn="l" defTabSz="6852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02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05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06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09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11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11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11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08" algn="l" defTabSz="6852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  <a:prstGeom prst="rect">
            <a:avLst/>
          </a:prstGeom>
        </p:spPr>
        <p:txBody>
          <a:bodyPr vert="horz" lIns="68660" tIns="34331" rIns="68660" bIns="3433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200163"/>
            <a:ext cx="8229600" cy="3394472"/>
          </a:xfrm>
          <a:prstGeom prst="rect">
            <a:avLst/>
          </a:prstGeom>
        </p:spPr>
        <p:txBody>
          <a:bodyPr vert="horz" lIns="68660" tIns="34331" rIns="68660" bIns="3433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73"/>
            <a:ext cx="2133600" cy="273844"/>
          </a:xfrm>
          <a:prstGeom prst="rect">
            <a:avLst/>
          </a:prstGeom>
        </p:spPr>
        <p:txBody>
          <a:bodyPr vert="horz" lIns="68660" tIns="34331" rIns="68660" bIns="3433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586">
              <a:buClrTx/>
            </a:pPr>
            <a:fld id="{530820CF-B880-4189-942D-D702A7CBA73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86586">
                <a:buClrTx/>
              </a:pPr>
              <a:t>2025/3/17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 vert="horz" lIns="68660" tIns="34331" rIns="68660" bIns="3433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586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1" y="4767273"/>
            <a:ext cx="2133600" cy="273844"/>
          </a:xfrm>
          <a:prstGeom prst="rect">
            <a:avLst/>
          </a:prstGeom>
        </p:spPr>
        <p:txBody>
          <a:bodyPr vert="horz" lIns="68660" tIns="34331" rIns="68660" bIns="3433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586">
              <a:buClrTx/>
            </a:pPr>
            <a:fld id="{0C913308-F349-4B6D-A68A-DD1791B4A57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86586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68658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471" indent="-257471" algn="l" defTabSz="6865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851" indent="-214559" algn="l" defTabSz="68658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233" indent="-171647" algn="l" defTabSz="68658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525" indent="-171647" algn="l" defTabSz="68658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816" indent="-171647" algn="l" defTabSz="68658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108" indent="-171647" algn="l" defTabSz="68658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1402" indent="-171647" algn="l" defTabSz="68658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4695" indent="-171647" algn="l" defTabSz="68658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7983" indent="-171647" algn="l" defTabSz="68658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292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586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878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172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6463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9756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047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6340" algn="l" defTabSz="6865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B6DEF3"/>
                </a:solidFill>
              </a:rPr>
              <a:pPr/>
              <a:t>‹#›</a:t>
            </a:fld>
            <a:endParaRPr>
              <a:solidFill>
                <a:srgbClr val="B6DE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33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openxmlformats.org/officeDocument/2006/relationships/image" Target="../media/image16.wmf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5.wmf"/><Relationship Id="rId11" Type="http://schemas.openxmlformats.org/officeDocument/2006/relationships/slide" Target="slide23.xml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audio" Target="../media/audio2.wav"/><Relationship Id="rId9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32.jp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g"/><Relationship Id="rId15" Type="http://schemas.openxmlformats.org/officeDocument/2006/relationships/image" Target="../media/image25.jpe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7.jpg"/><Relationship Id="rId1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29.jpeg"/><Relationship Id="rId3" Type="http://schemas.openxmlformats.org/officeDocument/2006/relationships/audio" Target="../media/audio5.wav"/><Relationship Id="rId7" Type="http://schemas.openxmlformats.org/officeDocument/2006/relationships/image" Target="../media/image30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jpg"/><Relationship Id="rId11" Type="http://schemas.openxmlformats.org/officeDocument/2006/relationships/image" Target="../media/image34.jpg"/><Relationship Id="rId5" Type="http://schemas.openxmlformats.org/officeDocument/2006/relationships/image" Target="../media/image33.jpg"/><Relationship Id="rId1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gif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59.png"/><Relationship Id="rId5" Type="http://schemas.openxmlformats.org/officeDocument/2006/relationships/audio" Target="../media/audio7.wav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gif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59.png"/><Relationship Id="rId5" Type="http://schemas.openxmlformats.org/officeDocument/2006/relationships/audio" Target="../media/audio7.wav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57.png"/><Relationship Id="rId1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66.jpg"/><Relationship Id="rId17" Type="http://schemas.openxmlformats.org/officeDocument/2006/relationships/image" Target="../media/image68.jp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57.png"/><Relationship Id="rId5" Type="http://schemas.openxmlformats.org/officeDocument/2006/relationships/audio" Target="../media/audio7.wav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65.jpg"/><Relationship Id="rId1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image" Target="../media/image58.png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5" Type="http://schemas.openxmlformats.org/officeDocument/2006/relationships/image" Target="../media/image61.gif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4.png"/><Relationship Id="rId1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gif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57.png"/><Relationship Id="rId5" Type="http://schemas.openxmlformats.org/officeDocument/2006/relationships/audio" Target="../media/audio7.wav"/><Relationship Id="rId10" Type="http://schemas.openxmlformats.org/officeDocument/2006/relationships/image" Target="../media/image59.png"/><Relationship Id="rId4" Type="http://schemas.openxmlformats.org/officeDocument/2006/relationships/audio" Target="../media/audio6.wav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5.jpg"/><Relationship Id="rId3" Type="http://schemas.openxmlformats.org/officeDocument/2006/relationships/audio" Target="../media/audio10.wav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image" Target="../media/image77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0.wav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image" Target="../media/image77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png"/><Relationship Id="rId11" Type="http://schemas.microsoft.com/office/2007/relationships/hdphoto" Target="../media/hdphoto2.wdp"/><Relationship Id="rId5" Type="http://schemas.openxmlformats.org/officeDocument/2006/relationships/audio" Target="../media/audio11.wav"/><Relationship Id="rId10" Type="http://schemas.openxmlformats.org/officeDocument/2006/relationships/image" Target="../media/image83.png"/><Relationship Id="rId4" Type="http://schemas.openxmlformats.org/officeDocument/2006/relationships/audio" Target="../media/audio10.wav"/><Relationship Id="rId9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png"/><Relationship Id="rId11" Type="http://schemas.microsoft.com/office/2007/relationships/hdphoto" Target="../media/hdphoto2.wdp"/><Relationship Id="rId5" Type="http://schemas.openxmlformats.org/officeDocument/2006/relationships/audio" Target="../media/audio11.wav"/><Relationship Id="rId10" Type="http://schemas.openxmlformats.org/officeDocument/2006/relationships/image" Target="../media/image83.png"/><Relationship Id="rId4" Type="http://schemas.openxmlformats.org/officeDocument/2006/relationships/audio" Target="../media/audio10.wav"/><Relationship Id="rId9" Type="http://schemas.microsoft.com/office/2007/relationships/hdphoto" Target="../media/hdphoto1.wdp"/><Relationship Id="rId1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11.wav"/><Relationship Id="rId12" Type="http://schemas.openxmlformats.org/officeDocument/2006/relationships/image" Target="../media/image83.pn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87.png"/><Relationship Id="rId1" Type="http://schemas.openxmlformats.org/officeDocument/2006/relationships/audio" Target="NULL" TargetMode="External"/><Relationship Id="rId6" Type="http://schemas.openxmlformats.org/officeDocument/2006/relationships/audio" Target="../media/audio10.wav"/><Relationship Id="rId11" Type="http://schemas.microsoft.com/office/2007/relationships/hdphoto" Target="../media/hdphoto1.wdp"/><Relationship Id="rId5" Type="http://schemas.openxmlformats.org/officeDocument/2006/relationships/audio" Target="../media/audio9.wav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78.png"/><Relationship Id="rId1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png"/><Relationship Id="rId11" Type="http://schemas.microsoft.com/office/2007/relationships/hdphoto" Target="../media/hdphoto2.wdp"/><Relationship Id="rId5" Type="http://schemas.openxmlformats.org/officeDocument/2006/relationships/audio" Target="../media/audio11.wav"/><Relationship Id="rId10" Type="http://schemas.openxmlformats.org/officeDocument/2006/relationships/image" Target="../media/image83.png"/><Relationship Id="rId4" Type="http://schemas.openxmlformats.org/officeDocument/2006/relationships/audio" Target="../media/audio10.wav"/><Relationship Id="rId9" Type="http://schemas.microsoft.com/office/2007/relationships/hdphoto" Target="../media/hdphoto1.wdp"/><Relationship Id="rId1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audio" Target="../media/audio9.wav"/><Relationship Id="rId7" Type="http://schemas.openxmlformats.org/officeDocument/2006/relationships/image" Target="../media/image78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png"/><Relationship Id="rId11" Type="http://schemas.microsoft.com/office/2007/relationships/hdphoto" Target="../media/hdphoto2.wdp"/><Relationship Id="rId5" Type="http://schemas.openxmlformats.org/officeDocument/2006/relationships/audio" Target="../media/audio11.wav"/><Relationship Id="rId10" Type="http://schemas.openxmlformats.org/officeDocument/2006/relationships/image" Target="../media/image83.png"/><Relationship Id="rId4" Type="http://schemas.openxmlformats.org/officeDocument/2006/relationships/audio" Target="../media/audio10.wav"/><Relationship Id="rId9" Type="http://schemas.microsoft.com/office/2007/relationships/hdphoto" Target="../media/hdphoto1.wdp"/><Relationship Id="rId1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1.png"/><Relationship Id="rId3" Type="http://schemas.openxmlformats.org/officeDocument/2006/relationships/audio" Target="../media/audio10.wav"/><Relationship Id="rId7" Type="http://schemas.openxmlformats.org/officeDocument/2006/relationships/image" Target="../media/image82.png"/><Relationship Id="rId12" Type="http://schemas.openxmlformats.org/officeDocument/2006/relationships/image" Target="../media/image9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11" Type="http://schemas.openxmlformats.org/officeDocument/2006/relationships/image" Target="../media/image85.png"/><Relationship Id="rId5" Type="http://schemas.openxmlformats.org/officeDocument/2006/relationships/image" Target="../media/image77.png"/><Relationship Id="rId15" Type="http://schemas.openxmlformats.org/officeDocument/2006/relationships/image" Target="../media/image65.jp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83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9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3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slide" Target="slide23.xml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g"/><Relationship Id="rId15" Type="http://schemas.openxmlformats.org/officeDocument/2006/relationships/image" Target="../media/image25.jpe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jp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29.jpeg"/><Relationship Id="rId3" Type="http://schemas.openxmlformats.org/officeDocument/2006/relationships/audio" Target="../media/audio5.wav"/><Relationship Id="rId7" Type="http://schemas.openxmlformats.org/officeDocument/2006/relationships/image" Target="../media/image34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jpg"/><Relationship Id="rId11" Type="http://schemas.openxmlformats.org/officeDocument/2006/relationships/image" Target="../media/image36.png"/><Relationship Id="rId5" Type="http://schemas.openxmlformats.org/officeDocument/2006/relationships/image" Target="../media/image33.jpg"/><Relationship Id="rId1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7.jpg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30.jp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4.jpg"/><Relationship Id="rId15" Type="http://schemas.openxmlformats.org/officeDocument/2006/relationships/image" Target="../media/image25.jpe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7.jp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39.jp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2.jpg"/><Relationship Id="rId15" Type="http://schemas.openxmlformats.org/officeDocument/2006/relationships/image" Target="../media/image25.jpe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jpg"/><Relationship Id="rId1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"/>
          <p:cNvGrpSpPr>
            <a:grpSpLocks/>
          </p:cNvGrpSpPr>
          <p:nvPr/>
        </p:nvGrpSpPr>
        <p:grpSpPr bwMode="auto">
          <a:xfrm>
            <a:off x="17" y="3886210"/>
            <a:ext cx="4114801" cy="1213247"/>
            <a:chOff x="-2208" y="4128"/>
            <a:chExt cx="2592" cy="1019"/>
          </a:xfrm>
        </p:grpSpPr>
        <p:pic>
          <p:nvPicPr>
            <p:cNvPr id="11297" name="Picture 4" descr="DAISI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8" y="4128"/>
              <a:ext cx="1632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8" name="Picture 5" descr="DAISI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4320"/>
              <a:ext cx="1200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9" name="Picture 6" descr="CHCA207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8" y="4310"/>
              <a:ext cx="1968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8008948" y="285770"/>
            <a:ext cx="906462" cy="107989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 rot="-5400000">
            <a:off x="7980175" y="2246114"/>
            <a:ext cx="956072" cy="106680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3886200" y="457219"/>
            <a:ext cx="895350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02" name="AutoShape 10"/>
          <p:cNvSpPr>
            <a:spLocks noChangeArrowheads="1"/>
          </p:cNvSpPr>
          <p:nvPr/>
        </p:nvSpPr>
        <p:spPr bwMode="auto">
          <a:xfrm>
            <a:off x="381000" y="2676544"/>
            <a:ext cx="895350" cy="671513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>
            <a:off x="295285" y="904894"/>
            <a:ext cx="895350" cy="67151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04" name="AutoShape 12"/>
          <p:cNvSpPr>
            <a:spLocks noChangeArrowheads="1"/>
          </p:cNvSpPr>
          <p:nvPr/>
        </p:nvSpPr>
        <p:spPr bwMode="auto">
          <a:xfrm>
            <a:off x="304810" y="3657619"/>
            <a:ext cx="895350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05" name="AutoShape 13"/>
          <p:cNvSpPr>
            <a:spLocks noChangeArrowheads="1"/>
          </p:cNvSpPr>
          <p:nvPr/>
        </p:nvSpPr>
        <p:spPr bwMode="auto">
          <a:xfrm>
            <a:off x="4513273" y="4276744"/>
            <a:ext cx="685800" cy="67151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06" name="AutoShape 14"/>
          <p:cNvSpPr>
            <a:spLocks noChangeArrowheads="1"/>
          </p:cNvSpPr>
          <p:nvPr/>
        </p:nvSpPr>
        <p:spPr bwMode="auto">
          <a:xfrm>
            <a:off x="6381750" y="4329131"/>
            <a:ext cx="895350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6553210" y="57168"/>
            <a:ext cx="895350" cy="67151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5400000" flipH="1">
            <a:off x="1444625" y="22622"/>
            <a:ext cx="628650" cy="7620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10" name="AutoShape 18"/>
          <p:cNvSpPr>
            <a:spLocks noChangeArrowheads="1"/>
          </p:cNvSpPr>
          <p:nvPr/>
        </p:nvSpPr>
        <p:spPr bwMode="auto">
          <a:xfrm>
            <a:off x="2667000" y="1101329"/>
            <a:ext cx="838200" cy="7429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2062" name="WordArt 19"/>
          <p:cNvSpPr>
            <a:spLocks noChangeArrowheads="1" noChangeShapeType="1" noTextEdit="1"/>
          </p:cNvSpPr>
          <p:nvPr/>
        </p:nvSpPr>
        <p:spPr bwMode="auto">
          <a:xfrm>
            <a:off x="1295400" y="628660"/>
            <a:ext cx="6629400" cy="3543300"/>
          </a:xfrm>
          <a:prstGeom prst="rect">
            <a:avLst/>
          </a:prstGeom>
        </p:spPr>
        <p:txBody>
          <a:bodyPr spcFirstLastPara="1" wrap="none" lIns="91295" tIns="45652" rIns="91295" bIns="45652" fromWordArt="1">
            <a:prstTxWarp prst="textArchUp">
              <a:avLst>
                <a:gd name="adj" fmla="val 11079872"/>
              </a:avLst>
            </a:prstTxWarp>
          </a:bodyPr>
          <a:lstStyle/>
          <a:p>
            <a:pPr algn="ctr" defTabSz="684716">
              <a:buClrTx/>
            </a:pPr>
            <a:r>
              <a:rPr lang="en-US" sz="4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VO VAN DUNG PRIMARY SCHOOL</a:t>
            </a:r>
          </a:p>
        </p:txBody>
      </p:sp>
      <p:pic>
        <p:nvPicPr>
          <p:cNvPr id="11279" name="Picture 20" descr="j019637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48" y="1037054"/>
            <a:ext cx="2366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Oval 21"/>
          <p:cNvSpPr>
            <a:spLocks noChangeArrowheads="1"/>
          </p:cNvSpPr>
          <p:nvPr/>
        </p:nvSpPr>
        <p:spPr bwMode="auto">
          <a:xfrm>
            <a:off x="4719648" y="1434704"/>
            <a:ext cx="995362" cy="6858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5" tIns="45652" rIns="91295" bIns="45652" anchor="ctr"/>
          <a:lstStyle/>
          <a:p>
            <a:pPr algn="ctr" defTabSz="684716" eaLnBrk="0" hangingPunct="0">
              <a:buClrTx/>
            </a:pPr>
            <a:r>
              <a:rPr lang="en-US" altLang="en-US" sz="2400" b="1" u="sng" kern="1200" dirty="0" smtClean="0">
                <a:solidFill>
                  <a:srgbClr val="FF0066"/>
                </a:solidFill>
                <a:latin typeface="Times New Roman" pitchFamily="18" charset="0"/>
                <a:ea typeface="+mn-ea"/>
                <a:cs typeface="+mn-cs"/>
              </a:rPr>
              <a:t>18.11</a:t>
            </a:r>
            <a:endParaRPr lang="en-US" altLang="en-US" sz="2400" b="1" u="sng" kern="1200" dirty="0">
              <a:solidFill>
                <a:srgbClr val="FF0066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defTabSz="684716" eaLnBrk="0" hangingPunct="0">
              <a:buClrTx/>
            </a:pPr>
            <a:r>
              <a:rPr lang="en-US" altLang="en-US" sz="2400" b="1" kern="1200" dirty="0" smtClean="0">
                <a:solidFill>
                  <a:srgbClr val="FF0066"/>
                </a:solidFill>
                <a:latin typeface="Times New Roman" pitchFamily="18" charset="0"/>
                <a:ea typeface="+mn-ea"/>
                <a:cs typeface="+mn-cs"/>
              </a:rPr>
              <a:t>2024</a:t>
            </a:r>
            <a:endParaRPr lang="en-US" altLang="en-US" sz="2400" b="1" kern="1200" dirty="0">
              <a:solidFill>
                <a:srgbClr val="FF0066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1281" name="Group 22"/>
          <p:cNvGrpSpPr>
            <a:grpSpLocks/>
          </p:cNvGrpSpPr>
          <p:nvPr/>
        </p:nvGrpSpPr>
        <p:grpSpPr bwMode="auto">
          <a:xfrm>
            <a:off x="-76190" y="-20241"/>
            <a:ext cx="9220200" cy="5157788"/>
            <a:chOff x="-4608" y="-432"/>
            <a:chExt cx="5568" cy="4464"/>
          </a:xfrm>
        </p:grpSpPr>
        <p:pic>
          <p:nvPicPr>
            <p:cNvPr id="11293" name="Picture 23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720" y="1776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4" name="Picture 24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248" y="1776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5" name="Picture 25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8" y="-432"/>
              <a:ext cx="55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6" name="Picture 26" descr="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08" y="3936"/>
              <a:ext cx="55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19" name="AutoShape 27"/>
          <p:cNvSpPr>
            <a:spLocks noChangeArrowheads="1"/>
          </p:cNvSpPr>
          <p:nvPr/>
        </p:nvSpPr>
        <p:spPr bwMode="auto">
          <a:xfrm rot="5400000" flipH="1">
            <a:off x="5934075" y="806054"/>
            <a:ext cx="628650" cy="7620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20" name="AutoShape 28"/>
          <p:cNvSpPr>
            <a:spLocks noChangeArrowheads="1"/>
          </p:cNvSpPr>
          <p:nvPr/>
        </p:nvSpPr>
        <p:spPr bwMode="auto">
          <a:xfrm rot="-5400000">
            <a:off x="5556071" y="1469827"/>
            <a:ext cx="1079897" cy="91440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3821" name="AutoShape 29"/>
          <p:cNvSpPr>
            <a:spLocks noChangeArrowheads="1"/>
          </p:cNvSpPr>
          <p:nvPr/>
        </p:nvSpPr>
        <p:spPr bwMode="auto">
          <a:xfrm>
            <a:off x="82550" y="97650"/>
            <a:ext cx="895350" cy="67151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5" tIns="45652" rIns="91295" bIns="45652" anchor="ctr"/>
          <a:lstStyle/>
          <a:p>
            <a:pPr defTabSz="684716">
              <a:buClrTx/>
            </a:pPr>
            <a:endParaRPr lang="en-US" altLang="en-US" kern="1200">
              <a:latin typeface="Calibri"/>
              <a:ea typeface="+mn-ea"/>
              <a:cs typeface="+mn-cs"/>
            </a:endParaRPr>
          </a:p>
        </p:txBody>
      </p:sp>
      <p:pic>
        <p:nvPicPr>
          <p:cNvPr id="11285" name="Picture 35" descr="200463042511690x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0" y="2114552"/>
            <a:ext cx="609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33" name="WordArt 41"/>
          <p:cNvSpPr>
            <a:spLocks noChangeArrowheads="1" noChangeShapeType="1" noTextEdit="1"/>
          </p:cNvSpPr>
          <p:nvPr/>
        </p:nvSpPr>
        <p:spPr bwMode="auto">
          <a:xfrm>
            <a:off x="1600210" y="2171700"/>
            <a:ext cx="6096000" cy="857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5" tIns="45652" rIns="91295" bIns="45652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4716">
              <a:buClrTx/>
            </a:pPr>
            <a:r>
              <a:rPr lang="en-US" sz="3600" b="1" kern="10" dirty="0">
                <a:solidFill>
                  <a:srgbClr val="0000FF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Welcome to class 4C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1835160" y="3314719"/>
            <a:ext cx="54800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5" tIns="45652" rIns="91295" bIns="456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4716">
              <a:spcBef>
                <a:spcPct val="50000"/>
              </a:spcBef>
              <a:buClrTx/>
            </a:pPr>
            <a:r>
              <a:rPr lang="en-US" alt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Teacher: </a:t>
            </a:r>
            <a:r>
              <a:rPr lang="en-US" alt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Lê</a:t>
            </a:r>
            <a:r>
              <a:rPr lang="en-US" alt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Lữ</a:t>
            </a:r>
            <a:r>
              <a:rPr lang="en-US" alt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Kiều</a:t>
            </a:r>
            <a:r>
              <a:rPr lang="en-US" alt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Ngân</a:t>
            </a:r>
            <a:endParaRPr lang="en-US" altLang="en-US" sz="36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288" name="Picture 10" descr="taochu_bgr_13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6" y="3656429"/>
            <a:ext cx="714375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4449764" y="4085054"/>
            <a:ext cx="271462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5" tIns="45652" rIns="91295" bIns="456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4716">
              <a:spcBef>
                <a:spcPct val="50000"/>
              </a:spcBef>
              <a:buClrTx/>
            </a:pPr>
            <a:r>
              <a:rPr lang="en-US" altLang="en-US" sz="3600" b="1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2024 </a:t>
            </a:r>
            <a:r>
              <a:rPr lang="en-US" alt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altLang="en-US" sz="3600" b="1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2025</a:t>
            </a:r>
            <a:endParaRPr lang="en-US" altLang="en-US" sz="36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290" name="Picture 3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10" y="4407704"/>
            <a:ext cx="1025525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45" y="10"/>
            <a:ext cx="1025525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2" name="Picture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" y="50006"/>
            <a:ext cx="1025525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720138"/>
      </p:ext>
    </p:extLst>
  </p:cSld>
  <p:clrMapOvr>
    <a:masterClrMapping/>
  </p:clrMapOvr>
  <p:transition spd="slow">
    <p:circle/>
    <p:sndAc>
      <p:stSnd>
        <p:snd r:embed="rId3" name="L1-1c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25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" decel="5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" decel="5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250" fill="hold"/>
                                        <p:tgtEl>
                                          <p:spTgt spid="33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125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  <p:bldP spid="33800" grpId="0" animBg="1"/>
      <p:bldP spid="33801" grpId="0" animBg="1"/>
      <p:bldP spid="33802" grpId="0" animBg="1"/>
      <p:bldP spid="33803" grpId="0" animBg="1"/>
      <p:bldP spid="33804" grpId="0" animBg="1"/>
      <p:bldP spid="33805" grpId="0" animBg="1"/>
      <p:bldP spid="33806" grpId="0" animBg="1"/>
      <p:bldP spid="33808" grpId="0" animBg="1"/>
      <p:bldP spid="33809" grpId="0" animBg="1"/>
      <p:bldP spid="33810" grpId="0" animBg="1"/>
      <p:bldP spid="2062" grpId="0" animBg="1"/>
      <p:bldP spid="33819" grpId="0" animBg="1"/>
      <p:bldP spid="33820" grpId="0" animBg="1"/>
      <p:bldP spid="33821" grpId="0" animBg="1"/>
      <p:bldP spid="33833" grpId="0" animBg="1"/>
      <p:bldP spid="33833" grpId="1" animBg="1"/>
      <p:bldP spid="33833" grpId="2" animBg="1"/>
      <p:bldP spid="33833" grpId="3" animBg="1"/>
      <p:bldP spid="33833" grpId="4" animBg="1"/>
      <p:bldP spid="3102" grpId="0" animBg="1"/>
      <p:bldP spid="32" grpId="0" animBg="1"/>
      <p:bldP spid="3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1741885" y="623890"/>
            <a:ext cx="5704284" cy="1584722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-5891997" y="533592"/>
            <a:ext cx="13182600" cy="1675025"/>
            <a:chOff x="-8407976" y="-2548896"/>
            <a:chExt cx="17576111" cy="2233480"/>
          </a:xfrm>
        </p:grpSpPr>
        <p:grpSp>
          <p:nvGrpSpPr>
            <p:cNvPr id="4113" name="13 Grupo"/>
            <p:cNvGrpSpPr>
              <a:grpSpLocks/>
            </p:cNvGrpSpPr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291477" y="-2036919"/>
              <a:ext cx="1293516" cy="1296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054" y="-2408916"/>
              <a:ext cx="1459612" cy="1993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2206017" y="-2353765"/>
              <a:ext cx="1266198" cy="203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249750" y="-1885606"/>
              <a:ext cx="1255508" cy="107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-3104555" y="-2040622"/>
              <a:ext cx="1966108" cy="1275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-5640540" y="-2184057"/>
              <a:ext cx="1958573" cy="1578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-8134829" y="-2237984"/>
              <a:ext cx="1776500" cy="166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/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4236592" y="-2548896"/>
              <a:ext cx="2352750" cy="2113069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1315597" y="634598"/>
            <a:ext cx="5759599" cy="1570125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75818" y="-13095"/>
            <a:ext cx="9311977" cy="5156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3729388" y="4461960"/>
            <a:ext cx="1922733" cy="324036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68241" y="3342092"/>
            <a:ext cx="3245644" cy="646331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 algn="ctr" defTabSz="685681">
              <a:defRPr/>
            </a:pPr>
            <a:r>
              <a:rPr lang="es-ES_tradnl" sz="36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Arial" panose="020B0604020202020204" pitchFamily="34" charset="0"/>
              </a:rPr>
              <a:t>cap</a:t>
            </a:r>
            <a:endParaRPr lang="es-ES" sz="36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3621377" y="2463738"/>
            <a:ext cx="1856439" cy="324036"/>
          </a:xfrm>
          <a:prstGeom prst="roundRect">
            <a:avLst/>
          </a:prstGeom>
          <a:blipFill dpi="0" rotWithShape="1"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500" b="1" dirty="0">
                <a:solidFill>
                  <a:prstClr val="white"/>
                </a:solidFill>
              </a:rPr>
              <a:t>SPIN</a:t>
            </a:r>
            <a:endParaRPr lang="es-ES" sz="1100" b="1" dirty="0">
              <a:solidFill>
                <a:prstClr val="white"/>
              </a:solidFill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144" y="3291879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17" y="3589735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97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1741885" y="623890"/>
            <a:ext cx="5704284" cy="1584722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-5891997" y="642517"/>
            <a:ext cx="13182600" cy="1566094"/>
            <a:chOff x="-8407976" y="-2403648"/>
            <a:chExt cx="17576111" cy="2088232"/>
          </a:xfrm>
        </p:grpSpPr>
        <p:grpSp>
          <p:nvGrpSpPr>
            <p:cNvPr id="4113" name="13 Grupo"/>
            <p:cNvGrpSpPr>
              <a:grpSpLocks/>
            </p:cNvGrpSpPr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291477" y="-1897526"/>
              <a:ext cx="1293516" cy="101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2206017" y="-1880340"/>
              <a:ext cx="1266198" cy="108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-159175" y="-1885606"/>
              <a:ext cx="1074357" cy="1077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3104555" y="-2040622"/>
              <a:ext cx="1966108" cy="1275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-5640540" y="-2184057"/>
              <a:ext cx="1958573" cy="1578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-8134829" y="-2237984"/>
              <a:ext cx="1776500" cy="166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4295517" y="-2090819"/>
              <a:ext cx="2084437" cy="1392463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1234384" y="623890"/>
            <a:ext cx="5759599" cy="1570125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38297" y="-6549"/>
            <a:ext cx="9311977" cy="5156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3729388" y="4461960"/>
            <a:ext cx="1922733" cy="324036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68241" y="3342092"/>
            <a:ext cx="3245644" cy="646331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 algn="ctr" defTabSz="685681">
              <a:defRPr/>
            </a:pPr>
            <a:r>
              <a:rPr lang="es-ES_tradnl" sz="36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Arial" panose="020B0604020202020204" pitchFamily="34" charset="0"/>
              </a:rPr>
              <a:t>umbrella</a:t>
            </a:r>
            <a:endParaRPr lang="es-ES" sz="36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3621377" y="2463738"/>
            <a:ext cx="1856439" cy="324036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500" b="1" dirty="0">
                <a:solidFill>
                  <a:prstClr val="white"/>
                </a:solidFill>
              </a:rPr>
              <a:t>SPIN</a:t>
            </a:r>
            <a:endParaRPr lang="es-ES" sz="1100" b="1" dirty="0">
              <a:solidFill>
                <a:prstClr val="white"/>
              </a:solidFill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144" y="3291879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17" y="3589735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95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47"/>
          <p:cNvGrpSpPr/>
          <p:nvPr/>
        </p:nvGrpSpPr>
        <p:grpSpPr>
          <a:xfrm>
            <a:off x="7588846" y="3370656"/>
            <a:ext cx="1052942" cy="1010476"/>
            <a:chOff x="3286675" y="4227325"/>
            <a:chExt cx="924850" cy="887550"/>
          </a:xfrm>
        </p:grpSpPr>
        <p:sp>
          <p:nvSpPr>
            <p:cNvPr id="388" name="Google Shape;388;p47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47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47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47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47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47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47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47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47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47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47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47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47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47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47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47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47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47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06" name="Google Shape;406;p47"/>
          <p:cNvGrpSpPr/>
          <p:nvPr/>
        </p:nvGrpSpPr>
        <p:grpSpPr>
          <a:xfrm rot="-1435484">
            <a:off x="505769" y="3349754"/>
            <a:ext cx="1459715" cy="889799"/>
            <a:chOff x="4606800" y="1956825"/>
            <a:chExt cx="1503600" cy="916550"/>
          </a:xfrm>
        </p:grpSpPr>
        <p:sp>
          <p:nvSpPr>
            <p:cNvPr id="407" name="Google Shape;407;p47"/>
            <p:cNvSpPr/>
            <p:nvPr/>
          </p:nvSpPr>
          <p:spPr>
            <a:xfrm>
              <a:off x="4606800" y="1956825"/>
              <a:ext cx="1503600" cy="916550"/>
            </a:xfrm>
            <a:custGeom>
              <a:avLst/>
              <a:gdLst/>
              <a:ahLst/>
              <a:cxnLst/>
              <a:rect l="l" t="t" r="r" b="b"/>
              <a:pathLst>
                <a:path w="60144" h="36662" extrusionOk="0">
                  <a:moveTo>
                    <a:pt x="32245" y="3456"/>
                  </a:moveTo>
                  <a:cubicBezTo>
                    <a:pt x="40464" y="3456"/>
                    <a:pt x="47734" y="9703"/>
                    <a:pt x="47734" y="18248"/>
                  </a:cubicBezTo>
                  <a:cubicBezTo>
                    <a:pt x="47434" y="18114"/>
                    <a:pt x="47134" y="17981"/>
                    <a:pt x="46800" y="17881"/>
                  </a:cubicBezTo>
                  <a:cubicBezTo>
                    <a:pt x="46429" y="10724"/>
                    <a:pt x="40101" y="5784"/>
                    <a:pt x="33269" y="5784"/>
                  </a:cubicBezTo>
                  <a:cubicBezTo>
                    <a:pt x="32745" y="5784"/>
                    <a:pt x="32217" y="5813"/>
                    <a:pt x="31690" y="5872"/>
                  </a:cubicBezTo>
                  <a:cubicBezTo>
                    <a:pt x="23550" y="6773"/>
                    <a:pt x="17346" y="13511"/>
                    <a:pt x="15278" y="21150"/>
                  </a:cubicBezTo>
                  <a:cubicBezTo>
                    <a:pt x="14844" y="20783"/>
                    <a:pt x="14344" y="20516"/>
                    <a:pt x="13777" y="20449"/>
                  </a:cubicBezTo>
                  <a:cubicBezTo>
                    <a:pt x="13677" y="20433"/>
                    <a:pt x="13585" y="20424"/>
                    <a:pt x="13497" y="20424"/>
                  </a:cubicBezTo>
                  <a:cubicBezTo>
                    <a:pt x="13410" y="20424"/>
                    <a:pt x="13326" y="20433"/>
                    <a:pt x="13243" y="20449"/>
                  </a:cubicBezTo>
                  <a:cubicBezTo>
                    <a:pt x="15311" y="12043"/>
                    <a:pt x="21315" y="4671"/>
                    <a:pt x="30322" y="3570"/>
                  </a:cubicBezTo>
                  <a:cubicBezTo>
                    <a:pt x="30967" y="3494"/>
                    <a:pt x="31609" y="3456"/>
                    <a:pt x="32245" y="3456"/>
                  </a:cubicBezTo>
                  <a:close/>
                  <a:moveTo>
                    <a:pt x="32509" y="10974"/>
                  </a:moveTo>
                  <a:cubicBezTo>
                    <a:pt x="33924" y="10974"/>
                    <a:pt x="35340" y="11219"/>
                    <a:pt x="36660" y="11710"/>
                  </a:cubicBezTo>
                  <a:cubicBezTo>
                    <a:pt x="38094" y="12243"/>
                    <a:pt x="39395" y="13111"/>
                    <a:pt x="40262" y="14378"/>
                  </a:cubicBezTo>
                  <a:cubicBezTo>
                    <a:pt x="40696" y="15012"/>
                    <a:pt x="41030" y="15679"/>
                    <a:pt x="41263" y="16413"/>
                  </a:cubicBezTo>
                  <a:cubicBezTo>
                    <a:pt x="41363" y="16913"/>
                    <a:pt x="41563" y="17380"/>
                    <a:pt x="41863" y="17814"/>
                  </a:cubicBezTo>
                  <a:cubicBezTo>
                    <a:pt x="41763" y="17814"/>
                    <a:pt x="41697" y="17847"/>
                    <a:pt x="41630" y="17914"/>
                  </a:cubicBezTo>
                  <a:cubicBezTo>
                    <a:pt x="41597" y="17947"/>
                    <a:pt x="41563" y="17981"/>
                    <a:pt x="41530" y="18014"/>
                  </a:cubicBezTo>
                  <a:cubicBezTo>
                    <a:pt x="41497" y="18047"/>
                    <a:pt x="41463" y="18114"/>
                    <a:pt x="41463" y="18181"/>
                  </a:cubicBezTo>
                  <a:cubicBezTo>
                    <a:pt x="40996" y="18348"/>
                    <a:pt x="40529" y="18548"/>
                    <a:pt x="40096" y="18781"/>
                  </a:cubicBezTo>
                  <a:cubicBezTo>
                    <a:pt x="39183" y="15069"/>
                    <a:pt x="35772" y="12745"/>
                    <a:pt x="32066" y="12745"/>
                  </a:cubicBezTo>
                  <a:cubicBezTo>
                    <a:pt x="31709" y="12745"/>
                    <a:pt x="31349" y="12766"/>
                    <a:pt x="30989" y="12810"/>
                  </a:cubicBezTo>
                  <a:cubicBezTo>
                    <a:pt x="26319" y="13411"/>
                    <a:pt x="23017" y="17247"/>
                    <a:pt x="21883" y="21617"/>
                  </a:cubicBezTo>
                  <a:cubicBezTo>
                    <a:pt x="21449" y="21583"/>
                    <a:pt x="21015" y="21583"/>
                    <a:pt x="20548" y="21583"/>
                  </a:cubicBezTo>
                  <a:lnTo>
                    <a:pt x="20582" y="21583"/>
                  </a:lnTo>
                  <a:cubicBezTo>
                    <a:pt x="21549" y="16847"/>
                    <a:pt x="24451" y="12744"/>
                    <a:pt x="29288" y="11409"/>
                  </a:cubicBezTo>
                  <a:cubicBezTo>
                    <a:pt x="30332" y="11119"/>
                    <a:pt x="31420" y="10974"/>
                    <a:pt x="32509" y="10974"/>
                  </a:cubicBezTo>
                  <a:close/>
                  <a:moveTo>
                    <a:pt x="32914" y="8786"/>
                  </a:moveTo>
                  <a:cubicBezTo>
                    <a:pt x="38405" y="8786"/>
                    <a:pt x="43913" y="11467"/>
                    <a:pt x="44399" y="17580"/>
                  </a:cubicBezTo>
                  <a:cubicBezTo>
                    <a:pt x="43731" y="17614"/>
                    <a:pt x="43098" y="17714"/>
                    <a:pt x="42464" y="17847"/>
                  </a:cubicBezTo>
                  <a:cubicBezTo>
                    <a:pt x="42597" y="16179"/>
                    <a:pt x="40729" y="13611"/>
                    <a:pt x="39762" y="12744"/>
                  </a:cubicBezTo>
                  <a:cubicBezTo>
                    <a:pt x="37866" y="11028"/>
                    <a:pt x="35101" y="10317"/>
                    <a:pt x="32545" y="10317"/>
                  </a:cubicBezTo>
                  <a:cubicBezTo>
                    <a:pt x="32268" y="10317"/>
                    <a:pt x="31993" y="10326"/>
                    <a:pt x="31723" y="10342"/>
                  </a:cubicBezTo>
                  <a:cubicBezTo>
                    <a:pt x="25752" y="10776"/>
                    <a:pt x="20715" y="15512"/>
                    <a:pt x="20248" y="21550"/>
                  </a:cubicBezTo>
                  <a:cubicBezTo>
                    <a:pt x="20248" y="21583"/>
                    <a:pt x="20281" y="21583"/>
                    <a:pt x="20281" y="21617"/>
                  </a:cubicBezTo>
                  <a:cubicBezTo>
                    <a:pt x="19481" y="21717"/>
                    <a:pt x="18680" y="21950"/>
                    <a:pt x="17946" y="22351"/>
                  </a:cubicBezTo>
                  <a:cubicBezTo>
                    <a:pt x="19214" y="16646"/>
                    <a:pt x="22149" y="11376"/>
                    <a:pt x="28054" y="9508"/>
                  </a:cubicBezTo>
                  <a:cubicBezTo>
                    <a:pt x="29578" y="9034"/>
                    <a:pt x="31245" y="8786"/>
                    <a:pt x="32914" y="8786"/>
                  </a:cubicBezTo>
                  <a:close/>
                  <a:moveTo>
                    <a:pt x="32553" y="694"/>
                  </a:moveTo>
                  <a:cubicBezTo>
                    <a:pt x="43605" y="694"/>
                    <a:pt x="52968" y="10559"/>
                    <a:pt x="50169" y="21850"/>
                  </a:cubicBezTo>
                  <a:cubicBezTo>
                    <a:pt x="50136" y="21950"/>
                    <a:pt x="50136" y="22017"/>
                    <a:pt x="50169" y="22084"/>
                  </a:cubicBezTo>
                  <a:cubicBezTo>
                    <a:pt x="50003" y="22217"/>
                    <a:pt x="49836" y="22351"/>
                    <a:pt x="49702" y="22484"/>
                  </a:cubicBezTo>
                  <a:cubicBezTo>
                    <a:pt x="49702" y="22484"/>
                    <a:pt x="49676" y="22484"/>
                    <a:pt x="49670" y="22507"/>
                  </a:cubicBezTo>
                  <a:lnTo>
                    <a:pt x="49670" y="22507"/>
                  </a:lnTo>
                  <a:cubicBezTo>
                    <a:pt x="49867" y="20778"/>
                    <a:pt x="49334" y="19547"/>
                    <a:pt x="48435" y="18748"/>
                  </a:cubicBezTo>
                  <a:cubicBezTo>
                    <a:pt x="48823" y="9699"/>
                    <a:pt x="41101" y="2748"/>
                    <a:pt x="32369" y="2748"/>
                  </a:cubicBezTo>
                  <a:cubicBezTo>
                    <a:pt x="32088" y="2748"/>
                    <a:pt x="31806" y="2755"/>
                    <a:pt x="31523" y="2770"/>
                  </a:cubicBezTo>
                  <a:cubicBezTo>
                    <a:pt x="21749" y="3270"/>
                    <a:pt x="14477" y="11209"/>
                    <a:pt x="12809" y="20516"/>
                  </a:cubicBezTo>
                  <a:cubicBezTo>
                    <a:pt x="11742" y="20749"/>
                    <a:pt x="10841" y="21617"/>
                    <a:pt x="10541" y="22684"/>
                  </a:cubicBezTo>
                  <a:cubicBezTo>
                    <a:pt x="10374" y="22551"/>
                    <a:pt x="10241" y="22451"/>
                    <a:pt x="10074" y="22317"/>
                  </a:cubicBezTo>
                  <a:cubicBezTo>
                    <a:pt x="12142" y="11409"/>
                    <a:pt x="19447" y="1536"/>
                    <a:pt x="31323" y="735"/>
                  </a:cubicBezTo>
                  <a:cubicBezTo>
                    <a:pt x="31735" y="708"/>
                    <a:pt x="32145" y="694"/>
                    <a:pt x="32553" y="694"/>
                  </a:cubicBezTo>
                  <a:close/>
                  <a:moveTo>
                    <a:pt x="33112" y="6456"/>
                  </a:moveTo>
                  <a:cubicBezTo>
                    <a:pt x="39569" y="6456"/>
                    <a:pt x="45575" y="10828"/>
                    <a:pt x="46066" y="17681"/>
                  </a:cubicBezTo>
                  <a:cubicBezTo>
                    <a:pt x="45766" y="17647"/>
                    <a:pt x="45433" y="17614"/>
                    <a:pt x="45099" y="17580"/>
                  </a:cubicBezTo>
                  <a:cubicBezTo>
                    <a:pt x="44728" y="11127"/>
                    <a:pt x="38735" y="8121"/>
                    <a:pt x="32937" y="8121"/>
                  </a:cubicBezTo>
                  <a:cubicBezTo>
                    <a:pt x="31962" y="8121"/>
                    <a:pt x="30992" y="8206"/>
                    <a:pt x="30055" y="8374"/>
                  </a:cubicBezTo>
                  <a:cubicBezTo>
                    <a:pt x="23017" y="9641"/>
                    <a:pt x="18080" y="15512"/>
                    <a:pt x="17513" y="22584"/>
                  </a:cubicBezTo>
                  <a:cubicBezTo>
                    <a:pt x="17112" y="22851"/>
                    <a:pt x="16712" y="23118"/>
                    <a:pt x="16379" y="23451"/>
                  </a:cubicBezTo>
                  <a:cubicBezTo>
                    <a:pt x="16345" y="22717"/>
                    <a:pt x="16045" y="21984"/>
                    <a:pt x="15545" y="21450"/>
                  </a:cubicBezTo>
                  <a:cubicBezTo>
                    <a:pt x="18180" y="14678"/>
                    <a:pt x="22583" y="8407"/>
                    <a:pt x="30122" y="6773"/>
                  </a:cubicBezTo>
                  <a:cubicBezTo>
                    <a:pt x="31117" y="6559"/>
                    <a:pt x="32120" y="6456"/>
                    <a:pt x="33112" y="6456"/>
                  </a:cubicBezTo>
                  <a:close/>
                  <a:moveTo>
                    <a:pt x="44702" y="18182"/>
                  </a:moveTo>
                  <a:cubicBezTo>
                    <a:pt x="45261" y="18182"/>
                    <a:pt x="45802" y="18246"/>
                    <a:pt x="46300" y="18381"/>
                  </a:cubicBezTo>
                  <a:cubicBezTo>
                    <a:pt x="46367" y="18414"/>
                    <a:pt x="46400" y="18414"/>
                    <a:pt x="46467" y="18414"/>
                  </a:cubicBezTo>
                  <a:cubicBezTo>
                    <a:pt x="48135" y="18915"/>
                    <a:pt x="49335" y="20249"/>
                    <a:pt x="49202" y="22651"/>
                  </a:cubicBezTo>
                  <a:cubicBezTo>
                    <a:pt x="49202" y="22804"/>
                    <a:pt x="49332" y="22886"/>
                    <a:pt x="49449" y="22886"/>
                  </a:cubicBezTo>
                  <a:cubicBezTo>
                    <a:pt x="49510" y="22886"/>
                    <a:pt x="49568" y="22863"/>
                    <a:pt x="49602" y="22818"/>
                  </a:cubicBezTo>
                  <a:cubicBezTo>
                    <a:pt x="49670" y="22930"/>
                    <a:pt x="49814" y="23028"/>
                    <a:pt x="49961" y="23028"/>
                  </a:cubicBezTo>
                  <a:cubicBezTo>
                    <a:pt x="50032" y="23028"/>
                    <a:pt x="50104" y="23005"/>
                    <a:pt x="50169" y="22951"/>
                  </a:cubicBezTo>
                  <a:cubicBezTo>
                    <a:pt x="51421" y="21958"/>
                    <a:pt x="53098" y="21130"/>
                    <a:pt x="54694" y="21130"/>
                  </a:cubicBezTo>
                  <a:cubicBezTo>
                    <a:pt x="55778" y="21130"/>
                    <a:pt x="56825" y="21512"/>
                    <a:pt x="57675" y="22484"/>
                  </a:cubicBezTo>
                  <a:cubicBezTo>
                    <a:pt x="59879" y="25055"/>
                    <a:pt x="57532" y="28132"/>
                    <a:pt x="54657" y="28132"/>
                  </a:cubicBezTo>
                  <a:cubicBezTo>
                    <a:pt x="54399" y="28132"/>
                    <a:pt x="54136" y="28107"/>
                    <a:pt x="53872" y="28055"/>
                  </a:cubicBezTo>
                  <a:cubicBezTo>
                    <a:pt x="53860" y="28053"/>
                    <a:pt x="53848" y="28052"/>
                    <a:pt x="53837" y="28052"/>
                  </a:cubicBezTo>
                  <a:cubicBezTo>
                    <a:pt x="53632" y="28052"/>
                    <a:pt x="53582" y="28325"/>
                    <a:pt x="53772" y="28388"/>
                  </a:cubicBezTo>
                  <a:cubicBezTo>
                    <a:pt x="53805" y="28388"/>
                    <a:pt x="53805" y="28388"/>
                    <a:pt x="53805" y="28422"/>
                  </a:cubicBezTo>
                  <a:cubicBezTo>
                    <a:pt x="53805" y="28455"/>
                    <a:pt x="53805" y="28555"/>
                    <a:pt x="53839" y="28622"/>
                  </a:cubicBezTo>
                  <a:cubicBezTo>
                    <a:pt x="55728" y="32668"/>
                    <a:pt x="52507" y="34519"/>
                    <a:pt x="49399" y="34519"/>
                  </a:cubicBezTo>
                  <a:cubicBezTo>
                    <a:pt x="47075" y="34519"/>
                    <a:pt x="44813" y="33484"/>
                    <a:pt x="44799" y="31557"/>
                  </a:cubicBezTo>
                  <a:cubicBezTo>
                    <a:pt x="44832" y="31357"/>
                    <a:pt x="44832" y="31157"/>
                    <a:pt x="44832" y="30957"/>
                  </a:cubicBezTo>
                  <a:cubicBezTo>
                    <a:pt x="44866" y="30923"/>
                    <a:pt x="44866" y="30923"/>
                    <a:pt x="44866" y="30890"/>
                  </a:cubicBezTo>
                  <a:cubicBezTo>
                    <a:pt x="44866" y="30857"/>
                    <a:pt x="44866" y="30823"/>
                    <a:pt x="44832" y="30790"/>
                  </a:cubicBezTo>
                  <a:cubicBezTo>
                    <a:pt x="44832" y="30723"/>
                    <a:pt x="44832" y="30656"/>
                    <a:pt x="44832" y="30590"/>
                  </a:cubicBezTo>
                  <a:cubicBezTo>
                    <a:pt x="44815" y="30386"/>
                    <a:pt x="44651" y="30277"/>
                    <a:pt x="44494" y="30277"/>
                  </a:cubicBezTo>
                  <a:cubicBezTo>
                    <a:pt x="44343" y="30277"/>
                    <a:pt x="44198" y="30377"/>
                    <a:pt x="44198" y="30590"/>
                  </a:cubicBezTo>
                  <a:cubicBezTo>
                    <a:pt x="44198" y="32234"/>
                    <a:pt x="43035" y="33668"/>
                    <a:pt x="41465" y="33668"/>
                  </a:cubicBezTo>
                  <a:cubicBezTo>
                    <a:pt x="41156" y="33668"/>
                    <a:pt x="40831" y="33613"/>
                    <a:pt x="40496" y="33492"/>
                  </a:cubicBezTo>
                  <a:cubicBezTo>
                    <a:pt x="38628" y="32825"/>
                    <a:pt x="38328" y="30857"/>
                    <a:pt x="39128" y="29289"/>
                  </a:cubicBezTo>
                  <a:cubicBezTo>
                    <a:pt x="39328" y="29155"/>
                    <a:pt x="39528" y="29055"/>
                    <a:pt x="39729" y="28922"/>
                  </a:cubicBezTo>
                  <a:cubicBezTo>
                    <a:pt x="40045" y="28721"/>
                    <a:pt x="39866" y="28321"/>
                    <a:pt x="39575" y="28321"/>
                  </a:cubicBezTo>
                  <a:cubicBezTo>
                    <a:pt x="39529" y="28321"/>
                    <a:pt x="39479" y="28332"/>
                    <a:pt x="39428" y="28355"/>
                  </a:cubicBezTo>
                  <a:cubicBezTo>
                    <a:pt x="38390" y="28874"/>
                    <a:pt x="36878" y="29537"/>
                    <a:pt x="35556" y="29537"/>
                  </a:cubicBezTo>
                  <a:cubicBezTo>
                    <a:pt x="34499" y="29537"/>
                    <a:pt x="33565" y="29114"/>
                    <a:pt x="33091" y="27854"/>
                  </a:cubicBezTo>
                  <a:cubicBezTo>
                    <a:pt x="32490" y="26353"/>
                    <a:pt x="33858" y="25119"/>
                    <a:pt x="35225" y="24786"/>
                  </a:cubicBezTo>
                  <a:cubicBezTo>
                    <a:pt x="35547" y="24690"/>
                    <a:pt x="35868" y="24650"/>
                    <a:pt x="36187" y="24650"/>
                  </a:cubicBezTo>
                  <a:cubicBezTo>
                    <a:pt x="36764" y="24650"/>
                    <a:pt x="37336" y="24781"/>
                    <a:pt x="37894" y="24952"/>
                  </a:cubicBezTo>
                  <a:cubicBezTo>
                    <a:pt x="37894" y="24986"/>
                    <a:pt x="37927" y="24986"/>
                    <a:pt x="37927" y="25019"/>
                  </a:cubicBezTo>
                  <a:cubicBezTo>
                    <a:pt x="37998" y="25131"/>
                    <a:pt x="38100" y="25177"/>
                    <a:pt x="38201" y="25177"/>
                  </a:cubicBezTo>
                  <a:cubicBezTo>
                    <a:pt x="38434" y="25177"/>
                    <a:pt x="38667" y="24931"/>
                    <a:pt x="38528" y="24652"/>
                  </a:cubicBezTo>
                  <a:cubicBezTo>
                    <a:pt x="37027" y="21984"/>
                    <a:pt x="39162" y="19682"/>
                    <a:pt x="41897" y="18715"/>
                  </a:cubicBezTo>
                  <a:cubicBezTo>
                    <a:pt x="41997" y="18715"/>
                    <a:pt x="42130" y="18681"/>
                    <a:pt x="42197" y="18581"/>
                  </a:cubicBezTo>
                  <a:cubicBezTo>
                    <a:pt x="43013" y="18322"/>
                    <a:pt x="43876" y="18182"/>
                    <a:pt x="44702" y="18182"/>
                  </a:cubicBezTo>
                  <a:close/>
                  <a:moveTo>
                    <a:pt x="13372" y="20910"/>
                  </a:moveTo>
                  <a:cubicBezTo>
                    <a:pt x="13627" y="20910"/>
                    <a:pt x="13886" y="20954"/>
                    <a:pt x="14144" y="21050"/>
                  </a:cubicBezTo>
                  <a:cubicBezTo>
                    <a:pt x="14544" y="21183"/>
                    <a:pt x="14878" y="21417"/>
                    <a:pt x="15111" y="21717"/>
                  </a:cubicBezTo>
                  <a:cubicBezTo>
                    <a:pt x="15111" y="21817"/>
                    <a:pt x="15211" y="21884"/>
                    <a:pt x="15278" y="21884"/>
                  </a:cubicBezTo>
                  <a:cubicBezTo>
                    <a:pt x="15745" y="22451"/>
                    <a:pt x="15978" y="23251"/>
                    <a:pt x="15878" y="24052"/>
                  </a:cubicBezTo>
                  <a:cubicBezTo>
                    <a:pt x="15859" y="24185"/>
                    <a:pt x="15992" y="24264"/>
                    <a:pt x="16116" y="24264"/>
                  </a:cubicBezTo>
                  <a:cubicBezTo>
                    <a:pt x="16209" y="24264"/>
                    <a:pt x="16298" y="24219"/>
                    <a:pt x="16312" y="24118"/>
                  </a:cubicBezTo>
                  <a:cubicBezTo>
                    <a:pt x="16345" y="24018"/>
                    <a:pt x="16345" y="23952"/>
                    <a:pt x="16345" y="23852"/>
                  </a:cubicBezTo>
                  <a:cubicBezTo>
                    <a:pt x="16379" y="23852"/>
                    <a:pt x="16412" y="23852"/>
                    <a:pt x="16445" y="23818"/>
                  </a:cubicBezTo>
                  <a:cubicBezTo>
                    <a:pt x="17714" y="22778"/>
                    <a:pt x="19253" y="22162"/>
                    <a:pt x="20843" y="22162"/>
                  </a:cubicBezTo>
                  <a:cubicBezTo>
                    <a:pt x="21342" y="22162"/>
                    <a:pt x="21847" y="22223"/>
                    <a:pt x="22350" y="22351"/>
                  </a:cubicBezTo>
                  <a:cubicBezTo>
                    <a:pt x="24751" y="22918"/>
                    <a:pt x="27787" y="25953"/>
                    <a:pt x="25018" y="28221"/>
                  </a:cubicBezTo>
                  <a:cubicBezTo>
                    <a:pt x="24751" y="28455"/>
                    <a:pt x="24985" y="28788"/>
                    <a:pt x="25285" y="28788"/>
                  </a:cubicBezTo>
                  <a:cubicBezTo>
                    <a:pt x="27753" y="30490"/>
                    <a:pt x="26152" y="33892"/>
                    <a:pt x="23617" y="34526"/>
                  </a:cubicBezTo>
                  <a:cubicBezTo>
                    <a:pt x="23188" y="34635"/>
                    <a:pt x="22765" y="34683"/>
                    <a:pt x="22349" y="34683"/>
                  </a:cubicBezTo>
                  <a:cubicBezTo>
                    <a:pt x="20333" y="34683"/>
                    <a:pt x="18459" y="33541"/>
                    <a:pt x="16746" y="32491"/>
                  </a:cubicBezTo>
                  <a:cubicBezTo>
                    <a:pt x="16673" y="32446"/>
                    <a:pt x="16603" y="32427"/>
                    <a:pt x="16538" y="32427"/>
                  </a:cubicBezTo>
                  <a:cubicBezTo>
                    <a:pt x="16221" y="32427"/>
                    <a:pt x="16046" y="32903"/>
                    <a:pt x="16379" y="33125"/>
                  </a:cubicBezTo>
                  <a:cubicBezTo>
                    <a:pt x="16379" y="33125"/>
                    <a:pt x="16379" y="33158"/>
                    <a:pt x="16379" y="33158"/>
                  </a:cubicBezTo>
                  <a:cubicBezTo>
                    <a:pt x="16605" y="34874"/>
                    <a:pt x="14444" y="35930"/>
                    <a:pt x="12945" y="35930"/>
                  </a:cubicBezTo>
                  <a:cubicBezTo>
                    <a:pt x="12899" y="35930"/>
                    <a:pt x="12854" y="35929"/>
                    <a:pt x="12809" y="35927"/>
                  </a:cubicBezTo>
                  <a:cubicBezTo>
                    <a:pt x="10808" y="35860"/>
                    <a:pt x="9474" y="34059"/>
                    <a:pt x="9807" y="32124"/>
                  </a:cubicBezTo>
                  <a:cubicBezTo>
                    <a:pt x="9847" y="31865"/>
                    <a:pt x="9649" y="31689"/>
                    <a:pt x="9454" y="31689"/>
                  </a:cubicBezTo>
                  <a:cubicBezTo>
                    <a:pt x="9323" y="31689"/>
                    <a:pt x="9194" y="31769"/>
                    <a:pt x="9140" y="31957"/>
                  </a:cubicBezTo>
                  <a:cubicBezTo>
                    <a:pt x="9107" y="32024"/>
                    <a:pt x="9107" y="32124"/>
                    <a:pt x="9073" y="32224"/>
                  </a:cubicBezTo>
                  <a:cubicBezTo>
                    <a:pt x="8257" y="33423"/>
                    <a:pt x="6544" y="34134"/>
                    <a:pt x="4963" y="34134"/>
                  </a:cubicBezTo>
                  <a:cubicBezTo>
                    <a:pt x="4476" y="34134"/>
                    <a:pt x="4001" y="34067"/>
                    <a:pt x="3569" y="33925"/>
                  </a:cubicBezTo>
                  <a:cubicBezTo>
                    <a:pt x="1701" y="33325"/>
                    <a:pt x="1668" y="31257"/>
                    <a:pt x="3002" y="30089"/>
                  </a:cubicBezTo>
                  <a:cubicBezTo>
                    <a:pt x="3770" y="29389"/>
                    <a:pt x="4804" y="29155"/>
                    <a:pt x="5771" y="28855"/>
                  </a:cubicBezTo>
                  <a:cubicBezTo>
                    <a:pt x="6038" y="28788"/>
                    <a:pt x="6071" y="28522"/>
                    <a:pt x="5938" y="28355"/>
                  </a:cubicBezTo>
                  <a:cubicBezTo>
                    <a:pt x="5938" y="28288"/>
                    <a:pt x="5904" y="28188"/>
                    <a:pt x="5804" y="28155"/>
                  </a:cubicBezTo>
                  <a:cubicBezTo>
                    <a:pt x="4470" y="27688"/>
                    <a:pt x="3069" y="27187"/>
                    <a:pt x="2435" y="25753"/>
                  </a:cubicBezTo>
                  <a:cubicBezTo>
                    <a:pt x="1701" y="24018"/>
                    <a:pt x="2802" y="22651"/>
                    <a:pt x="4470" y="22150"/>
                  </a:cubicBezTo>
                  <a:cubicBezTo>
                    <a:pt x="5101" y="21969"/>
                    <a:pt x="5762" y="21870"/>
                    <a:pt x="6419" y="21870"/>
                  </a:cubicBezTo>
                  <a:cubicBezTo>
                    <a:pt x="7569" y="21870"/>
                    <a:pt x="8706" y="22171"/>
                    <a:pt x="9640" y="22851"/>
                  </a:cubicBezTo>
                  <a:cubicBezTo>
                    <a:pt x="9640" y="22851"/>
                    <a:pt x="9640" y="22884"/>
                    <a:pt x="9640" y="22918"/>
                  </a:cubicBezTo>
                  <a:cubicBezTo>
                    <a:pt x="9640" y="23031"/>
                    <a:pt x="9717" y="23098"/>
                    <a:pt x="9809" y="23098"/>
                  </a:cubicBezTo>
                  <a:cubicBezTo>
                    <a:pt x="9852" y="23098"/>
                    <a:pt x="9898" y="23083"/>
                    <a:pt x="9941" y="23051"/>
                  </a:cubicBezTo>
                  <a:cubicBezTo>
                    <a:pt x="10107" y="23218"/>
                    <a:pt x="10274" y="23385"/>
                    <a:pt x="10441" y="23585"/>
                  </a:cubicBezTo>
                  <a:cubicBezTo>
                    <a:pt x="10511" y="23662"/>
                    <a:pt x="10590" y="23695"/>
                    <a:pt x="10666" y="23695"/>
                  </a:cubicBezTo>
                  <a:cubicBezTo>
                    <a:pt x="10919" y="23695"/>
                    <a:pt x="11146" y="23340"/>
                    <a:pt x="10941" y="23084"/>
                  </a:cubicBezTo>
                  <a:cubicBezTo>
                    <a:pt x="10908" y="23051"/>
                    <a:pt x="10841" y="23018"/>
                    <a:pt x="10808" y="22984"/>
                  </a:cubicBezTo>
                  <a:cubicBezTo>
                    <a:pt x="11136" y="21835"/>
                    <a:pt x="12206" y="20910"/>
                    <a:pt x="13372" y="20910"/>
                  </a:cubicBezTo>
                  <a:close/>
                  <a:moveTo>
                    <a:pt x="32753" y="0"/>
                  </a:moveTo>
                  <a:cubicBezTo>
                    <a:pt x="32699" y="0"/>
                    <a:pt x="32645" y="1"/>
                    <a:pt x="32590" y="1"/>
                  </a:cubicBezTo>
                  <a:cubicBezTo>
                    <a:pt x="20448" y="135"/>
                    <a:pt x="10941" y="10375"/>
                    <a:pt x="9707" y="22084"/>
                  </a:cubicBezTo>
                  <a:cubicBezTo>
                    <a:pt x="8684" y="21463"/>
                    <a:pt x="7415" y="21131"/>
                    <a:pt x="6170" y="21131"/>
                  </a:cubicBezTo>
                  <a:cubicBezTo>
                    <a:pt x="4736" y="21131"/>
                    <a:pt x="3333" y="21571"/>
                    <a:pt x="2369" y="22517"/>
                  </a:cubicBezTo>
                  <a:cubicBezTo>
                    <a:pt x="0" y="24852"/>
                    <a:pt x="2535" y="27688"/>
                    <a:pt x="5004" y="28388"/>
                  </a:cubicBezTo>
                  <a:cubicBezTo>
                    <a:pt x="3670" y="28755"/>
                    <a:pt x="2269" y="29356"/>
                    <a:pt x="1601" y="30656"/>
                  </a:cubicBezTo>
                  <a:cubicBezTo>
                    <a:pt x="1001" y="31791"/>
                    <a:pt x="1201" y="33058"/>
                    <a:pt x="2168" y="33925"/>
                  </a:cubicBezTo>
                  <a:cubicBezTo>
                    <a:pt x="2866" y="34543"/>
                    <a:pt x="3861" y="34825"/>
                    <a:pt x="4903" y="34825"/>
                  </a:cubicBezTo>
                  <a:cubicBezTo>
                    <a:pt x="6451" y="34825"/>
                    <a:pt x="8103" y="34202"/>
                    <a:pt x="9040" y="33125"/>
                  </a:cubicBezTo>
                  <a:cubicBezTo>
                    <a:pt x="9139" y="35073"/>
                    <a:pt x="10905" y="36661"/>
                    <a:pt x="12946" y="36661"/>
                  </a:cubicBezTo>
                  <a:cubicBezTo>
                    <a:pt x="12967" y="36661"/>
                    <a:pt x="12988" y="36661"/>
                    <a:pt x="13010" y="36661"/>
                  </a:cubicBezTo>
                  <a:cubicBezTo>
                    <a:pt x="14577" y="36594"/>
                    <a:pt x="17079" y="35260"/>
                    <a:pt x="16912" y="33492"/>
                  </a:cubicBezTo>
                  <a:lnTo>
                    <a:pt x="16912" y="33492"/>
                  </a:lnTo>
                  <a:cubicBezTo>
                    <a:pt x="18509" y="34556"/>
                    <a:pt x="20545" y="35470"/>
                    <a:pt x="22489" y="35470"/>
                  </a:cubicBezTo>
                  <a:cubicBezTo>
                    <a:pt x="23713" y="35470"/>
                    <a:pt x="24901" y="35107"/>
                    <a:pt x="25919" y="34192"/>
                  </a:cubicBezTo>
                  <a:cubicBezTo>
                    <a:pt x="27653" y="32658"/>
                    <a:pt x="27720" y="29756"/>
                    <a:pt x="25785" y="28488"/>
                  </a:cubicBezTo>
                  <a:cubicBezTo>
                    <a:pt x="27853" y="26520"/>
                    <a:pt x="26352" y="23551"/>
                    <a:pt x="24151" y="22351"/>
                  </a:cubicBezTo>
                  <a:cubicBezTo>
                    <a:pt x="23550" y="22017"/>
                    <a:pt x="22917" y="21783"/>
                    <a:pt x="22249" y="21683"/>
                  </a:cubicBezTo>
                  <a:cubicBezTo>
                    <a:pt x="23484" y="18014"/>
                    <a:pt x="25885" y="14545"/>
                    <a:pt x="29888" y="13611"/>
                  </a:cubicBezTo>
                  <a:cubicBezTo>
                    <a:pt x="30586" y="13449"/>
                    <a:pt x="31277" y="13370"/>
                    <a:pt x="31950" y="13370"/>
                  </a:cubicBezTo>
                  <a:cubicBezTo>
                    <a:pt x="35426" y="13370"/>
                    <a:pt x="38422" y="15476"/>
                    <a:pt x="39428" y="19082"/>
                  </a:cubicBezTo>
                  <a:cubicBezTo>
                    <a:pt x="39462" y="19115"/>
                    <a:pt x="39462" y="19115"/>
                    <a:pt x="39495" y="19148"/>
                  </a:cubicBezTo>
                  <a:cubicBezTo>
                    <a:pt x="37694" y="20382"/>
                    <a:pt x="36660" y="22217"/>
                    <a:pt x="37594" y="24385"/>
                  </a:cubicBezTo>
                  <a:cubicBezTo>
                    <a:pt x="37110" y="24202"/>
                    <a:pt x="36567" y="24112"/>
                    <a:pt x="36017" y="24112"/>
                  </a:cubicBezTo>
                  <a:cubicBezTo>
                    <a:pt x="34061" y="24112"/>
                    <a:pt x="32015" y="25246"/>
                    <a:pt x="32223" y="27354"/>
                  </a:cubicBezTo>
                  <a:cubicBezTo>
                    <a:pt x="32323" y="28655"/>
                    <a:pt x="33424" y="29722"/>
                    <a:pt x="34658" y="30089"/>
                  </a:cubicBezTo>
                  <a:cubicBezTo>
                    <a:pt x="35041" y="30206"/>
                    <a:pt x="35434" y="30259"/>
                    <a:pt x="35830" y="30259"/>
                  </a:cubicBezTo>
                  <a:cubicBezTo>
                    <a:pt x="36675" y="30259"/>
                    <a:pt x="37532" y="30019"/>
                    <a:pt x="38328" y="29656"/>
                  </a:cubicBezTo>
                  <a:lnTo>
                    <a:pt x="38328" y="29656"/>
                  </a:lnTo>
                  <a:cubicBezTo>
                    <a:pt x="37594" y="31290"/>
                    <a:pt x="38394" y="33392"/>
                    <a:pt x="40196" y="34092"/>
                  </a:cubicBezTo>
                  <a:cubicBezTo>
                    <a:pt x="40603" y="34254"/>
                    <a:pt x="41019" y="34328"/>
                    <a:pt x="41426" y="34328"/>
                  </a:cubicBezTo>
                  <a:cubicBezTo>
                    <a:pt x="42619" y="34328"/>
                    <a:pt x="43735" y="33686"/>
                    <a:pt x="44332" y="32691"/>
                  </a:cubicBezTo>
                  <a:cubicBezTo>
                    <a:pt x="44902" y="34487"/>
                    <a:pt x="47688" y="35333"/>
                    <a:pt x="49736" y="35333"/>
                  </a:cubicBezTo>
                  <a:cubicBezTo>
                    <a:pt x="50085" y="35333"/>
                    <a:pt x="50412" y="35308"/>
                    <a:pt x="50703" y="35260"/>
                  </a:cubicBezTo>
                  <a:cubicBezTo>
                    <a:pt x="53572" y="34793"/>
                    <a:pt x="56374" y="31424"/>
                    <a:pt x="54606" y="28622"/>
                  </a:cubicBezTo>
                  <a:lnTo>
                    <a:pt x="54606" y="28622"/>
                  </a:lnTo>
                  <a:cubicBezTo>
                    <a:pt x="54817" y="28656"/>
                    <a:pt x="55026" y="28673"/>
                    <a:pt x="55232" y="28673"/>
                  </a:cubicBezTo>
                  <a:cubicBezTo>
                    <a:pt x="57984" y="28673"/>
                    <a:pt x="60144" y="25678"/>
                    <a:pt x="58809" y="22884"/>
                  </a:cubicBezTo>
                  <a:cubicBezTo>
                    <a:pt x="57979" y="21133"/>
                    <a:pt x="56477" y="20451"/>
                    <a:pt x="54854" y="20451"/>
                  </a:cubicBezTo>
                  <a:cubicBezTo>
                    <a:pt x="53541" y="20451"/>
                    <a:pt x="52149" y="20897"/>
                    <a:pt x="50970" y="21583"/>
                  </a:cubicBezTo>
                  <a:cubicBezTo>
                    <a:pt x="53626" y="10263"/>
                    <a:pt x="43959" y="0"/>
                    <a:pt x="3275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47"/>
            <p:cNvSpPr/>
            <p:nvPr/>
          </p:nvSpPr>
          <p:spPr>
            <a:xfrm>
              <a:off x="5419050" y="2411375"/>
              <a:ext cx="684725" cy="408450"/>
            </a:xfrm>
            <a:custGeom>
              <a:avLst/>
              <a:gdLst/>
              <a:ahLst/>
              <a:cxnLst/>
              <a:rect l="l" t="t" r="r" b="b"/>
              <a:pathLst>
                <a:path w="27389" h="16338" extrusionOk="0">
                  <a:moveTo>
                    <a:pt x="12212" y="0"/>
                  </a:moveTo>
                  <a:cubicBezTo>
                    <a:pt x="11386" y="0"/>
                    <a:pt x="10523" y="140"/>
                    <a:pt x="9707" y="399"/>
                  </a:cubicBezTo>
                  <a:cubicBezTo>
                    <a:pt x="9640" y="499"/>
                    <a:pt x="9507" y="533"/>
                    <a:pt x="9407" y="533"/>
                  </a:cubicBezTo>
                  <a:cubicBezTo>
                    <a:pt x="6672" y="1500"/>
                    <a:pt x="4537" y="3835"/>
                    <a:pt x="6038" y="6470"/>
                  </a:cubicBezTo>
                  <a:cubicBezTo>
                    <a:pt x="6177" y="6749"/>
                    <a:pt x="5944" y="6995"/>
                    <a:pt x="5711" y="6995"/>
                  </a:cubicBezTo>
                  <a:cubicBezTo>
                    <a:pt x="5610" y="6995"/>
                    <a:pt x="5508" y="6949"/>
                    <a:pt x="5437" y="6837"/>
                  </a:cubicBezTo>
                  <a:cubicBezTo>
                    <a:pt x="5437" y="6804"/>
                    <a:pt x="5404" y="6804"/>
                    <a:pt x="5404" y="6770"/>
                  </a:cubicBezTo>
                  <a:cubicBezTo>
                    <a:pt x="4846" y="6599"/>
                    <a:pt x="4274" y="6468"/>
                    <a:pt x="3697" y="6468"/>
                  </a:cubicBezTo>
                  <a:cubicBezTo>
                    <a:pt x="3378" y="6468"/>
                    <a:pt x="3057" y="6508"/>
                    <a:pt x="2735" y="6604"/>
                  </a:cubicBezTo>
                  <a:cubicBezTo>
                    <a:pt x="1368" y="6937"/>
                    <a:pt x="0" y="8171"/>
                    <a:pt x="567" y="9672"/>
                  </a:cubicBezTo>
                  <a:cubicBezTo>
                    <a:pt x="1056" y="10932"/>
                    <a:pt x="1999" y="11355"/>
                    <a:pt x="3060" y="11355"/>
                  </a:cubicBezTo>
                  <a:cubicBezTo>
                    <a:pt x="4388" y="11355"/>
                    <a:pt x="5900" y="10692"/>
                    <a:pt x="6938" y="10173"/>
                  </a:cubicBezTo>
                  <a:cubicBezTo>
                    <a:pt x="6989" y="10150"/>
                    <a:pt x="7039" y="10139"/>
                    <a:pt x="7085" y="10139"/>
                  </a:cubicBezTo>
                  <a:cubicBezTo>
                    <a:pt x="7376" y="10139"/>
                    <a:pt x="7555" y="10539"/>
                    <a:pt x="7239" y="10740"/>
                  </a:cubicBezTo>
                  <a:cubicBezTo>
                    <a:pt x="7038" y="10873"/>
                    <a:pt x="6838" y="10973"/>
                    <a:pt x="6638" y="11107"/>
                  </a:cubicBezTo>
                  <a:cubicBezTo>
                    <a:pt x="5838" y="12675"/>
                    <a:pt x="6138" y="14643"/>
                    <a:pt x="8006" y="15310"/>
                  </a:cubicBezTo>
                  <a:cubicBezTo>
                    <a:pt x="8341" y="15431"/>
                    <a:pt x="8666" y="15486"/>
                    <a:pt x="8975" y="15486"/>
                  </a:cubicBezTo>
                  <a:cubicBezTo>
                    <a:pt x="10545" y="15486"/>
                    <a:pt x="11708" y="14052"/>
                    <a:pt x="11708" y="12408"/>
                  </a:cubicBezTo>
                  <a:cubicBezTo>
                    <a:pt x="11708" y="12195"/>
                    <a:pt x="11853" y="12095"/>
                    <a:pt x="12004" y="12095"/>
                  </a:cubicBezTo>
                  <a:cubicBezTo>
                    <a:pt x="12161" y="12095"/>
                    <a:pt x="12325" y="12204"/>
                    <a:pt x="12342" y="12408"/>
                  </a:cubicBezTo>
                  <a:cubicBezTo>
                    <a:pt x="12342" y="12474"/>
                    <a:pt x="12342" y="12541"/>
                    <a:pt x="12342" y="12608"/>
                  </a:cubicBezTo>
                  <a:cubicBezTo>
                    <a:pt x="12376" y="12641"/>
                    <a:pt x="12376" y="12675"/>
                    <a:pt x="12376" y="12741"/>
                  </a:cubicBezTo>
                  <a:cubicBezTo>
                    <a:pt x="12376" y="12741"/>
                    <a:pt x="12376" y="12741"/>
                    <a:pt x="12342" y="12775"/>
                  </a:cubicBezTo>
                  <a:cubicBezTo>
                    <a:pt x="12342" y="12975"/>
                    <a:pt x="12342" y="13175"/>
                    <a:pt x="12309" y="13375"/>
                  </a:cubicBezTo>
                  <a:cubicBezTo>
                    <a:pt x="12323" y="15302"/>
                    <a:pt x="14585" y="16337"/>
                    <a:pt x="16909" y="16337"/>
                  </a:cubicBezTo>
                  <a:cubicBezTo>
                    <a:pt x="20017" y="16337"/>
                    <a:pt x="23238" y="14486"/>
                    <a:pt x="21349" y="10440"/>
                  </a:cubicBezTo>
                  <a:cubicBezTo>
                    <a:pt x="21315" y="10373"/>
                    <a:pt x="21315" y="10273"/>
                    <a:pt x="21315" y="10240"/>
                  </a:cubicBezTo>
                  <a:cubicBezTo>
                    <a:pt x="21315" y="10206"/>
                    <a:pt x="21315" y="10206"/>
                    <a:pt x="21282" y="10206"/>
                  </a:cubicBezTo>
                  <a:cubicBezTo>
                    <a:pt x="21092" y="10143"/>
                    <a:pt x="21142" y="9870"/>
                    <a:pt x="21347" y="9870"/>
                  </a:cubicBezTo>
                  <a:cubicBezTo>
                    <a:pt x="21358" y="9870"/>
                    <a:pt x="21370" y="9871"/>
                    <a:pt x="21382" y="9873"/>
                  </a:cubicBezTo>
                  <a:cubicBezTo>
                    <a:pt x="21646" y="9925"/>
                    <a:pt x="21909" y="9950"/>
                    <a:pt x="22167" y="9950"/>
                  </a:cubicBezTo>
                  <a:cubicBezTo>
                    <a:pt x="25042" y="9950"/>
                    <a:pt x="27389" y="6873"/>
                    <a:pt x="25185" y="4302"/>
                  </a:cubicBezTo>
                  <a:cubicBezTo>
                    <a:pt x="24335" y="3330"/>
                    <a:pt x="23288" y="2948"/>
                    <a:pt x="22204" y="2948"/>
                  </a:cubicBezTo>
                  <a:cubicBezTo>
                    <a:pt x="20608" y="2948"/>
                    <a:pt x="18931" y="3776"/>
                    <a:pt x="17679" y="4769"/>
                  </a:cubicBezTo>
                  <a:cubicBezTo>
                    <a:pt x="17614" y="4823"/>
                    <a:pt x="17542" y="4846"/>
                    <a:pt x="17471" y="4846"/>
                  </a:cubicBezTo>
                  <a:cubicBezTo>
                    <a:pt x="17324" y="4846"/>
                    <a:pt x="17180" y="4748"/>
                    <a:pt x="17112" y="4636"/>
                  </a:cubicBezTo>
                  <a:cubicBezTo>
                    <a:pt x="17078" y="4681"/>
                    <a:pt x="17020" y="4704"/>
                    <a:pt x="16959" y="4704"/>
                  </a:cubicBezTo>
                  <a:cubicBezTo>
                    <a:pt x="16842" y="4704"/>
                    <a:pt x="16712" y="4622"/>
                    <a:pt x="16712" y="4469"/>
                  </a:cubicBezTo>
                  <a:cubicBezTo>
                    <a:pt x="16845" y="2067"/>
                    <a:pt x="15645" y="733"/>
                    <a:pt x="13977" y="232"/>
                  </a:cubicBezTo>
                  <a:cubicBezTo>
                    <a:pt x="13910" y="232"/>
                    <a:pt x="13877" y="232"/>
                    <a:pt x="13810" y="199"/>
                  </a:cubicBezTo>
                  <a:cubicBezTo>
                    <a:pt x="13312" y="64"/>
                    <a:pt x="12771" y="0"/>
                    <a:pt x="12212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47"/>
            <p:cNvSpPr/>
            <p:nvPr/>
          </p:nvSpPr>
          <p:spPr>
            <a:xfrm>
              <a:off x="4858650" y="1974175"/>
              <a:ext cx="1072375" cy="549775"/>
            </a:xfrm>
            <a:custGeom>
              <a:avLst/>
              <a:gdLst/>
              <a:ahLst/>
              <a:cxnLst/>
              <a:rect l="l" t="t" r="r" b="b"/>
              <a:pathLst>
                <a:path w="42895" h="21991" extrusionOk="0">
                  <a:moveTo>
                    <a:pt x="39596" y="21813"/>
                  </a:moveTo>
                  <a:lnTo>
                    <a:pt x="39596" y="21813"/>
                  </a:lnTo>
                  <a:cubicBezTo>
                    <a:pt x="39595" y="21816"/>
                    <a:pt x="39595" y="21820"/>
                    <a:pt x="39595" y="21823"/>
                  </a:cubicBezTo>
                  <a:cubicBezTo>
                    <a:pt x="39595" y="21820"/>
                    <a:pt x="39596" y="21817"/>
                    <a:pt x="39596" y="21813"/>
                  </a:cubicBezTo>
                  <a:close/>
                  <a:moveTo>
                    <a:pt x="22479" y="0"/>
                  </a:moveTo>
                  <a:cubicBezTo>
                    <a:pt x="22071" y="0"/>
                    <a:pt x="21661" y="14"/>
                    <a:pt x="21249" y="41"/>
                  </a:cubicBezTo>
                  <a:cubicBezTo>
                    <a:pt x="9373" y="842"/>
                    <a:pt x="2068" y="10715"/>
                    <a:pt x="0" y="21623"/>
                  </a:cubicBezTo>
                  <a:cubicBezTo>
                    <a:pt x="167" y="21757"/>
                    <a:pt x="300" y="21857"/>
                    <a:pt x="467" y="21990"/>
                  </a:cubicBezTo>
                  <a:cubicBezTo>
                    <a:pt x="767" y="20923"/>
                    <a:pt x="1668" y="20055"/>
                    <a:pt x="2735" y="19822"/>
                  </a:cubicBezTo>
                  <a:cubicBezTo>
                    <a:pt x="4403" y="10515"/>
                    <a:pt x="11675" y="2576"/>
                    <a:pt x="21449" y="2076"/>
                  </a:cubicBezTo>
                  <a:cubicBezTo>
                    <a:pt x="21732" y="2061"/>
                    <a:pt x="22014" y="2054"/>
                    <a:pt x="22295" y="2054"/>
                  </a:cubicBezTo>
                  <a:cubicBezTo>
                    <a:pt x="31027" y="2054"/>
                    <a:pt x="38749" y="9005"/>
                    <a:pt x="38361" y="18054"/>
                  </a:cubicBezTo>
                  <a:cubicBezTo>
                    <a:pt x="39260" y="18853"/>
                    <a:pt x="39793" y="20084"/>
                    <a:pt x="39596" y="21813"/>
                  </a:cubicBezTo>
                  <a:lnTo>
                    <a:pt x="39596" y="21813"/>
                  </a:lnTo>
                  <a:cubicBezTo>
                    <a:pt x="39602" y="21790"/>
                    <a:pt x="39628" y="21790"/>
                    <a:pt x="39628" y="21790"/>
                  </a:cubicBezTo>
                  <a:cubicBezTo>
                    <a:pt x="39762" y="21657"/>
                    <a:pt x="39929" y="21523"/>
                    <a:pt x="40095" y="21390"/>
                  </a:cubicBezTo>
                  <a:cubicBezTo>
                    <a:pt x="40062" y="21323"/>
                    <a:pt x="40062" y="21256"/>
                    <a:pt x="40095" y="21156"/>
                  </a:cubicBezTo>
                  <a:cubicBezTo>
                    <a:pt x="42894" y="9865"/>
                    <a:pt x="33531" y="0"/>
                    <a:pt x="22479" y="0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47"/>
            <p:cNvSpPr/>
            <p:nvPr/>
          </p:nvSpPr>
          <p:spPr>
            <a:xfrm>
              <a:off x="4937875" y="2043225"/>
              <a:ext cx="862300" cy="442350"/>
            </a:xfrm>
            <a:custGeom>
              <a:avLst/>
              <a:gdLst/>
              <a:ahLst/>
              <a:cxnLst/>
              <a:rect l="l" t="t" r="r" b="b"/>
              <a:pathLst>
                <a:path w="34492" h="17694" extrusionOk="0">
                  <a:moveTo>
                    <a:pt x="19002" y="0"/>
                  </a:moveTo>
                  <a:cubicBezTo>
                    <a:pt x="18366" y="0"/>
                    <a:pt x="17724" y="38"/>
                    <a:pt x="17079" y="114"/>
                  </a:cubicBezTo>
                  <a:cubicBezTo>
                    <a:pt x="8072" y="1215"/>
                    <a:pt x="2068" y="8587"/>
                    <a:pt x="0" y="16993"/>
                  </a:cubicBezTo>
                  <a:cubicBezTo>
                    <a:pt x="83" y="16977"/>
                    <a:pt x="167" y="16968"/>
                    <a:pt x="254" y="16968"/>
                  </a:cubicBezTo>
                  <a:cubicBezTo>
                    <a:pt x="342" y="16968"/>
                    <a:pt x="434" y="16977"/>
                    <a:pt x="534" y="16993"/>
                  </a:cubicBezTo>
                  <a:cubicBezTo>
                    <a:pt x="1101" y="17060"/>
                    <a:pt x="1601" y="17327"/>
                    <a:pt x="2035" y="17694"/>
                  </a:cubicBezTo>
                  <a:cubicBezTo>
                    <a:pt x="4103" y="10055"/>
                    <a:pt x="10307" y="3317"/>
                    <a:pt x="18447" y="2416"/>
                  </a:cubicBezTo>
                  <a:cubicBezTo>
                    <a:pt x="18974" y="2357"/>
                    <a:pt x="19502" y="2328"/>
                    <a:pt x="20026" y="2328"/>
                  </a:cubicBezTo>
                  <a:cubicBezTo>
                    <a:pt x="26858" y="2328"/>
                    <a:pt x="33186" y="7268"/>
                    <a:pt x="33557" y="14425"/>
                  </a:cubicBezTo>
                  <a:cubicBezTo>
                    <a:pt x="33891" y="14525"/>
                    <a:pt x="34191" y="14658"/>
                    <a:pt x="34491" y="14792"/>
                  </a:cubicBezTo>
                  <a:cubicBezTo>
                    <a:pt x="34491" y="6247"/>
                    <a:pt x="27221" y="0"/>
                    <a:pt x="19002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47"/>
            <p:cNvSpPr/>
            <p:nvPr/>
          </p:nvSpPr>
          <p:spPr>
            <a:xfrm>
              <a:off x="4995400" y="2118225"/>
              <a:ext cx="763075" cy="424900"/>
            </a:xfrm>
            <a:custGeom>
              <a:avLst/>
              <a:gdLst/>
              <a:ahLst/>
              <a:cxnLst/>
              <a:rect l="l" t="t" r="r" b="b"/>
              <a:pathLst>
                <a:path w="30523" h="16996" extrusionOk="0">
                  <a:moveTo>
                    <a:pt x="17568" y="0"/>
                  </a:moveTo>
                  <a:cubicBezTo>
                    <a:pt x="16576" y="0"/>
                    <a:pt x="15573" y="103"/>
                    <a:pt x="14578" y="317"/>
                  </a:cubicBezTo>
                  <a:cubicBezTo>
                    <a:pt x="7039" y="1951"/>
                    <a:pt x="2636" y="8222"/>
                    <a:pt x="1" y="14994"/>
                  </a:cubicBezTo>
                  <a:cubicBezTo>
                    <a:pt x="501" y="15528"/>
                    <a:pt x="801" y="16261"/>
                    <a:pt x="835" y="16995"/>
                  </a:cubicBezTo>
                  <a:cubicBezTo>
                    <a:pt x="1168" y="16662"/>
                    <a:pt x="1568" y="16395"/>
                    <a:pt x="1969" y="16128"/>
                  </a:cubicBezTo>
                  <a:cubicBezTo>
                    <a:pt x="2536" y="9056"/>
                    <a:pt x="7473" y="3185"/>
                    <a:pt x="14511" y="1918"/>
                  </a:cubicBezTo>
                  <a:cubicBezTo>
                    <a:pt x="15448" y="1750"/>
                    <a:pt x="16418" y="1665"/>
                    <a:pt x="17393" y="1665"/>
                  </a:cubicBezTo>
                  <a:cubicBezTo>
                    <a:pt x="23191" y="1665"/>
                    <a:pt x="29184" y="4671"/>
                    <a:pt x="29555" y="11124"/>
                  </a:cubicBezTo>
                  <a:cubicBezTo>
                    <a:pt x="29889" y="11158"/>
                    <a:pt x="30222" y="11191"/>
                    <a:pt x="30522" y="11225"/>
                  </a:cubicBezTo>
                  <a:cubicBezTo>
                    <a:pt x="30031" y="4372"/>
                    <a:pt x="24025" y="0"/>
                    <a:pt x="1756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47"/>
            <p:cNvSpPr/>
            <p:nvPr/>
          </p:nvSpPr>
          <p:spPr>
            <a:xfrm>
              <a:off x="5055450" y="2176450"/>
              <a:ext cx="661325" cy="339150"/>
            </a:xfrm>
            <a:custGeom>
              <a:avLst/>
              <a:gdLst/>
              <a:ahLst/>
              <a:cxnLst/>
              <a:rect l="l" t="t" r="r" b="b"/>
              <a:pathLst>
                <a:path w="26453" h="13566" extrusionOk="0">
                  <a:moveTo>
                    <a:pt x="14968" y="1"/>
                  </a:moveTo>
                  <a:cubicBezTo>
                    <a:pt x="13299" y="1"/>
                    <a:pt x="11632" y="249"/>
                    <a:pt x="10108" y="723"/>
                  </a:cubicBezTo>
                  <a:cubicBezTo>
                    <a:pt x="4203" y="2591"/>
                    <a:pt x="1268" y="7861"/>
                    <a:pt x="0" y="13566"/>
                  </a:cubicBezTo>
                  <a:cubicBezTo>
                    <a:pt x="734" y="13165"/>
                    <a:pt x="1535" y="12932"/>
                    <a:pt x="2335" y="12832"/>
                  </a:cubicBezTo>
                  <a:cubicBezTo>
                    <a:pt x="2335" y="12798"/>
                    <a:pt x="2302" y="12798"/>
                    <a:pt x="2302" y="12765"/>
                  </a:cubicBezTo>
                  <a:cubicBezTo>
                    <a:pt x="2769" y="6727"/>
                    <a:pt x="7806" y="1991"/>
                    <a:pt x="13777" y="1557"/>
                  </a:cubicBezTo>
                  <a:cubicBezTo>
                    <a:pt x="14047" y="1541"/>
                    <a:pt x="14322" y="1532"/>
                    <a:pt x="14599" y="1532"/>
                  </a:cubicBezTo>
                  <a:cubicBezTo>
                    <a:pt x="17155" y="1532"/>
                    <a:pt x="19920" y="2243"/>
                    <a:pt x="21816" y="3959"/>
                  </a:cubicBezTo>
                  <a:cubicBezTo>
                    <a:pt x="22783" y="4826"/>
                    <a:pt x="24651" y="7394"/>
                    <a:pt x="24518" y="9062"/>
                  </a:cubicBezTo>
                  <a:cubicBezTo>
                    <a:pt x="25152" y="8929"/>
                    <a:pt x="25785" y="8829"/>
                    <a:pt x="26453" y="8795"/>
                  </a:cubicBezTo>
                  <a:cubicBezTo>
                    <a:pt x="25967" y="2682"/>
                    <a:pt x="20459" y="1"/>
                    <a:pt x="14968" y="1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47"/>
            <p:cNvSpPr/>
            <p:nvPr/>
          </p:nvSpPr>
          <p:spPr>
            <a:xfrm>
              <a:off x="5120500" y="2231175"/>
              <a:ext cx="532900" cy="266075"/>
            </a:xfrm>
            <a:custGeom>
              <a:avLst/>
              <a:gdLst/>
              <a:ahLst/>
              <a:cxnLst/>
              <a:rect l="l" t="t" r="r" b="b"/>
              <a:pathLst>
                <a:path w="21316" h="10643" extrusionOk="0">
                  <a:moveTo>
                    <a:pt x="34" y="10607"/>
                  </a:moveTo>
                  <a:cubicBezTo>
                    <a:pt x="23" y="10608"/>
                    <a:pt x="12" y="10609"/>
                    <a:pt x="0" y="10609"/>
                  </a:cubicBezTo>
                  <a:lnTo>
                    <a:pt x="34" y="10609"/>
                  </a:lnTo>
                  <a:cubicBezTo>
                    <a:pt x="34" y="10609"/>
                    <a:pt x="34" y="10608"/>
                    <a:pt x="34" y="10607"/>
                  </a:cubicBezTo>
                  <a:close/>
                  <a:moveTo>
                    <a:pt x="11961" y="0"/>
                  </a:moveTo>
                  <a:cubicBezTo>
                    <a:pt x="10872" y="0"/>
                    <a:pt x="9784" y="145"/>
                    <a:pt x="8740" y="435"/>
                  </a:cubicBezTo>
                  <a:cubicBezTo>
                    <a:pt x="3904" y="1769"/>
                    <a:pt x="1002" y="5871"/>
                    <a:pt x="34" y="10607"/>
                  </a:cubicBezTo>
                  <a:lnTo>
                    <a:pt x="34" y="10607"/>
                  </a:lnTo>
                  <a:cubicBezTo>
                    <a:pt x="159" y="10599"/>
                    <a:pt x="282" y="10596"/>
                    <a:pt x="403" y="10596"/>
                  </a:cubicBezTo>
                  <a:cubicBezTo>
                    <a:pt x="721" y="10596"/>
                    <a:pt x="1028" y="10619"/>
                    <a:pt x="1335" y="10643"/>
                  </a:cubicBezTo>
                  <a:cubicBezTo>
                    <a:pt x="2469" y="6273"/>
                    <a:pt x="5771" y="2437"/>
                    <a:pt x="10441" y="1836"/>
                  </a:cubicBezTo>
                  <a:cubicBezTo>
                    <a:pt x="10801" y="1792"/>
                    <a:pt x="11161" y="1771"/>
                    <a:pt x="11518" y="1771"/>
                  </a:cubicBezTo>
                  <a:cubicBezTo>
                    <a:pt x="15224" y="1771"/>
                    <a:pt x="18635" y="4095"/>
                    <a:pt x="19548" y="7807"/>
                  </a:cubicBezTo>
                  <a:cubicBezTo>
                    <a:pt x="19981" y="7574"/>
                    <a:pt x="20448" y="7374"/>
                    <a:pt x="20915" y="7207"/>
                  </a:cubicBezTo>
                  <a:cubicBezTo>
                    <a:pt x="20915" y="7140"/>
                    <a:pt x="20949" y="7073"/>
                    <a:pt x="20982" y="7040"/>
                  </a:cubicBezTo>
                  <a:lnTo>
                    <a:pt x="21082" y="6940"/>
                  </a:lnTo>
                  <a:cubicBezTo>
                    <a:pt x="21149" y="6873"/>
                    <a:pt x="21215" y="6840"/>
                    <a:pt x="21315" y="6840"/>
                  </a:cubicBezTo>
                  <a:cubicBezTo>
                    <a:pt x="21015" y="6406"/>
                    <a:pt x="20815" y="5939"/>
                    <a:pt x="20715" y="5439"/>
                  </a:cubicBezTo>
                  <a:cubicBezTo>
                    <a:pt x="20482" y="4705"/>
                    <a:pt x="20148" y="4038"/>
                    <a:pt x="19714" y="3404"/>
                  </a:cubicBezTo>
                  <a:cubicBezTo>
                    <a:pt x="18847" y="2103"/>
                    <a:pt x="17546" y="1269"/>
                    <a:pt x="16112" y="736"/>
                  </a:cubicBezTo>
                  <a:cubicBezTo>
                    <a:pt x="14792" y="245"/>
                    <a:pt x="13376" y="0"/>
                    <a:pt x="1196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47"/>
            <p:cNvSpPr/>
            <p:nvPr/>
          </p:nvSpPr>
          <p:spPr>
            <a:xfrm>
              <a:off x="4648500" y="2479550"/>
              <a:ext cx="652975" cy="375525"/>
            </a:xfrm>
            <a:custGeom>
              <a:avLst/>
              <a:gdLst/>
              <a:ahLst/>
              <a:cxnLst/>
              <a:rect l="l" t="t" r="r" b="b"/>
              <a:pathLst>
                <a:path w="26119" h="15021" extrusionOk="0">
                  <a:moveTo>
                    <a:pt x="11704" y="1"/>
                  </a:moveTo>
                  <a:cubicBezTo>
                    <a:pt x="10538" y="1"/>
                    <a:pt x="9468" y="926"/>
                    <a:pt x="9140" y="2075"/>
                  </a:cubicBezTo>
                  <a:cubicBezTo>
                    <a:pt x="9173" y="2109"/>
                    <a:pt x="9240" y="2142"/>
                    <a:pt x="9273" y="2175"/>
                  </a:cubicBezTo>
                  <a:cubicBezTo>
                    <a:pt x="9478" y="2431"/>
                    <a:pt x="9251" y="2786"/>
                    <a:pt x="8998" y="2786"/>
                  </a:cubicBezTo>
                  <a:cubicBezTo>
                    <a:pt x="8922" y="2786"/>
                    <a:pt x="8843" y="2753"/>
                    <a:pt x="8773" y="2676"/>
                  </a:cubicBezTo>
                  <a:cubicBezTo>
                    <a:pt x="8606" y="2476"/>
                    <a:pt x="8439" y="2309"/>
                    <a:pt x="8273" y="2142"/>
                  </a:cubicBezTo>
                  <a:cubicBezTo>
                    <a:pt x="8230" y="2174"/>
                    <a:pt x="8184" y="2189"/>
                    <a:pt x="8141" y="2189"/>
                  </a:cubicBezTo>
                  <a:cubicBezTo>
                    <a:pt x="8049" y="2189"/>
                    <a:pt x="7972" y="2122"/>
                    <a:pt x="7972" y="2009"/>
                  </a:cubicBezTo>
                  <a:cubicBezTo>
                    <a:pt x="7972" y="1975"/>
                    <a:pt x="7972" y="1942"/>
                    <a:pt x="7972" y="1909"/>
                  </a:cubicBezTo>
                  <a:cubicBezTo>
                    <a:pt x="7043" y="1253"/>
                    <a:pt x="5912" y="960"/>
                    <a:pt x="4767" y="960"/>
                  </a:cubicBezTo>
                  <a:cubicBezTo>
                    <a:pt x="4105" y="960"/>
                    <a:pt x="3438" y="1058"/>
                    <a:pt x="2802" y="1241"/>
                  </a:cubicBezTo>
                  <a:cubicBezTo>
                    <a:pt x="1134" y="1742"/>
                    <a:pt x="33" y="3109"/>
                    <a:pt x="767" y="4844"/>
                  </a:cubicBezTo>
                  <a:cubicBezTo>
                    <a:pt x="1401" y="6278"/>
                    <a:pt x="2802" y="6779"/>
                    <a:pt x="4136" y="7246"/>
                  </a:cubicBezTo>
                  <a:cubicBezTo>
                    <a:pt x="4236" y="7279"/>
                    <a:pt x="4270" y="7379"/>
                    <a:pt x="4270" y="7446"/>
                  </a:cubicBezTo>
                  <a:cubicBezTo>
                    <a:pt x="4403" y="7613"/>
                    <a:pt x="4370" y="7879"/>
                    <a:pt x="4103" y="7946"/>
                  </a:cubicBezTo>
                  <a:cubicBezTo>
                    <a:pt x="3136" y="8246"/>
                    <a:pt x="2102" y="8480"/>
                    <a:pt x="1334" y="9180"/>
                  </a:cubicBezTo>
                  <a:cubicBezTo>
                    <a:pt x="0" y="10348"/>
                    <a:pt x="33" y="12416"/>
                    <a:pt x="1901" y="13016"/>
                  </a:cubicBezTo>
                  <a:cubicBezTo>
                    <a:pt x="2333" y="13158"/>
                    <a:pt x="2808" y="13225"/>
                    <a:pt x="3295" y="13225"/>
                  </a:cubicBezTo>
                  <a:cubicBezTo>
                    <a:pt x="4876" y="13225"/>
                    <a:pt x="6589" y="12514"/>
                    <a:pt x="7405" y="11315"/>
                  </a:cubicBezTo>
                  <a:cubicBezTo>
                    <a:pt x="7439" y="11215"/>
                    <a:pt x="7439" y="11115"/>
                    <a:pt x="7472" y="11048"/>
                  </a:cubicBezTo>
                  <a:cubicBezTo>
                    <a:pt x="7526" y="10860"/>
                    <a:pt x="7655" y="10780"/>
                    <a:pt x="7786" y="10780"/>
                  </a:cubicBezTo>
                  <a:cubicBezTo>
                    <a:pt x="7981" y="10780"/>
                    <a:pt x="8179" y="10956"/>
                    <a:pt x="8139" y="11215"/>
                  </a:cubicBezTo>
                  <a:cubicBezTo>
                    <a:pt x="7806" y="13150"/>
                    <a:pt x="9140" y="14951"/>
                    <a:pt x="11141" y="15018"/>
                  </a:cubicBezTo>
                  <a:cubicBezTo>
                    <a:pt x="11186" y="15020"/>
                    <a:pt x="11231" y="15021"/>
                    <a:pt x="11277" y="15021"/>
                  </a:cubicBezTo>
                  <a:cubicBezTo>
                    <a:pt x="12776" y="15021"/>
                    <a:pt x="14937" y="13965"/>
                    <a:pt x="14711" y="12249"/>
                  </a:cubicBezTo>
                  <a:cubicBezTo>
                    <a:pt x="14711" y="12249"/>
                    <a:pt x="14711" y="12216"/>
                    <a:pt x="14711" y="12216"/>
                  </a:cubicBezTo>
                  <a:cubicBezTo>
                    <a:pt x="14378" y="11994"/>
                    <a:pt x="14553" y="11518"/>
                    <a:pt x="14870" y="11518"/>
                  </a:cubicBezTo>
                  <a:cubicBezTo>
                    <a:pt x="14935" y="11518"/>
                    <a:pt x="15005" y="11537"/>
                    <a:pt x="15078" y="11582"/>
                  </a:cubicBezTo>
                  <a:cubicBezTo>
                    <a:pt x="16791" y="12632"/>
                    <a:pt x="18665" y="13774"/>
                    <a:pt x="20681" y="13774"/>
                  </a:cubicBezTo>
                  <a:cubicBezTo>
                    <a:pt x="21097" y="13774"/>
                    <a:pt x="21520" y="13726"/>
                    <a:pt x="21949" y="13617"/>
                  </a:cubicBezTo>
                  <a:cubicBezTo>
                    <a:pt x="24484" y="12983"/>
                    <a:pt x="26085" y="9581"/>
                    <a:pt x="23617" y="7879"/>
                  </a:cubicBezTo>
                  <a:cubicBezTo>
                    <a:pt x="23317" y="7879"/>
                    <a:pt x="23083" y="7546"/>
                    <a:pt x="23350" y="7312"/>
                  </a:cubicBezTo>
                  <a:cubicBezTo>
                    <a:pt x="26119" y="5044"/>
                    <a:pt x="23083" y="2009"/>
                    <a:pt x="20682" y="1442"/>
                  </a:cubicBezTo>
                  <a:cubicBezTo>
                    <a:pt x="20179" y="1314"/>
                    <a:pt x="19674" y="1253"/>
                    <a:pt x="19175" y="1253"/>
                  </a:cubicBezTo>
                  <a:cubicBezTo>
                    <a:pt x="17585" y="1253"/>
                    <a:pt x="16046" y="1869"/>
                    <a:pt x="14777" y="2909"/>
                  </a:cubicBezTo>
                  <a:cubicBezTo>
                    <a:pt x="14744" y="2943"/>
                    <a:pt x="14711" y="2943"/>
                    <a:pt x="14677" y="2943"/>
                  </a:cubicBezTo>
                  <a:cubicBezTo>
                    <a:pt x="14677" y="3043"/>
                    <a:pt x="14677" y="3109"/>
                    <a:pt x="14644" y="3209"/>
                  </a:cubicBezTo>
                  <a:cubicBezTo>
                    <a:pt x="14630" y="3310"/>
                    <a:pt x="14541" y="3355"/>
                    <a:pt x="14448" y="3355"/>
                  </a:cubicBezTo>
                  <a:cubicBezTo>
                    <a:pt x="14324" y="3355"/>
                    <a:pt x="14191" y="3276"/>
                    <a:pt x="14210" y="3143"/>
                  </a:cubicBezTo>
                  <a:cubicBezTo>
                    <a:pt x="14310" y="2342"/>
                    <a:pt x="14077" y="1542"/>
                    <a:pt x="13610" y="975"/>
                  </a:cubicBezTo>
                  <a:cubicBezTo>
                    <a:pt x="13543" y="975"/>
                    <a:pt x="13443" y="908"/>
                    <a:pt x="13443" y="774"/>
                  </a:cubicBezTo>
                  <a:cubicBezTo>
                    <a:pt x="13210" y="508"/>
                    <a:pt x="12876" y="274"/>
                    <a:pt x="12476" y="141"/>
                  </a:cubicBezTo>
                  <a:cubicBezTo>
                    <a:pt x="12218" y="45"/>
                    <a:pt x="11959" y="1"/>
                    <a:pt x="1170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47"/>
            <p:cNvSpPr/>
            <p:nvPr/>
          </p:nvSpPr>
          <p:spPr>
            <a:xfrm>
              <a:off x="4974550" y="2085875"/>
              <a:ext cx="237125" cy="299475"/>
            </a:xfrm>
            <a:custGeom>
              <a:avLst/>
              <a:gdLst/>
              <a:ahLst/>
              <a:cxnLst/>
              <a:rect l="l" t="t" r="r" b="b"/>
              <a:pathLst>
                <a:path w="9485" h="11979" extrusionOk="0">
                  <a:moveTo>
                    <a:pt x="8316" y="0"/>
                  </a:moveTo>
                  <a:cubicBezTo>
                    <a:pt x="8181" y="0"/>
                    <a:pt x="8041" y="43"/>
                    <a:pt x="7906" y="143"/>
                  </a:cubicBezTo>
                  <a:cubicBezTo>
                    <a:pt x="4337" y="2845"/>
                    <a:pt x="1" y="6781"/>
                    <a:pt x="1" y="11651"/>
                  </a:cubicBezTo>
                  <a:cubicBezTo>
                    <a:pt x="1" y="11870"/>
                    <a:pt x="169" y="11979"/>
                    <a:pt x="339" y="11979"/>
                  </a:cubicBezTo>
                  <a:cubicBezTo>
                    <a:pt x="480" y="11979"/>
                    <a:pt x="622" y="11903"/>
                    <a:pt x="668" y="11751"/>
                  </a:cubicBezTo>
                  <a:cubicBezTo>
                    <a:pt x="2169" y="7115"/>
                    <a:pt x="5405" y="4513"/>
                    <a:pt x="8907" y="1444"/>
                  </a:cubicBezTo>
                  <a:cubicBezTo>
                    <a:pt x="9485" y="949"/>
                    <a:pt x="8951" y="0"/>
                    <a:pt x="8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6" name="Google Shape;416;p47"/>
          <p:cNvSpPr txBox="1">
            <a:spLocks noGrp="1"/>
          </p:cNvSpPr>
          <p:nvPr>
            <p:ph type="ctrTitle"/>
          </p:nvPr>
        </p:nvSpPr>
        <p:spPr>
          <a:xfrm>
            <a:off x="1334000" y="730050"/>
            <a:ext cx="6537300" cy="3296100"/>
          </a:xfrm>
          <a:prstGeom prst="rect">
            <a:avLst/>
          </a:prstGeom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>
              <a:buClr>
                <a:schemeClr val="accent1"/>
              </a:buClr>
              <a:buSzPts val="1100"/>
            </a:pPr>
            <a:r>
              <a:rPr lang="en" dirty="0">
                <a:solidFill>
                  <a:schemeClr val="accent1"/>
                </a:solidFill>
              </a:rPr>
              <a:t>UNIT 3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dirty="0">
                <a:solidFill>
                  <a:srgbClr val="7030A0"/>
                </a:solidFill>
              </a:rPr>
              <a:t>WEATHER</a:t>
            </a:r>
            <a:endParaRPr dirty="0">
              <a:solidFill>
                <a:srgbClr val="7030A0"/>
              </a:solidFill>
            </a:endParaRPr>
          </a:p>
        </p:txBody>
      </p:sp>
      <p:grpSp>
        <p:nvGrpSpPr>
          <p:cNvPr id="417" name="Google Shape;417;p47"/>
          <p:cNvGrpSpPr/>
          <p:nvPr/>
        </p:nvGrpSpPr>
        <p:grpSpPr>
          <a:xfrm>
            <a:off x="355175" y="466482"/>
            <a:ext cx="548550" cy="708775"/>
            <a:chOff x="6459450" y="2381250"/>
            <a:chExt cx="548550" cy="708775"/>
          </a:xfrm>
        </p:grpSpPr>
        <p:sp>
          <p:nvSpPr>
            <p:cNvPr id="418" name="Google Shape;418;p4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4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4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4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4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4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4" name="Google Shape;424;p47"/>
          <p:cNvGrpSpPr/>
          <p:nvPr/>
        </p:nvGrpSpPr>
        <p:grpSpPr>
          <a:xfrm>
            <a:off x="2111234" y="4025990"/>
            <a:ext cx="4893042" cy="454488"/>
            <a:chOff x="1520675" y="4624750"/>
            <a:chExt cx="3474925" cy="291900"/>
          </a:xfrm>
        </p:grpSpPr>
        <p:sp>
          <p:nvSpPr>
            <p:cNvPr id="425" name="Google Shape;425;p47"/>
            <p:cNvSpPr/>
            <p:nvPr/>
          </p:nvSpPr>
          <p:spPr>
            <a:xfrm>
              <a:off x="1524350" y="4625800"/>
              <a:ext cx="3469150" cy="287725"/>
            </a:xfrm>
            <a:custGeom>
              <a:avLst/>
              <a:gdLst/>
              <a:ahLst/>
              <a:cxnLst/>
              <a:rect l="l" t="t" r="r" b="b"/>
              <a:pathLst>
                <a:path w="138766" h="11509" extrusionOk="0">
                  <a:moveTo>
                    <a:pt x="135271" y="0"/>
                  </a:moveTo>
                  <a:lnTo>
                    <a:pt x="118533" y="523"/>
                  </a:lnTo>
                  <a:lnTo>
                    <a:pt x="0" y="523"/>
                  </a:lnTo>
                  <a:lnTo>
                    <a:pt x="0" y="11508"/>
                  </a:lnTo>
                  <a:lnTo>
                    <a:pt x="16739" y="10985"/>
                  </a:lnTo>
                  <a:lnTo>
                    <a:pt x="135271" y="10985"/>
                  </a:lnTo>
                  <a:lnTo>
                    <a:pt x="138766" y="5671"/>
                  </a:lnTo>
                  <a:lnTo>
                    <a:pt x="1352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47"/>
            <p:cNvSpPr/>
            <p:nvPr/>
          </p:nvSpPr>
          <p:spPr>
            <a:xfrm>
              <a:off x="1520675" y="4624750"/>
              <a:ext cx="3474925" cy="291900"/>
            </a:xfrm>
            <a:custGeom>
              <a:avLst/>
              <a:gdLst/>
              <a:ahLst/>
              <a:cxnLst/>
              <a:rect l="l" t="t" r="r" b="b"/>
              <a:pathLst>
                <a:path w="138997" h="11676" extrusionOk="0">
                  <a:moveTo>
                    <a:pt x="135398" y="63"/>
                  </a:moveTo>
                  <a:lnTo>
                    <a:pt x="138823" y="5711"/>
                  </a:lnTo>
                  <a:lnTo>
                    <a:pt x="138823" y="5711"/>
                  </a:lnTo>
                  <a:lnTo>
                    <a:pt x="135342" y="10922"/>
                  </a:lnTo>
                  <a:lnTo>
                    <a:pt x="135342" y="10922"/>
                  </a:lnTo>
                  <a:lnTo>
                    <a:pt x="101585" y="10797"/>
                  </a:lnTo>
                  <a:cubicBezTo>
                    <a:pt x="90307" y="10755"/>
                    <a:pt x="79050" y="10755"/>
                    <a:pt x="67772" y="10734"/>
                  </a:cubicBezTo>
                  <a:lnTo>
                    <a:pt x="33939" y="10776"/>
                  </a:lnTo>
                  <a:lnTo>
                    <a:pt x="17033" y="10818"/>
                  </a:lnTo>
                  <a:lnTo>
                    <a:pt x="273" y="11399"/>
                  </a:lnTo>
                  <a:lnTo>
                    <a:pt x="273" y="11399"/>
                  </a:lnTo>
                  <a:lnTo>
                    <a:pt x="252" y="670"/>
                  </a:lnTo>
                  <a:lnTo>
                    <a:pt x="252" y="670"/>
                  </a:lnTo>
                  <a:lnTo>
                    <a:pt x="17054" y="628"/>
                  </a:lnTo>
                  <a:lnTo>
                    <a:pt x="33960" y="670"/>
                  </a:lnTo>
                  <a:lnTo>
                    <a:pt x="50866" y="733"/>
                  </a:lnTo>
                  <a:lnTo>
                    <a:pt x="67772" y="775"/>
                  </a:lnTo>
                  <a:lnTo>
                    <a:pt x="76226" y="796"/>
                  </a:lnTo>
                  <a:lnTo>
                    <a:pt x="84679" y="775"/>
                  </a:lnTo>
                  <a:lnTo>
                    <a:pt x="101606" y="754"/>
                  </a:lnTo>
                  <a:lnTo>
                    <a:pt x="118512" y="691"/>
                  </a:lnTo>
                  <a:lnTo>
                    <a:pt x="135398" y="63"/>
                  </a:lnTo>
                  <a:close/>
                  <a:moveTo>
                    <a:pt x="135418" y="0"/>
                  </a:moveTo>
                  <a:lnTo>
                    <a:pt x="118512" y="419"/>
                  </a:lnTo>
                  <a:lnTo>
                    <a:pt x="101606" y="356"/>
                  </a:lnTo>
                  <a:lnTo>
                    <a:pt x="84679" y="335"/>
                  </a:lnTo>
                  <a:lnTo>
                    <a:pt x="76226" y="314"/>
                  </a:lnTo>
                  <a:lnTo>
                    <a:pt x="67772" y="335"/>
                  </a:lnTo>
                  <a:lnTo>
                    <a:pt x="50866" y="377"/>
                  </a:lnTo>
                  <a:lnTo>
                    <a:pt x="33960" y="440"/>
                  </a:lnTo>
                  <a:lnTo>
                    <a:pt x="17054" y="482"/>
                  </a:lnTo>
                  <a:lnTo>
                    <a:pt x="147" y="440"/>
                  </a:lnTo>
                  <a:lnTo>
                    <a:pt x="22" y="440"/>
                  </a:lnTo>
                  <a:lnTo>
                    <a:pt x="22" y="565"/>
                  </a:lnTo>
                  <a:lnTo>
                    <a:pt x="1" y="11550"/>
                  </a:lnTo>
                  <a:lnTo>
                    <a:pt x="1" y="11676"/>
                  </a:lnTo>
                  <a:lnTo>
                    <a:pt x="147" y="11676"/>
                  </a:lnTo>
                  <a:lnTo>
                    <a:pt x="17033" y="11215"/>
                  </a:lnTo>
                  <a:lnTo>
                    <a:pt x="33939" y="11257"/>
                  </a:lnTo>
                  <a:lnTo>
                    <a:pt x="67772" y="11299"/>
                  </a:lnTo>
                  <a:cubicBezTo>
                    <a:pt x="79050" y="11278"/>
                    <a:pt x="90307" y="11278"/>
                    <a:pt x="101585" y="11236"/>
                  </a:cubicBezTo>
                  <a:lnTo>
                    <a:pt x="135418" y="11111"/>
                  </a:lnTo>
                  <a:lnTo>
                    <a:pt x="135460" y="11111"/>
                  </a:lnTo>
                  <a:lnTo>
                    <a:pt x="135502" y="11069"/>
                  </a:lnTo>
                  <a:lnTo>
                    <a:pt x="138975" y="5754"/>
                  </a:lnTo>
                  <a:lnTo>
                    <a:pt x="138996" y="5713"/>
                  </a:lnTo>
                  <a:lnTo>
                    <a:pt x="138975" y="5671"/>
                  </a:lnTo>
                  <a:lnTo>
                    <a:pt x="135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27" name="Google Shape;427;p47"/>
          <p:cNvSpPr txBox="1">
            <a:spLocks noGrp="1"/>
          </p:cNvSpPr>
          <p:nvPr>
            <p:ph type="subTitle" idx="1"/>
          </p:nvPr>
        </p:nvSpPr>
        <p:spPr>
          <a:xfrm>
            <a:off x="2642087" y="4026171"/>
            <a:ext cx="3863400" cy="454500"/>
          </a:xfrm>
          <a:prstGeom prst="rect">
            <a:avLst/>
          </a:prstGeom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marL="0" indent="0">
              <a:buClr>
                <a:schemeClr val="accent1"/>
              </a:buClr>
              <a:buSzPts val="1100"/>
            </a:pPr>
            <a:r>
              <a:rPr lang="en" b="1" dirty="0">
                <a:solidFill>
                  <a:srgbClr val="0070C0"/>
                </a:solidFill>
              </a:rPr>
              <a:t>GEOGRAPHY</a:t>
            </a:r>
            <a:r>
              <a:rPr lang="en" b="1" dirty="0">
                <a:solidFill>
                  <a:srgbClr val="0070C0"/>
                </a:solidFill>
                <a:latin typeface="Abadi" panose="020B0604020104020204" pitchFamily="34" charset="0"/>
              </a:rPr>
              <a:t> </a:t>
            </a:r>
            <a:r>
              <a:rPr lang="en" b="1" dirty="0" smtClean="0">
                <a:solidFill>
                  <a:srgbClr val="0070C0"/>
                </a:solidFill>
                <a:latin typeface="Abadi" panose="020B0604020104020204" pitchFamily="34" charset="0"/>
              </a:rPr>
              <a:t>( A,B )</a:t>
            </a:r>
            <a:endParaRPr b="1" dirty="0">
              <a:solidFill>
                <a:srgbClr val="0070C0"/>
              </a:solidFill>
              <a:latin typeface="Abadi" panose="020B0604020104020204" pitchFamily="34" charset="0"/>
            </a:endParaRPr>
          </a:p>
        </p:txBody>
      </p:sp>
      <p:grpSp>
        <p:nvGrpSpPr>
          <p:cNvPr id="428" name="Google Shape;428;p47"/>
          <p:cNvGrpSpPr/>
          <p:nvPr/>
        </p:nvGrpSpPr>
        <p:grpSpPr>
          <a:xfrm flipH="1">
            <a:off x="8268400" y="466482"/>
            <a:ext cx="548550" cy="708775"/>
            <a:chOff x="6459450" y="2381250"/>
            <a:chExt cx="548550" cy="708775"/>
          </a:xfrm>
        </p:grpSpPr>
        <p:sp>
          <p:nvSpPr>
            <p:cNvPr id="429" name="Google Shape;429;p4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4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4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4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4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4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656E14-0AC7-8B37-C8F6-F0E888AC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" y="38180"/>
            <a:ext cx="1723912" cy="100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9266" r="13473" b="33599"/>
          <a:stretch/>
        </p:blipFill>
        <p:spPr bwMode="auto">
          <a:xfrm>
            <a:off x="294395" y="405997"/>
            <a:ext cx="6421583" cy="21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44151" y="2030312"/>
            <a:ext cx="6926420" cy="1666236"/>
          </a:xfrm>
          <a:prstGeom prst="rect">
            <a:avLst/>
          </a:prstGeom>
          <a:noFill/>
        </p:spPr>
        <p:txBody>
          <a:bodyPr wrap="none" lIns="68693" tIns="34346" rIns="68693" bIns="34346" rtlCol="0">
            <a:spAutoFit/>
          </a:bodyPr>
          <a:lstStyle/>
          <a:p>
            <a:pPr defTabSz="686913">
              <a:buClrTx/>
            </a:pPr>
            <a:r>
              <a:rPr lang="en-US" altLang="zh-CN" sz="10400" kern="1200" dirty="0">
                <a:solidFill>
                  <a:srgbClr val="7030A0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rPr>
              <a:t>Vocabulary</a:t>
            </a:r>
            <a:endParaRPr lang="zh-CN" altLang="en-US" sz="10400" kern="1200" dirty="0">
              <a:solidFill>
                <a:srgbClr val="7030A0"/>
              </a:solidFill>
              <a:latin typeface="Comic Sans MS" panose="030F0702030302020204" pitchFamily="66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" y="3004901"/>
            <a:ext cx="1182758" cy="20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03577"/>
      </p:ext>
    </p:extLst>
  </p:cSld>
  <p:clrMapOvr>
    <a:masterClrMapping/>
  </p:clrMapOvr>
  <p:transition spd="slow">
    <p:randomBar dir="vert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864E-7 5.23091E-6 L -4.43864E-7 5.23091E-6 C -0.00196 -0.00463 -0.00404 -0.00904 -0.00561 -0.01392 C -0.00626 -0.01554 -0.00626 -0.01786 -0.00679 -0.01972 C -0.00744 -0.02204 -0.00835 -0.02366 -0.009 -0.02575 C -0.01475 -0.04362 -0.00809 -0.02529 -0.01357 -0.03968 L -0.01684 -0.05778 L -0.01801 -0.06381 L -0.01919 -0.06961 C -0.02115 -0.09421 -0.02102 -0.08609 -0.01919 -0.12369 C -0.01906 -0.12578 -0.01853 -0.12763 -0.01801 -0.12949 C -0.0171 -0.13251 -0.01579 -0.13483 -0.01462 -0.13761 C -0.01423 -0.13947 -0.0141 -0.14156 -0.01357 -0.14364 C -0.01044 -0.15455 -0.00992 -0.14852 -0.00235 -0.15757 C -0.00117 -0.15873 -0.00013 -0.16059 0.00105 -0.16151 C 0.00718 -0.16639 0.0081 -0.16523 0.01449 -0.16755 C 0.0188 -0.16894 0.02141 -0.1708 0.02572 -0.17335 C 0.03421 -0.17846 0.02376 -0.17173 0.03251 -0.17938 C 0.03434 -0.18101 0.03851 -0.1824 0.04034 -0.18333 C 0.04256 -0.18472 0.04713 -0.18751 0.04713 -0.18751 C 0.04818 -0.18867 0.04922 -0.19029 0.05039 -0.19145 C 0.05144 -0.19238 0.05288 -0.19215 0.05379 -0.19331 C 0.05483 -0.19493 0.05496 -0.19795 0.05601 -0.19934 C 0.05692 -0.20073 0.05836 -0.20027 0.0594 -0.20143 C 0.06332 -0.20514 0.06671 -0.20932 0.06945 -0.21536 C 0.07141 -0.2193 0.0722 -0.22232 0.07285 -0.22742 C 0.07376 -0.23392 0.07442 -0.24065 0.07507 -0.24738 C 0.07559 -0.25133 0.07572 -0.25527 0.07624 -0.25922 C 0.0769 -0.26386 0.07794 -0.2685 0.07846 -0.27314 C 0.07898 -0.27709 0.07912 -0.28126 0.07964 -0.28521 C 0.08016 -0.28915 0.0812 -0.2931 0.08186 -0.29704 C 0.08225 -0.29983 0.08238 -0.30261 0.08303 -0.30517 C 0.08355 -0.30795 0.0846 -0.31027 0.08525 -0.31306 C 0.08603 -0.31677 0.08708 -0.32791 0.08747 -0.33116 C 0.08786 -0.33371 0.08825 -0.33626 0.08865 -0.33905 C 0.08904 -0.3423 0.0893 -0.34578 0.08969 -0.34903 C 0.0906 -0.35646 0.09073 -0.35622 0.09191 -0.36295 C 0.09165 -0.3669 0.0906 -0.38523 0.08865 -0.38895 C 0.08747 -0.39103 0.08616 -0.39266 0.08525 -0.39498 C 0.08355 -0.39869 0.08303 -0.40426 0.08068 -0.40681 C 0.07285 -0.41633 0.08238 -0.40403 0.07402 -0.41888 C 0.07311 -0.42051 0.07154 -0.4212 0.07063 -0.42283 C 0.06932 -0.42515 0.06854 -0.4284 0.06724 -0.43072 C 0.06084 -0.44418 0.06658 -0.42956 0.06162 -0.44279 C 0.06123 -0.44487 0.06058 -0.44673 0.06058 -0.44882 C 0.06058 -0.45462 0.06241 -0.45648 0.06502 -0.4588 C 0.06606 -0.45973 0.06737 -0.45973 0.06841 -0.46066 C 0.07716 -0.46855 0.06671 -0.46182 0.07507 -0.46669 L 0.08747 -0.48874 C 0.08865 -0.49059 0.08943 -0.49338 0.09086 -0.49477 C 0.0923 -0.49593 0.094 -0.49686 0.0953 -0.49872 C 0.09778 -0.5022 0.09948 -0.50753 0.10209 -0.51055 L 0.11214 -0.52262 C 0.11332 -0.52401 0.11423 -0.52587 0.11554 -0.52656 C 0.11671 -0.52726 0.11789 -0.52772 0.11893 -0.52865 C 0.12011 -0.52958 0.12102 -0.53167 0.1222 -0.5326 C 0.12442 -0.53422 0.12703 -0.53422 0.12898 -0.53654 C 0.13016 -0.53794 0.13107 -0.53956 0.13238 -0.54049 C 0.13447 -0.54235 0.13682 -0.54327 0.13904 -0.54467 C 0.14021 -0.54513 0.14126 -0.54606 0.14243 -0.54652 C 0.144 -0.54722 0.14543 -0.54768 0.147 -0.54861 C 0.14922 -0.54977 0.15366 -0.55256 0.15366 -0.55256 C 0.15614 -0.55697 0.15731 -0.55975 0.16045 -0.56254 C 0.16149 -0.56346 0.16267 -0.56393 0.16384 -0.56462 L 0.16945 -0.57437 L 0.16945 -0.57437 " pathEditMode="relative" ptsTypes="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E56AC0-BCE8-1C90-704D-A1D328C2A344}"/>
              </a:ext>
            </a:extLst>
          </p:cNvPr>
          <p:cNvSpPr/>
          <p:nvPr/>
        </p:nvSpPr>
        <p:spPr>
          <a:xfrm>
            <a:off x="6792862" y="1862821"/>
            <a:ext cx="1016624" cy="923330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MingLiU-ExtB" panose="02020500000000000000" pitchFamily="18" charset="-120"/>
                <a:ea typeface="PMingLiU-ExtB" panose="02020500000000000000" pitchFamily="18" charset="-120"/>
              </a:rPr>
              <a:t>hot</a:t>
            </a:r>
          </a:p>
        </p:txBody>
      </p:sp>
      <p:pic>
        <p:nvPicPr>
          <p:cNvPr id="3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0AD37107-4300-6A4A-F98F-CDA2D43659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28" end="31408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4505" y="310961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94556C-8630-A8EF-51B1-4F53D532C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7" y="1014922"/>
            <a:ext cx="4370996" cy="3113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1236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9B6605-1BF8-E94E-618E-280B38E8C5F8}"/>
              </a:ext>
            </a:extLst>
          </p:cNvPr>
          <p:cNvSpPr/>
          <p:nvPr/>
        </p:nvSpPr>
        <p:spPr>
          <a:xfrm>
            <a:off x="6647585" y="2023000"/>
            <a:ext cx="1305165" cy="923330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MingLiU-ExtB" panose="02020500000000000000" pitchFamily="18" charset="-120"/>
                <a:ea typeface="PMingLiU-ExtB" panose="02020500000000000000" pitchFamily="18" charset="-120"/>
              </a:rPr>
              <a:t>cold</a:t>
            </a:r>
          </a:p>
        </p:txBody>
      </p:sp>
      <p:pic>
        <p:nvPicPr>
          <p:cNvPr id="3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C7CF4AF8-B9B3-FA52-3815-CB77AB1A30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40" end="26428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5130" y="302013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C59C54-326F-2017-B25C-16D947BEF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252" y="908116"/>
            <a:ext cx="4345138" cy="3153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32341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687133-105A-3E19-7CC4-158177D0FF3C}"/>
              </a:ext>
            </a:extLst>
          </p:cNvPr>
          <p:cNvSpPr/>
          <p:nvPr/>
        </p:nvSpPr>
        <p:spPr>
          <a:xfrm>
            <a:off x="6702020" y="1550248"/>
            <a:ext cx="1669047" cy="923330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MingLiU-ExtB" panose="02020500000000000000" pitchFamily="18" charset="-120"/>
                <a:ea typeface="PMingLiU-ExtB" panose="02020500000000000000" pitchFamily="18" charset="-120"/>
              </a:rPr>
              <a:t>warm</a:t>
            </a:r>
          </a:p>
        </p:txBody>
      </p:sp>
      <p:pic>
        <p:nvPicPr>
          <p:cNvPr id="3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888D6006-C5F9-26BB-F80F-BA2099DA9F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7" end="20903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9457" y="257175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58A444-6625-648D-37D7-7906968A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917" y="976962"/>
            <a:ext cx="4506893" cy="3189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23300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EA7DAF-77D5-F75B-69CA-190B983E7288}"/>
              </a:ext>
            </a:extLst>
          </p:cNvPr>
          <p:cNvSpPr/>
          <p:nvPr/>
        </p:nvSpPr>
        <p:spPr>
          <a:xfrm>
            <a:off x="6466398" y="1981378"/>
            <a:ext cx="1306769" cy="923330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MingLiU-ExtB" panose="02020500000000000000" pitchFamily="18" charset="-120"/>
                <a:ea typeface="PMingLiU-ExtB" panose="02020500000000000000" pitchFamily="18" charset="-120"/>
              </a:rPr>
              <a:t>cool</a:t>
            </a:r>
          </a:p>
        </p:txBody>
      </p:sp>
      <p:pic>
        <p:nvPicPr>
          <p:cNvPr id="3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AC494903-662E-DE69-C092-EF28220B9F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27" end="1554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8281" y="290470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42FDA-7CA1-9FEE-8137-5C26104AD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228" y="1028514"/>
            <a:ext cx="4339494" cy="3123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05802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8120E7-5E30-7921-E4BE-87749C2E52E5}"/>
              </a:ext>
            </a:extLst>
          </p:cNvPr>
          <p:cNvSpPr/>
          <p:nvPr/>
        </p:nvSpPr>
        <p:spPr>
          <a:xfrm>
            <a:off x="6238167" y="1586218"/>
            <a:ext cx="2323073" cy="923330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MingLiU-ExtB" panose="02020500000000000000" pitchFamily="18" charset="-120"/>
                <a:ea typeface="PMingLiU-ExtB" panose="02020500000000000000" pitchFamily="18" charset="-120"/>
              </a:rPr>
              <a:t>freezing</a:t>
            </a:r>
          </a:p>
        </p:txBody>
      </p:sp>
      <p:pic>
        <p:nvPicPr>
          <p:cNvPr id="3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2A509E88-1D16-7AFF-2064-5368BCBF66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60" end="10508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8202" y="273227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3285B5-A509-1331-21BC-7F3FB6B23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600" y="1014615"/>
            <a:ext cx="4343730" cy="3114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73810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2ED16-C3BB-6FCD-5333-FB06F3F7473A}"/>
              </a:ext>
            </a:extLst>
          </p:cNvPr>
          <p:cNvSpPr/>
          <p:nvPr/>
        </p:nvSpPr>
        <p:spPr>
          <a:xfrm>
            <a:off x="6433049" y="1761742"/>
            <a:ext cx="1994457" cy="923330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MingLiU-ExtB" panose="02020500000000000000" pitchFamily="18" charset="-120"/>
                <a:ea typeface="PMingLiU-ExtB" panose="02020500000000000000" pitchFamily="18" charset="-120"/>
              </a:rPr>
              <a:t>stormy</a:t>
            </a:r>
          </a:p>
        </p:txBody>
      </p:sp>
      <p:pic>
        <p:nvPicPr>
          <p:cNvPr id="3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ECE60488-945A-5E84-A6AE-F019819067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11" end="3557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2198" y="282160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336263-6002-0A9F-6AC8-9B65641B4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10" y="1059153"/>
            <a:ext cx="4526083" cy="3219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27285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9266" r="13473" b="33599"/>
          <a:stretch/>
        </p:blipFill>
        <p:spPr bwMode="auto">
          <a:xfrm>
            <a:off x="327374" y="7"/>
            <a:ext cx="6421583" cy="21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629335" y="683538"/>
            <a:ext cx="5268712" cy="3393334"/>
          </a:xfrm>
          <a:prstGeom prst="rect">
            <a:avLst/>
          </a:prstGeom>
          <a:noFill/>
        </p:spPr>
        <p:txBody>
          <a:bodyPr wrap="none" lIns="68651" tIns="34325" rIns="68651" bIns="34325" rtlCol="0">
            <a:spAutoFit/>
          </a:bodyPr>
          <a:lstStyle/>
          <a:p>
            <a:pPr defTabSz="684784">
              <a:buClrTx/>
            </a:pPr>
            <a:r>
              <a:rPr lang="en-US" altLang="zh-CN" sz="7200" kern="1200" dirty="0">
                <a:solidFill>
                  <a:srgbClr val="7030A0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rPr>
              <a:t>WARM- UP </a:t>
            </a:r>
          </a:p>
          <a:p>
            <a:pPr defTabSz="684784">
              <a:buClrTx/>
            </a:pPr>
            <a:r>
              <a:rPr lang="en-US" altLang="zh-CN" sz="7200" kern="1200" dirty="0">
                <a:solidFill>
                  <a:srgbClr val="7030A0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rPr>
              <a:t>      &amp; </a:t>
            </a:r>
          </a:p>
          <a:p>
            <a:pPr defTabSz="684784">
              <a:buClrTx/>
            </a:pPr>
            <a:r>
              <a:rPr lang="en-US" altLang="zh-CN" sz="7200" kern="1200" dirty="0">
                <a:solidFill>
                  <a:srgbClr val="7030A0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cs"/>
              </a:rPr>
              <a:t>REVIEW</a:t>
            </a:r>
            <a:endParaRPr lang="zh-CN" altLang="en-US" sz="7200" kern="1200" dirty="0">
              <a:solidFill>
                <a:srgbClr val="7030A0"/>
              </a:solidFill>
              <a:latin typeface="Comic Sans MS" panose="030F0702030302020204" pitchFamily="66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" y="3004901"/>
            <a:ext cx="1182758" cy="20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70149"/>
      </p:ext>
    </p:extLst>
  </p:cSld>
  <p:clrMapOvr>
    <a:masterClrMapping/>
  </p:clrMapOvr>
  <p:transition spd="slow">
    <p:fad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8 0.06204 L -0.0508 0.06227 C -0.05302 0.05833 -0.05523 0.05509 -0.05706 0.05139 C -0.05784 0.05 -0.05784 0.04838 -0.05836 0.04676 C -0.05914 0.04514 -0.06018 0.04375 -0.06083 0.04213 C -0.06735 0.02847 -0.05979 0.04259 -0.06591 0.03148 L -0.06956 0.01759 L -0.07099 0.01296 L -0.0723 0.00857 C -0.07438 -0.01042 -0.07425 -0.00417 -0.0723 -0.03287 C -0.07217 -0.03449 -0.07151 -0.03588 -0.07099 -0.0375 C -0.06995 -0.03981 -0.06839 -0.04143 -0.06709 -0.04352 C -0.06669 -0.04514 -0.06656 -0.04676 -0.06591 -0.04838 C -0.0624 -0.05671 -0.06188 -0.05208 -0.05341 -0.05903 C -0.05211 -0.05995 -0.05093 -0.06134 -0.04963 -0.06204 C -0.04273 -0.06574 -0.04168 -0.06505 -0.03452 -0.06667 C -0.0297 -0.06782 -0.02684 -0.06921 -0.02202 -0.07106 C -0.01238 -0.075 -0.0241 -0.06991 -0.0142 -0.07569 C -0.01212 -0.07708 -0.00743 -0.07801 -0.00547 -0.0787 C -0.003 -0.07986 0.00221 -0.08194 0.00221 -0.08194 C 0.00338 -0.08287 0.00456 -0.08426 0.00586 -0.08495 C 0.00703 -0.08565 0.0086 -0.08565 0.00964 -0.08634 C 0.01081 -0.08773 0.01094 -0.09005 0.01211 -0.09097 C 0.01315 -0.09213 0.01472 -0.0919 0.01589 -0.09259 C 0.02032 -0.0956 0.0241 -0.09861 0.02722 -0.10324 C 0.02931 -0.10625 0.03022 -0.10856 0.031 -0.1125 C 0.03204 -0.11782 0.03269 -0.12292 0.03347 -0.12801 C 0.034 -0.13102 0.03413 -0.13403 0.03478 -0.13704 C 0.03556 -0.14074 0.0366 -0.14421 0.03725 -0.14768 C 0.03777 -0.15069 0.03803 -0.15393 0.03855 -0.15694 C 0.03921 -0.15995 0.04038 -0.16296 0.04103 -0.1662 C 0.04155 -0.16829 0.04168 -0.17037 0.04233 -0.17222 C 0.04298 -0.17454 0.04416 -0.17616 0.04481 -0.17847 C 0.04572 -0.18125 0.04702 -0.18981 0.04754 -0.19236 C 0.04793 -0.19444 0.04819 -0.1963 0.04885 -0.19838 C 0.04924 -0.20092 0.0495 -0.2037 0.05002 -0.20602 C 0.05093 -0.2118 0.05119 -0.21157 0.05249 -0.21667 C 0.0521 -0.21967 0.05093 -0.2338 0.04885 -0.23657 C 0.04754 -0.23819 0.04585 -0.23958 0.04481 -0.2412 C 0.04298 -0.24421 0.04233 -0.24838 0.03973 -0.25046 C 0.031 -0.25787 0.04168 -0.24815 0.0323 -0.25972 C 0.03126 -0.26111 0.02944 -0.26157 0.02852 -0.26273 C 0.02696 -0.26458 0.02618 -0.26713 0.02462 -0.26875 C 0.01745 -0.27917 0.02397 -0.26805 0.01836 -0.27801 C 0.01797 -0.27963 0.01719 -0.28102 0.01719 -0.28264 C 0.01719 -0.28704 0.01928 -0.28866 0.02214 -0.29028 C 0.02331 -0.29097 0.02488 -0.29097 0.02605 -0.29167 C 0.03582 -0.29792 0.0241 -0.29259 0.03347 -0.2963 L 0.04754 -0.31319 C 0.04885 -0.31481 0.04963 -0.3169 0.05132 -0.31782 C 0.05288 -0.31875 0.05484 -0.31944 0.05627 -0.32083 C 0.05901 -0.32384 0.06096 -0.32778 0.06383 -0.33009 L 0.07516 -0.33935 C 0.07646 -0.34051 0.0775 -0.3419 0.07894 -0.34236 C 0.08024 -0.34305 0.08154 -0.34329 0.08271 -0.34398 C 0.08402 -0.34467 0.08506 -0.3463 0.08636 -0.34699 C 0.08883 -0.34838 0.09183 -0.34838 0.09391 -0.35 C 0.09535 -0.35116 0.09626 -0.35231 0.09782 -0.35301 C 0.10017 -0.35463 0.10277 -0.35532 0.10525 -0.35625 C 0.10655 -0.35671 0.10772 -0.35741 0.10902 -0.35764 C 0.11085 -0.35833 0.11241 -0.35856 0.11424 -0.35926 C 0.11684 -0.36018 0.12179 -0.36227 0.12179 -0.36227 C 0.12453 -0.36574 0.12583 -0.36782 0.12935 -0.36991 C 0.13052 -0.3706 0.13182 -0.37106 0.13312 -0.37153 L 0.13951 -0.37893 L 0.13951 -0.37893 " pathEditMode="relative" rAng="0" ptsTypes="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7" y="-22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C4C9DDB3-65FA-659E-9868-2B0F6D895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9564" y="534959"/>
            <a:ext cx="466531" cy="466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21EBE0-4950-B5BC-B633-29D9D04F9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298" y="1180364"/>
            <a:ext cx="1784901" cy="1273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D3F70C-EF1D-835B-EB4F-EE187791978F}"/>
              </a:ext>
            </a:extLst>
          </p:cNvPr>
          <p:cNvSpPr/>
          <p:nvPr/>
        </p:nvSpPr>
        <p:spPr>
          <a:xfrm>
            <a:off x="729523" y="586092"/>
            <a:ext cx="4089581" cy="461665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A. 1.Listen and point. Repeat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58331-B167-317D-31BE-80363F514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2545" y="1192185"/>
            <a:ext cx="1523645" cy="1250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DFC16-FE3C-9DFE-26FC-76165E4B4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6487" y="1229224"/>
            <a:ext cx="1662697" cy="1176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39265D-6BD0-75F8-BF46-FD3F2A2429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7270" y="2992501"/>
            <a:ext cx="1728918" cy="1275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822113-C021-922A-344F-6723142A87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9477" y="3011799"/>
            <a:ext cx="1763411" cy="1255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0C63B2-2B6D-E5E4-D2F1-4860EAF046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0900" y="3019865"/>
            <a:ext cx="1763411" cy="1265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4039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9144000" cy="514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5732" y="2971211"/>
            <a:ext cx="115609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57400" y="3257550"/>
            <a:ext cx="4457700" cy="200824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defTabSz="685681">
              <a:buClrTx/>
            </a:pPr>
            <a:r>
              <a:rPr lang="en-US" sz="125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Game</a:t>
            </a:r>
          </a:p>
        </p:txBody>
      </p:sp>
      <p:sp>
        <p:nvSpPr>
          <p:cNvPr id="5" name="31 CuadroTexto">
            <a:extLst>
              <a:ext uri="{FF2B5EF4-FFF2-40B4-BE49-F238E27FC236}">
                <a16:creationId xmlns:a16="http://schemas.microsoft.com/office/drawing/2014/main" id="{A5CCF5E8-F738-4D80-2F27-24062005CE35}"/>
              </a:ext>
            </a:extLst>
          </p:cNvPr>
          <p:cNvSpPr txBox="1"/>
          <p:nvPr/>
        </p:nvSpPr>
        <p:spPr>
          <a:xfrm>
            <a:off x="1190731" y="1017919"/>
            <a:ext cx="5582435" cy="286035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6" tIns="45713" rIns="91426" bIns="45713" anchor="t">
            <a:spAutoFit/>
          </a:bodyPr>
          <a:lstStyle/>
          <a:p>
            <a:pPr algn="ctr" defTabSz="685681">
              <a:buClrTx/>
              <a:defRPr/>
            </a:pPr>
            <a:r>
              <a:rPr lang="es-ES_tradnl" sz="1800" b="1" dirty="0">
                <a:solidFill>
                  <a:prstClr val="black"/>
                </a:solidFill>
                <a:latin typeface="Calibri"/>
              </a:rPr>
              <a:t>RULES</a:t>
            </a:r>
          </a:p>
          <a:p>
            <a:pPr marL="257132" indent="-257132" defTabSz="685681">
              <a:buClrTx/>
              <a:buFont typeface="Arial" panose="020B0604020202020204" pitchFamily="34" charset="0"/>
              <a:buChar char="•"/>
              <a:defRPr/>
            </a:pP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There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are </a:t>
            </a:r>
            <a:r>
              <a:rPr lang="es-ES_tradnl" sz="1800" dirty="0" smtClean="0">
                <a:solidFill>
                  <a:prstClr val="black"/>
                </a:solidFill>
                <a:latin typeface="Calibri"/>
              </a:rPr>
              <a:t>4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words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missing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letters</a:t>
            </a:r>
            <a:endParaRPr lang="es-ES_tradnl" sz="1800" dirty="0">
              <a:solidFill>
                <a:prstClr val="black"/>
              </a:solidFill>
              <a:latin typeface="Calibri"/>
            </a:endParaRPr>
          </a:p>
          <a:p>
            <a:pPr marL="257132" indent="-257132" defTabSz="685681">
              <a:buClrTx/>
              <a:buFont typeface="Arial" panose="020B0604020202020204" pitchFamily="34" charset="0"/>
              <a:buChar char="•"/>
              <a:defRPr/>
            </a:pP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Students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choose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correct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letter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fill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blank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land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at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one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planets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sucessfully</a:t>
            </a:r>
            <a:endParaRPr lang="es-ES_tradnl" sz="1800" dirty="0">
              <a:solidFill>
                <a:prstClr val="black"/>
              </a:solidFill>
              <a:latin typeface="Calibri"/>
            </a:endParaRPr>
          </a:p>
          <a:p>
            <a:pPr marL="257132" indent="-257132" defTabSz="685681">
              <a:buClrTx/>
              <a:buFont typeface="Arial" panose="020B0604020202020204" pitchFamily="34" charset="0"/>
              <a:buChar char="•"/>
              <a:defRPr/>
            </a:pPr>
            <a:r>
              <a:rPr lang="es-ES_tradnl" sz="1800" dirty="0">
                <a:solidFill>
                  <a:prstClr val="black"/>
                </a:solidFill>
                <a:latin typeface="Calibri"/>
              </a:rPr>
              <a:t>1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correct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answer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= 1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point</a:t>
            </a:r>
            <a:endParaRPr lang="es-ES_tradnl" sz="1800" dirty="0">
              <a:solidFill>
                <a:prstClr val="black"/>
              </a:solidFill>
              <a:latin typeface="Calibri"/>
            </a:endParaRPr>
          </a:p>
          <a:p>
            <a:pPr marL="257132" indent="-257132" defTabSz="685681">
              <a:buClrTx/>
              <a:buFont typeface="Arial" panose="020B0604020202020204" pitchFamily="34" charset="0"/>
              <a:buChar char="•"/>
              <a:defRPr/>
            </a:pP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All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students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say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aloud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answer</a:t>
            </a:r>
            <a:endParaRPr lang="es-ES_tradnl" sz="1800" dirty="0">
              <a:solidFill>
                <a:prstClr val="black"/>
              </a:solidFill>
              <a:latin typeface="Calibri"/>
            </a:endParaRPr>
          </a:p>
          <a:p>
            <a:pPr marL="257132" indent="-257132" defTabSz="685681">
              <a:buClrTx/>
              <a:buFont typeface="Arial" panose="020B0604020202020204" pitchFamily="34" charset="0"/>
              <a:buChar char="•"/>
              <a:defRPr/>
            </a:pPr>
            <a:r>
              <a:rPr lang="es-ES_tradnl" sz="1800" dirty="0">
                <a:solidFill>
                  <a:prstClr val="black"/>
                </a:solidFill>
                <a:latin typeface="Calibri"/>
              </a:rPr>
              <a:t>Note:</a:t>
            </a:r>
          </a:p>
          <a:p>
            <a:pPr defTabSz="685681">
              <a:buClrTx/>
              <a:defRPr/>
            </a:pPr>
            <a:r>
              <a:rPr lang="es-ES_tradnl" sz="18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letters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check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685681">
              <a:buClrTx/>
              <a:defRPr/>
            </a:pPr>
            <a:r>
              <a:rPr lang="es-ES_tradnl" sz="18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NEXT </a:t>
            </a:r>
            <a:r>
              <a:rPr lang="es-ES_tradnl" sz="1800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1800" dirty="0">
                <a:solidFill>
                  <a:prstClr val="black"/>
                </a:solidFill>
                <a:latin typeface="Calibri"/>
              </a:rPr>
              <a:t> continue</a:t>
            </a:r>
          </a:p>
        </p:txBody>
      </p:sp>
    </p:spTree>
    <p:extLst>
      <p:ext uri="{BB962C8B-B14F-4D97-AF65-F5344CB8AC3E}">
        <p14:creationId xmlns:p14="http://schemas.microsoft.com/office/powerpoint/2010/main" val="1570169062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"/>
            <a:ext cx="9144000" cy="513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278753" y="3283744"/>
            <a:ext cx="2392327" cy="174545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685681">
              <a:buClrTx/>
              <a:defRPr/>
            </a:pPr>
            <a:endParaRPr lang="en-US" sz="4500" b="1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grpSp>
        <p:nvGrpSpPr>
          <p:cNvPr id="4" name="Mars"/>
          <p:cNvGrpSpPr>
            <a:grpSpLocks/>
          </p:cNvGrpSpPr>
          <p:nvPr/>
        </p:nvGrpSpPr>
        <p:grpSpPr bwMode="auto">
          <a:xfrm>
            <a:off x="537179" y="478759"/>
            <a:ext cx="1948635" cy="1407319"/>
            <a:chOff x="105698" y="693076"/>
            <a:chExt cx="2599061" cy="1876942"/>
          </a:xfrm>
        </p:grpSpPr>
        <p:pic>
          <p:nvPicPr>
            <p:cNvPr id="9242" name="Picture 2" descr="Kết quả hình ảnh cho mars cartoon 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399" y="693076"/>
              <a:ext cx="1869121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 2"/>
            <p:cNvSpPr/>
            <p:nvPr/>
          </p:nvSpPr>
          <p:spPr>
            <a:xfrm>
              <a:off x="105698" y="1250545"/>
              <a:ext cx="2599061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2000" b="1" dirty="0">
                  <a:solidFill>
                    <a:srgbClr val="FFFF00"/>
                  </a:solidFill>
                  <a:latin typeface="Calibri"/>
                </a:rPr>
                <a:t>a. freezing</a:t>
              </a:r>
            </a:p>
          </p:txBody>
        </p:sp>
      </p:grpSp>
      <p:pic>
        <p:nvPicPr>
          <p:cNvPr id="9238" name="Picture 8" descr="Kết quả hình ảnh cho earth cartoon 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58010" y="438895"/>
            <a:ext cx="1476375" cy="14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Jupiter"/>
          <p:cNvGrpSpPr>
            <a:grpSpLocks/>
          </p:cNvGrpSpPr>
          <p:nvPr/>
        </p:nvGrpSpPr>
        <p:grpSpPr bwMode="auto">
          <a:xfrm>
            <a:off x="4536285" y="429421"/>
            <a:ext cx="1842346" cy="1527572"/>
            <a:chOff x="4330265" y="613238"/>
            <a:chExt cx="2456286" cy="2036618"/>
          </a:xfrm>
        </p:grpSpPr>
        <p:pic>
          <p:nvPicPr>
            <p:cNvPr id="9234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4330265" y="1153525"/>
              <a:ext cx="2456286" cy="956043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3200" b="1" dirty="0">
                  <a:solidFill>
                    <a:srgbClr val="FFFF00"/>
                  </a:solidFill>
                  <a:latin typeface="Calibri"/>
                </a:rPr>
                <a:t>c. hot</a:t>
              </a:r>
            </a:p>
          </p:txBody>
        </p:sp>
      </p:grpSp>
      <p:grpSp>
        <p:nvGrpSpPr>
          <p:cNvPr id="6" name="Venus"/>
          <p:cNvGrpSpPr>
            <a:grpSpLocks/>
          </p:cNvGrpSpPr>
          <p:nvPr/>
        </p:nvGrpSpPr>
        <p:grpSpPr bwMode="auto">
          <a:xfrm>
            <a:off x="6680527" y="485737"/>
            <a:ext cx="1926294" cy="1407319"/>
            <a:chOff x="6763032" y="648257"/>
            <a:chExt cx="2568997" cy="1876942"/>
          </a:xfrm>
        </p:grpSpPr>
        <p:pic>
          <p:nvPicPr>
            <p:cNvPr id="9230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06349" y="648257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6763032" y="1209533"/>
              <a:ext cx="2568997" cy="826301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2000" b="1" dirty="0">
                  <a:solidFill>
                    <a:srgbClr val="FFFF00"/>
                  </a:solidFill>
                  <a:latin typeface="Calibri"/>
                </a:rPr>
                <a:t>d. stormy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rcRect l="16750" t="20515" r="14745" b="24779"/>
          <a:stretch>
            <a:fillRect/>
          </a:stretch>
        </p:blipFill>
        <p:spPr bwMode="auto">
          <a:xfrm>
            <a:off x="6188877" y="3657600"/>
            <a:ext cx="152638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6757" y="262950"/>
            <a:ext cx="1683544" cy="168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96485" y="262951"/>
            <a:ext cx="1645444" cy="174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18716" y="342728"/>
            <a:ext cx="1584722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 bwMode="auto">
          <a:xfrm>
            <a:off x="2561110" y="868471"/>
            <a:ext cx="1827600" cy="62787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685681">
              <a:buClrTx/>
              <a:defRPr/>
            </a:pPr>
            <a:r>
              <a:rPr lang="en-US" sz="2800" b="1" dirty="0">
                <a:solidFill>
                  <a:srgbClr val="FFFF00"/>
                </a:solidFill>
                <a:latin typeface="Calibri"/>
              </a:rPr>
              <a:t>b. cold</a:t>
            </a:r>
          </a:p>
        </p:txBody>
      </p:sp>
      <p:sp>
        <p:nvSpPr>
          <p:cNvPr id="22" name="Rounded Rectangle 21">
            <a:hlinkClick r:id="" action="ppaction://hlinkshowjump?jump=nextslide"/>
          </p:cNvPr>
          <p:cNvSpPr/>
          <p:nvPr/>
        </p:nvSpPr>
        <p:spPr>
          <a:xfrm>
            <a:off x="6629400" y="4743450"/>
            <a:ext cx="914400" cy="285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b="1" kern="1200" dirty="0">
                <a:solidFill>
                  <a:sysClr val="windowText" lastClr="000000"/>
                </a:solidFill>
                <a:latin typeface="Calibri"/>
              </a:rPr>
              <a:t>NEXT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2FD24-E1D7-2B23-C4A9-5B17FD0081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8398" y="3128671"/>
            <a:ext cx="2055602" cy="20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9875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C -0.04028 -0.00139 -0.05729 0.00139 -0.08941 -0.01204 C -0.09305 -0.0169 -0.0934 -0.02129 -0.09722 -0.02592 C -0.09618 -0.03727 -0.09722 -0.05162 -0.09097 -0.06041 C -0.08941 -0.06666 -0.08611 -0.07245 -0.08038 -0.07245 C -0.05608 -0.07384 -0.03194 -0.07384 -0.00764 -0.07454 C 0.01441 -0.07754 0.03594 -0.08588 0.05747 -0.09305 C 0.06233 -0.09722 0.06719 -0.10046 0.07274 -0.10301 C 0.07743 -0.11227 0.07969 -0.1243 0.08177 -0.13518 C 0.08125 -0.14329 0.08125 -0.15139 0.08021 -0.15926 C 0.07674 -0.18356 0.05764 -0.1919 0.04236 -0.1956 C 0.03021 -0.20231 0.01754 -0.20555 0.00451 -0.20787 C -0.04983 -0.20532 -0.02483 -0.20741 -0.05312 -0.19977 C -0.07483 -0.18495 -0.09948 -0.17754 -0.12274 -0.16944 C -0.17604 -0.17153 -0.16285 -0.16805 -0.19549 -0.18148 C -0.20729 -0.19236 -0.22205 -0.20139 -0.23489 -0.20995 C -0.23733 -0.21157 -0.23993 -0.21296 -0.24253 -0.21389 C -0.24705 -0.21551 -0.25608 -0.21782 -0.25608 -0.21759 C -0.26805 -0.22592 -0.2816 -0.22639 -0.29392 -0.23217 C -0.3066 -0.23009 -0.31788 -0.22477 -0.33038 -0.22199 C -0.35139 -0.21018 -0.37448 -0.21481 -0.39705 -0.21389 C -0.41128 -0.20741 -0.42743 -0.20278 -0.44253 -0.19977 C -0.46406 -0.18981 -0.4875 -0.19329 -0.5092 -0.18356 C -0.54045 -0.18426 -0.57187 -0.18379 -0.60312 -0.18565 C -0.60729 -0.18588 -0.61441 -0.19514 -0.61823 -0.19768 C -0.63194 -0.20671 -0.63837 -0.22153 -0.65 -0.23217 C -0.65399 -0.24791 -0.66302 -0.23657 -0.65451 -0.26435 C -0.65295 -0.26967 -0.6493 -0.27407 -0.64549 -0.27662 C -0.64149 -0.27916 -0.63333 -0.28449 -0.63333 -0.28426 C -0.62674 -0.29375 -0.60937 -0.29653 -0.6 -0.29676 C -0.56319 -0.29768 -0.52621 -0.29791 -0.48941 -0.29907 C -0.47257 -0.30741 -0.45295 -0.30856 -0.43489 -0.31088 C -0.40295 -0.32176 -0.39687 -0.31759 -0.34844 -0.31898 C -0.34219 -0.32315 -0.33733 -0.32523 -0.33038 -0.32708 C -0.3217 -0.33842 -0.32517 -0.33379 -0.31979 -0.3412 C -0.31823 -0.34352 -0.31805 -0.34676 -0.31667 -0.3493 C -0.31545 -0.35162 -0.31371 -0.35324 -0.31215 -0.35555 C -0.30712 -0.36898 -0.30382 -0.38287 -0.30156 -0.39768 C -0.3026 -0.4118 -0.30243 -0.4206 -0.30764 -0.43217 C -0.30955 -0.43634 -0.31371 -0.44421 -0.31371 -0.44398 C -0.31667 -0.45717 -0.31267 -0.44305 -0.31979 -0.45625 C -0.32969 -0.47454 -0.31701 -0.45671 -0.32587 -0.46852 C -0.33003 -0.48657 -0.34653 -0.50092 -0.35451 -0.5169 C -0.35382 -0.54421 -0.35 -0.58171 -0.35312 -0.60995 C -0.35347 -0.61227 -0.35469 -0.61458 -0.35608 -0.61597 C -0.36059 -0.6206 -0.37274 -0.62407 -0.37882 -0.62407 " pathEditMode="relative" rAng="0" ptsTypes="AAAAAAAAAAAAAAAAAAAAAAAAAAAAAAAAAAAAAAAAAAAAAA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0" y="-3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1.85185E-6 L -0.02743 0.5861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292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4302"/>
            <a:ext cx="9144000" cy="504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988830" y="3559460"/>
            <a:ext cx="5110744" cy="13554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685681">
              <a:buClrTx/>
              <a:defRPr/>
            </a:pPr>
            <a:r>
              <a:rPr lang="en-US" sz="5000" b="1" dirty="0" smtClean="0">
                <a:solidFill>
                  <a:srgbClr val="FFFF00"/>
                </a:solidFill>
                <a:latin typeface="Berlin Sans FB" pitchFamily="34" charset="0"/>
              </a:rPr>
              <a:t>   h _ t</a:t>
            </a:r>
            <a:endParaRPr lang="en-US" sz="5000" b="1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pic>
        <p:nvPicPr>
          <p:cNvPr id="10266" name="Picture 2" descr="Kết quả hình ảnh cho mars cartoon 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6648" y="426372"/>
            <a:ext cx="1401366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Earth"/>
          <p:cNvGrpSpPr>
            <a:grpSpLocks/>
          </p:cNvGrpSpPr>
          <p:nvPr/>
        </p:nvGrpSpPr>
        <p:grpSpPr bwMode="auto">
          <a:xfrm>
            <a:off x="2659559" y="383510"/>
            <a:ext cx="1476375" cy="1450181"/>
            <a:chOff x="2528021" y="693077"/>
            <a:chExt cx="1967780" cy="1934874"/>
          </a:xfrm>
        </p:grpSpPr>
        <p:pic>
          <p:nvPicPr>
            <p:cNvPr id="10262" name="Picture 8" descr="Kết quả hình ảnh cho earth cartoon 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28021" y="693077"/>
              <a:ext cx="1967780" cy="1934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193057" y="1583927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5400" b="1" dirty="0">
                  <a:solidFill>
                    <a:srgbClr val="FFFF00"/>
                  </a:solidFill>
                  <a:latin typeface="Calibri"/>
                </a:rPr>
                <a:t>a</a:t>
              </a:r>
            </a:p>
          </p:txBody>
        </p:sp>
      </p:grpSp>
      <p:grpSp>
        <p:nvGrpSpPr>
          <p:cNvPr id="4" name="Jupiter"/>
          <p:cNvGrpSpPr>
            <a:grpSpLocks/>
          </p:cNvGrpSpPr>
          <p:nvPr/>
        </p:nvGrpSpPr>
        <p:grpSpPr bwMode="auto">
          <a:xfrm>
            <a:off x="4572001" y="306112"/>
            <a:ext cx="1527572" cy="1527572"/>
            <a:chOff x="4592782" y="613238"/>
            <a:chExt cx="2036618" cy="2036618"/>
          </a:xfrm>
        </p:grpSpPr>
        <p:pic>
          <p:nvPicPr>
            <p:cNvPr id="10258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5278876" y="1606041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5400" b="1" dirty="0">
                  <a:solidFill>
                    <a:srgbClr val="FFFF00"/>
                  </a:solidFill>
                  <a:latin typeface="Calibri"/>
                </a:rPr>
                <a:t>e</a:t>
              </a:r>
            </a:p>
          </p:txBody>
        </p:sp>
      </p:grpSp>
      <p:grpSp>
        <p:nvGrpSpPr>
          <p:cNvPr id="5" name="Venus"/>
          <p:cNvGrpSpPr>
            <a:grpSpLocks/>
          </p:cNvGrpSpPr>
          <p:nvPr/>
        </p:nvGrpSpPr>
        <p:grpSpPr bwMode="auto">
          <a:xfrm>
            <a:off x="6535646" y="343459"/>
            <a:ext cx="1412081" cy="1407319"/>
            <a:chOff x="6727382" y="693076"/>
            <a:chExt cx="1883218" cy="1876942"/>
          </a:xfrm>
        </p:grpSpPr>
        <p:pic>
          <p:nvPicPr>
            <p:cNvPr id="10254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27382" y="693076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7287990" y="163648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5400" b="1" dirty="0" err="1">
                  <a:solidFill>
                    <a:srgbClr val="FFFF00"/>
                  </a:solidFill>
                  <a:latin typeface="Calibri"/>
                </a:rPr>
                <a:t>i</a:t>
              </a:r>
              <a:endParaRPr lang="en-US" sz="5400" b="1" dirty="0">
                <a:solidFill>
                  <a:srgbClr val="FFFF00"/>
                </a:solidFill>
                <a:latin typeface="Calibri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81700" y="3799285"/>
            <a:ext cx="1504950" cy="90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79428" y="317986"/>
            <a:ext cx="1662113" cy="166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12457" y="275413"/>
            <a:ext cx="1662113" cy="166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03839" y="317986"/>
            <a:ext cx="1662113" cy="166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21"/>
          <p:cNvSpPr/>
          <p:nvPr/>
        </p:nvSpPr>
        <p:spPr bwMode="auto">
          <a:xfrm>
            <a:off x="1178056" y="993657"/>
            <a:ext cx="654980" cy="6286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685681">
              <a:buClrTx/>
              <a:defRPr/>
            </a:pPr>
            <a:r>
              <a:rPr lang="en-US" sz="5400" b="1" dirty="0">
                <a:solidFill>
                  <a:srgbClr val="FFFF00"/>
                </a:solidFill>
                <a:latin typeface="Calibri"/>
              </a:rPr>
              <a:t>o</a:t>
            </a:r>
          </a:p>
        </p:txBody>
      </p:sp>
      <p:sp>
        <p:nvSpPr>
          <p:cNvPr id="23" name="Rounded Rectangle 22">
            <a:hlinkClick r:id="" action="ppaction://hlinkshowjump?jump=nextslide"/>
          </p:cNvPr>
          <p:cNvSpPr/>
          <p:nvPr/>
        </p:nvSpPr>
        <p:spPr>
          <a:xfrm>
            <a:off x="6629400" y="4743450"/>
            <a:ext cx="914400" cy="285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b="1" kern="1200" dirty="0">
                <a:solidFill>
                  <a:sysClr val="windowText" lastClr="000000"/>
                </a:solidFill>
                <a:latin typeface="Calibri"/>
              </a:rPr>
              <a:t>NEXT</a:t>
            </a:r>
          </a:p>
        </p:txBody>
      </p:sp>
      <p:pic>
        <p:nvPicPr>
          <p:cNvPr id="6" name="Picture 2" descr="Premium Vector | Handsome young man suffering from heat wave stoke in very  hot weather temperature">
            <a:extLst>
              <a:ext uri="{FF2B5EF4-FFF2-40B4-BE49-F238E27FC236}">
                <a16:creationId xmlns:a16="http://schemas.microsoft.com/office/drawing/2014/main" id="{FC6C4E93-78A3-03D5-F2B9-F15F18B20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EFD5"/>
              </a:clrFrom>
              <a:clrTo>
                <a:srgbClr val="FFEF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12" y="3450574"/>
            <a:ext cx="1250951" cy="14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917690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347 C -0.05261 -0.00417 -0.08577 -0.00116 -0.1184 -0.00556 C -0.12205 -0.00602 -0.12448 -0.01759 -0.12448 -0.01736 C -0.12604 -0.02454 -0.1283 -0.0287 -0.13195 -0.0338 C -0.1375 -0.05533 -0.13455 -0.0412 -0.13195 -0.09028 C -0.1316 -0.09838 -0.12743 -0.10579 -0.12448 -0.1125 C -0.11736 -0.12917 -0.10868 -0.14352 -0.09566 -0.15301 C -0.09254 -0.15533 -0.08854 -0.15509 -0.08507 -0.15695 C -0.08247 -0.15833 -0.08021 -0.16088 -0.07743 -0.16111 C -0.05278 -0.16296 -0.02795 -0.16227 -0.00313 -0.16296 C 0.00416 -0.16968 0.00746 -0.17824 0.01041 -0.18935 C 0.00764 -0.19977 0.00885 -0.21158 0.00278 -0.21968 C 0.00139 -0.22824 -0.00156 -0.23773 -0.00625 -0.24375 C -0.01215 -0.25995 -0.02066 -0.27083 -0.03056 -0.28218 C -0.04931 -0.30394 -0.06893 -0.32153 -0.0941 -0.32662 C -0.1092 -0.33495 -0.12778 -0.33866 -0.1441 -0.34074 C -0.15261 -0.33935 -0.16146 -0.33958 -0.16979 -0.33681 C -0.17344 -0.33565 -0.17639 -0.32616 -0.17743 -0.32269 C -0.18195 -0.30741 -0.18646 -0.2919 -0.19566 -0.28033 C -0.19809 -0.27037 -0.19965 -0.27523 -0.20469 -0.26806 C -0.22309 -0.26945 -0.22535 -0.26528 -0.23646 -0.27408 C -0.23959 -0.27662 -0.24254 -0.2794 -0.24566 -0.28218 C -0.24948 -0.28542 -0.25781 -0.29028 -0.25781 -0.29005 C -0.26025 -0.29375 -0.2632 -0.29676 -0.26528 -0.30046 C -0.2684 -0.30579 -0.26997 -0.31366 -0.27448 -0.31667 C -0.28195 -0.32153 -0.28906 -0.32639 -0.29722 -0.3287 C -0.30677 -0.33519 -0.31493 -0.33542 -0.32587 -0.33681 C -0.34184 -0.34236 -0.35174 -0.34005 -0.36979 -0.33889 C -0.38299 -0.3331 -0.37986 -0.32408 -0.38802 -0.3125 C -0.39115 -0.29838 -0.39132 -0.29005 -0.39861 -0.28033 C -0.40365 -0.25995 -0.42413 -0.2632 -0.43646 -0.26204 C -0.45903 -0.25417 -0.4816 -0.25394 -0.50469 -0.25 C -0.5184 -0.24769 -0.53212 -0.24352 -0.54566 -0.23982 C -0.57396 -0.2419 -0.60243 -0.24167 -0.63056 -0.24583 C -0.63542 -0.24653 -0.65712 -0.26435 -0.66233 -0.26806 C -0.67518 -0.27732 -0.68872 -0.28357 -0.70313 -0.28634 C -0.71493 -0.30139 -0.70278 -0.28403 -0.7092 -0.29838 C -0.71146 -0.30347 -0.71563 -0.30787 -0.7184 -0.3125 C -0.72153 -0.31783 -0.72448 -0.32338 -0.72743 -0.3287 C -0.72847 -0.33079 -0.73056 -0.33472 -0.73056 -0.33449 C -0.73108 -0.33681 -0.73195 -0.33866 -0.73195 -0.34074 C -0.73195 -0.35093 -0.73143 -0.36111 -0.73056 -0.37107 C -0.72986 -0.37986 -0.72465 -0.38056 -0.71979 -0.38333 C -0.71146 -0.3882 -0.70278 -0.38982 -0.6941 -0.39329 C -0.67952 -0.39074 -0.66684 -0.38519 -0.65313 -0.37917 C -0.63768 -0.38148 -0.6224 -0.38796 -0.6092 -0.39931 C -0.60209 -0.40533 -0.60052 -0.41204 -0.59566 -0.41968 C -0.5908 -0.42732 -0.58837 -0.43195 -0.58646 -0.4419 C -0.58768 -0.4588 -0.58611 -0.47685 -0.59115 -0.49236 C -0.59323 -0.49884 -0.59775 -0.50232 -0.60018 -0.50857 C -0.60417 -0.51898 -0.60955 -0.52685 -0.61389 -0.53681 C -0.61858 -0.54792 -0.62327 -0.55903 -0.629 -0.56921 C -0.63403 -0.58889 -0.64028 -0.60764 -0.6441 -0.62778 C -0.64358 -0.63727 -0.64618 -0.64792 -0.64254 -0.65602 C -0.64097 -0.65972 -0.63351 -0.65185 -0.63351 -0.65162 " pathEditMode="relative" rAng="0" ptsTypes="AAAAAAAAAAAAAAAAAAAAAAAAAAAAAAAAAAAAAAAAAAAAAAAAAAAAAAA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00" y="-32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26146 0.5923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2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428750" y="3337322"/>
            <a:ext cx="3543300" cy="1577578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685681">
              <a:buClrTx/>
              <a:defRPr/>
            </a:pPr>
            <a:r>
              <a:rPr lang="en-US" sz="7200" b="1" dirty="0">
                <a:solidFill>
                  <a:srgbClr val="FFFF00"/>
                </a:solidFill>
                <a:latin typeface="Berlin Sans FB" pitchFamily="34" charset="0"/>
              </a:rPr>
              <a:t>Warm</a:t>
            </a:r>
          </a:p>
        </p:txBody>
      </p:sp>
      <p:grpSp>
        <p:nvGrpSpPr>
          <p:cNvPr id="4" name="Mars"/>
          <p:cNvGrpSpPr>
            <a:grpSpLocks/>
          </p:cNvGrpSpPr>
          <p:nvPr/>
        </p:nvGrpSpPr>
        <p:grpSpPr bwMode="auto">
          <a:xfrm>
            <a:off x="298714" y="79066"/>
            <a:ext cx="1922015" cy="1820701"/>
            <a:chOff x="533399" y="693076"/>
            <a:chExt cx="1869121" cy="1876942"/>
          </a:xfrm>
        </p:grpSpPr>
        <p:pic>
          <p:nvPicPr>
            <p:cNvPr id="11290" name="Picture 2" descr="Kết quả hình ảnh cho mars cartoon 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399" y="693076"/>
              <a:ext cx="1869121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 2"/>
            <p:cNvSpPr/>
            <p:nvPr/>
          </p:nvSpPr>
          <p:spPr>
            <a:xfrm>
              <a:off x="676842" y="847236"/>
              <a:ext cx="1534162" cy="1507137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681">
                <a:buClrTx/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alibri"/>
                </a:rPr>
                <a:t>a</a:t>
              </a:r>
            </a:p>
          </p:txBody>
        </p:sp>
      </p:grpSp>
      <p:pic>
        <p:nvPicPr>
          <p:cNvPr id="11282" name="Picture 6" descr="Kết quả hình ảnh cho jupiter cartoon 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85969" y="61487"/>
            <a:ext cx="1795851" cy="179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2EAD5DE-6139-3FEB-BC90-5258ED0A1AE2}"/>
              </a:ext>
            </a:extLst>
          </p:cNvPr>
          <p:cNvGrpSpPr/>
          <p:nvPr/>
        </p:nvGrpSpPr>
        <p:grpSpPr>
          <a:xfrm>
            <a:off x="2519429" y="79061"/>
            <a:ext cx="1795851" cy="1699023"/>
            <a:chOff x="3440421" y="636589"/>
            <a:chExt cx="1968500" cy="1933575"/>
          </a:xfrm>
        </p:grpSpPr>
        <p:pic>
          <p:nvPicPr>
            <p:cNvPr id="11286" name="Picture 8" descr="Kết quả hình ảnh cho earth cartoon 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440421" y="636589"/>
              <a:ext cx="1968500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 bwMode="auto">
            <a:xfrm>
              <a:off x="3554727" y="736014"/>
              <a:ext cx="1745382" cy="1715912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681">
                <a:buClrTx/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alibri"/>
                </a:rPr>
                <a:t>b</a:t>
              </a:r>
            </a:p>
          </p:txBody>
        </p:sp>
      </p:grpSp>
      <p:grpSp>
        <p:nvGrpSpPr>
          <p:cNvPr id="6" name="Venus"/>
          <p:cNvGrpSpPr>
            <a:grpSpLocks/>
          </p:cNvGrpSpPr>
          <p:nvPr/>
        </p:nvGrpSpPr>
        <p:grpSpPr bwMode="auto">
          <a:xfrm>
            <a:off x="6817543" y="79060"/>
            <a:ext cx="1775708" cy="1795850"/>
            <a:chOff x="6727382" y="693076"/>
            <a:chExt cx="1883218" cy="1876942"/>
          </a:xfrm>
        </p:grpSpPr>
        <p:pic>
          <p:nvPicPr>
            <p:cNvPr id="11278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727382" y="693076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6857580" y="843769"/>
              <a:ext cx="1622822" cy="1601528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681">
                <a:buClrTx/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alibri"/>
                </a:rPr>
                <a:t>d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54305" y="3829058"/>
            <a:ext cx="1550194" cy="93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6208" y="247455"/>
            <a:ext cx="1577578" cy="157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23710" y="251027"/>
            <a:ext cx="1575197" cy="157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06691" y="166423"/>
            <a:ext cx="1622822" cy="162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 bwMode="auto">
          <a:xfrm>
            <a:off x="4817709" y="192510"/>
            <a:ext cx="1532368" cy="1533817"/>
          </a:xfrm>
          <a:prstGeom prst="ellipse">
            <a:avLst/>
          </a:prstGeom>
          <a:blipFill>
            <a:blip r:embed="rId17"/>
            <a:stretch>
              <a:fillRect/>
            </a:stretch>
          </a:blip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defTabSz="685681">
              <a:buClrTx/>
              <a:defRPr/>
            </a:pPr>
            <a:r>
              <a:rPr lang="en-US" sz="3200" b="1" dirty="0">
                <a:solidFill>
                  <a:schemeClr val="tx1"/>
                </a:solidFill>
                <a:latin typeface="Calibri"/>
              </a:rPr>
              <a:t>c</a:t>
            </a:r>
          </a:p>
        </p:txBody>
      </p:sp>
      <p:sp>
        <p:nvSpPr>
          <p:cNvPr id="20" name="Rounded Rectangle 19">
            <a:hlinkClick r:id="" action="ppaction://hlinkshowjump?jump=nextslide"/>
          </p:cNvPr>
          <p:cNvSpPr/>
          <p:nvPr/>
        </p:nvSpPr>
        <p:spPr>
          <a:xfrm>
            <a:off x="6629400" y="4743450"/>
            <a:ext cx="914400" cy="285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b="1" kern="1200" dirty="0">
                <a:solidFill>
                  <a:sysClr val="windowText" lastClr="000000"/>
                </a:solidFill>
                <a:latin typeface="Calibri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78684157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35 0.04468 C 0.13108 0.04329 0.11406 0.04607 0.08194 0.03264 C 0.0783 0.02778 0.07795 0.02338 0.07413 0.01875 C 0.07517 0.00741 0.07413 -0.00694 0.08038 -0.01574 C 0.08194 -0.02199 0.08524 -0.02777 0.09097 -0.02777 C 0.11528 -0.02916 0.13941 -0.02916 0.16372 -0.02986 C 0.18576 -0.03287 0.20729 -0.0412 0.22882 -0.04838 C 0.23368 -0.05254 0.23854 -0.05578 0.2441 -0.05833 C 0.24878 -0.06759 0.25104 -0.07963 0.25313 -0.09051 C 0.2526 -0.09861 0.2526 -0.10671 0.25156 -0.11458 C 0.24809 -0.13889 0.22899 -0.14722 0.21372 -0.15092 C 0.20156 -0.15764 0.18889 -0.16088 0.17587 -0.16319 C 0.12153 -0.16064 0.14653 -0.16273 0.11823 -0.15509 C 0.09653 -0.14027 0.07188 -0.13287 0.04861 -0.12476 C -0.00469 -0.12685 0.00851 -0.12338 -0.02413 -0.1368 C -0.03594 -0.14768 -0.05069 -0.15671 -0.06354 -0.16527 C -0.06597 -0.16689 -0.06858 -0.16828 -0.07118 -0.16921 C -0.07569 -0.17083 -0.08472 -0.17314 -0.08472 -0.17291 C -0.0967 -0.18125 -0.11024 -0.18171 -0.12257 -0.1875 C -0.13524 -0.18541 -0.14653 -0.18009 -0.15903 -0.17731 C -0.18003 -0.16551 -0.20312 -0.17014 -0.22569 -0.16921 C -0.23993 -0.16273 -0.25608 -0.1581 -0.27118 -0.15509 C -0.29271 -0.14514 -0.31615 -0.14861 -0.33785 -0.13889 C -0.3691 -0.13958 -0.40052 -0.13912 -0.43177 -0.14097 C -0.43594 -0.1412 -0.44306 -0.15046 -0.44687 -0.15301 C -0.46059 -0.16203 -0.46701 -0.17685 -0.47865 -0.1875 C -0.48264 -0.20324 -0.49167 -0.19189 -0.48316 -0.21967 C -0.4816 -0.225 -0.47795 -0.22939 -0.47413 -0.23194 C -0.47014 -0.23449 -0.46198 -0.23981 -0.46198 -0.23958 C -0.45538 -0.24907 -0.43802 -0.25185 -0.42865 -0.25208 C -0.39184 -0.25301 -0.35486 -0.25324 -0.31806 -0.25439 C -0.30122 -0.26273 -0.2816 -0.26389 -0.26354 -0.2662 C -0.2316 -0.27708 -0.22552 -0.27291 -0.17708 -0.2743 C -0.17083 -0.27847 -0.16597 -0.28055 -0.15903 -0.2824 C -0.15035 -0.29375 -0.15382 -0.28889 -0.14844 -0.29652 C -0.14687 -0.29884 -0.1467 -0.30208 -0.14531 -0.30463 C -0.1441 -0.30694 -0.14236 -0.30856 -0.1408 -0.31088 C -0.13576 -0.3243 -0.13247 -0.33819 -0.13021 -0.35301 C -0.13125 -0.36713 -0.13108 -0.37592 -0.13628 -0.3875 C -0.13819 -0.39166 -0.14236 -0.39953 -0.14236 -0.3993 C -0.14531 -0.4125 -0.14132 -0.39838 -0.14844 -0.41157 C -0.15833 -0.42986 -0.14566 -0.41203 -0.15451 -0.42384 C -0.15868 -0.44189 -0.17517 -0.45625 -0.18316 -0.47222 C -0.18247 -0.49953 -0.17865 -0.53703 -0.18177 -0.56527 C -0.18212 -0.56759 -0.18333 -0.5699 -0.18472 -0.57129 C -0.18924 -0.57592 -0.20139 -0.57939 -0.20747 -0.57939 " pathEditMode="relative" rAng="0" ptsTypes="AAAAAAAAAAAAAAAAAAAAAAAAAAAAAAAAAAAAAAAAAAAAAA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0" y="-3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46914E-7 L -0.29878 0.6123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306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14302"/>
            <a:ext cx="9144000" cy="504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360428" y="3714750"/>
            <a:ext cx="2328530" cy="12001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685681">
              <a:buClrTx/>
              <a:defRPr/>
            </a:pPr>
            <a:endParaRPr lang="en-US" sz="5000" b="1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pic>
        <p:nvPicPr>
          <p:cNvPr id="10266" name="Picture 2" descr="Kết quả hình ảnh cho mars cartoon 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6648" y="426372"/>
            <a:ext cx="1401366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Earth"/>
          <p:cNvGrpSpPr>
            <a:grpSpLocks/>
          </p:cNvGrpSpPr>
          <p:nvPr/>
        </p:nvGrpSpPr>
        <p:grpSpPr bwMode="auto">
          <a:xfrm>
            <a:off x="2541526" y="383510"/>
            <a:ext cx="1712444" cy="1450181"/>
            <a:chOff x="2370699" y="693077"/>
            <a:chExt cx="2282423" cy="1934874"/>
          </a:xfrm>
        </p:grpSpPr>
        <p:pic>
          <p:nvPicPr>
            <p:cNvPr id="10262" name="Picture 8" descr="Kết quả hình ảnh cho earth cartoon 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28021" y="693077"/>
              <a:ext cx="1967780" cy="1934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2370699" y="1287924"/>
              <a:ext cx="2282423" cy="861816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Calibri"/>
                </a:rPr>
                <a:t>b. warm</a:t>
              </a:r>
            </a:p>
          </p:txBody>
        </p:sp>
      </p:grpSp>
      <p:grpSp>
        <p:nvGrpSpPr>
          <p:cNvPr id="4" name="Jupiter"/>
          <p:cNvGrpSpPr>
            <a:grpSpLocks/>
          </p:cNvGrpSpPr>
          <p:nvPr/>
        </p:nvGrpSpPr>
        <p:grpSpPr bwMode="auto">
          <a:xfrm>
            <a:off x="4503537" y="306112"/>
            <a:ext cx="1664507" cy="1527572"/>
            <a:chOff x="4501497" y="613238"/>
            <a:chExt cx="2219186" cy="2036618"/>
          </a:xfrm>
        </p:grpSpPr>
        <p:pic>
          <p:nvPicPr>
            <p:cNvPr id="10258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4501497" y="1301901"/>
              <a:ext cx="2219186" cy="879022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Calibri"/>
                </a:rPr>
                <a:t>c. stormy</a:t>
              </a:r>
            </a:p>
          </p:txBody>
        </p:sp>
      </p:grpSp>
      <p:grpSp>
        <p:nvGrpSpPr>
          <p:cNvPr id="5" name="Venus"/>
          <p:cNvGrpSpPr>
            <a:grpSpLocks/>
          </p:cNvGrpSpPr>
          <p:nvPr/>
        </p:nvGrpSpPr>
        <p:grpSpPr bwMode="auto">
          <a:xfrm>
            <a:off x="6410630" y="343459"/>
            <a:ext cx="1662113" cy="1407319"/>
            <a:chOff x="6560653" y="693076"/>
            <a:chExt cx="2216672" cy="1876942"/>
          </a:xfrm>
        </p:grpSpPr>
        <p:pic>
          <p:nvPicPr>
            <p:cNvPr id="10254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727382" y="693076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6560653" y="1298243"/>
              <a:ext cx="2216672" cy="985923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2800" b="1" dirty="0">
                  <a:solidFill>
                    <a:srgbClr val="FFFF00"/>
                  </a:solidFill>
                  <a:latin typeface="Calibri"/>
                </a:rPr>
                <a:t>d. </a:t>
              </a:r>
            </a:p>
            <a:p>
              <a:pPr algn="ctr" defTabSz="685681">
                <a:buClrTx/>
                <a:defRPr/>
              </a:pPr>
              <a:r>
                <a:rPr lang="en-US" sz="2800" b="1" dirty="0">
                  <a:solidFill>
                    <a:srgbClr val="FFFF00"/>
                  </a:solidFill>
                  <a:latin typeface="Calibri"/>
                </a:rPr>
                <a:t>hot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81700" y="3799285"/>
            <a:ext cx="1504950" cy="90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04668" y="323755"/>
            <a:ext cx="1662113" cy="166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05931" y="321529"/>
            <a:ext cx="1662113" cy="166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10629" y="306118"/>
            <a:ext cx="1662113" cy="166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21"/>
          <p:cNvSpPr/>
          <p:nvPr/>
        </p:nvSpPr>
        <p:spPr bwMode="auto">
          <a:xfrm>
            <a:off x="637960" y="776177"/>
            <a:ext cx="1722475" cy="69909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685681">
              <a:buClrTx/>
              <a:defRPr/>
            </a:pPr>
            <a:r>
              <a:rPr lang="en-US" sz="2000" b="1" dirty="0">
                <a:solidFill>
                  <a:srgbClr val="FFFF00"/>
                </a:solidFill>
                <a:latin typeface="Calibri"/>
              </a:rPr>
              <a:t>a. freezing</a:t>
            </a:r>
          </a:p>
        </p:txBody>
      </p:sp>
      <p:sp>
        <p:nvSpPr>
          <p:cNvPr id="23" name="Rounded Rectangle 22">
            <a:hlinkClick r:id="" action="ppaction://hlinkshowjump?jump=nextslide"/>
          </p:cNvPr>
          <p:cNvSpPr/>
          <p:nvPr/>
        </p:nvSpPr>
        <p:spPr>
          <a:xfrm>
            <a:off x="6629400" y="4743450"/>
            <a:ext cx="914400" cy="285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b="1" kern="1200" dirty="0">
                <a:solidFill>
                  <a:sysClr val="windowText" lastClr="000000"/>
                </a:solidFill>
                <a:latin typeface="Calibri"/>
              </a:rPr>
              <a:t>NEXT</a:t>
            </a:r>
          </a:p>
        </p:txBody>
      </p:sp>
      <p:pic>
        <p:nvPicPr>
          <p:cNvPr id="7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D3EE51B5-F709-F893-A6D9-4BB3FD013C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60" end="10508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92362" y="3742374"/>
            <a:ext cx="1143574" cy="11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3472"/>
      </p:ext>
    </p:extLst>
  </p:cSld>
  <p:clrMapOvr>
    <a:masterClrMapping/>
  </p:clrMapOvr>
  <p:transition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347 C -0.05261 -0.00417 -0.08577 -0.00116 -0.1184 -0.00556 C -0.12205 -0.00602 -0.12448 -0.01759 -0.12448 -0.01736 C -0.12604 -0.02454 -0.1283 -0.0287 -0.13195 -0.0338 C -0.1375 -0.05533 -0.13455 -0.0412 -0.13195 -0.09028 C -0.1316 -0.09838 -0.12743 -0.10579 -0.12448 -0.1125 C -0.11736 -0.12917 -0.10868 -0.14352 -0.09566 -0.15301 C -0.09254 -0.15533 -0.08854 -0.15509 -0.08507 -0.15695 C -0.08247 -0.15833 -0.08021 -0.16088 -0.07743 -0.16111 C -0.05278 -0.16296 -0.02795 -0.16227 -0.00313 -0.16296 C 0.00416 -0.16968 0.00746 -0.17824 0.01041 -0.18935 C 0.00764 -0.19977 0.00885 -0.21158 0.00278 -0.21968 C 0.00139 -0.22824 -0.00156 -0.23773 -0.00625 -0.24375 C -0.01215 -0.25995 -0.02066 -0.27083 -0.03056 -0.28218 C -0.04931 -0.30394 -0.06893 -0.32153 -0.0941 -0.32662 C -0.1092 -0.33495 -0.12778 -0.33866 -0.1441 -0.34074 C -0.15261 -0.33935 -0.16146 -0.33958 -0.16979 -0.33681 C -0.17344 -0.33565 -0.17639 -0.32616 -0.17743 -0.32269 C -0.18195 -0.30741 -0.18646 -0.2919 -0.19566 -0.28033 C -0.19809 -0.27037 -0.19965 -0.27523 -0.20469 -0.26806 C -0.22309 -0.26945 -0.22535 -0.26528 -0.23646 -0.27408 C -0.23959 -0.27662 -0.24254 -0.2794 -0.24566 -0.28218 C -0.24948 -0.28542 -0.25781 -0.29028 -0.25781 -0.29005 C -0.26025 -0.29375 -0.2632 -0.29676 -0.26528 -0.30046 C -0.2684 -0.30579 -0.26997 -0.31366 -0.27448 -0.31667 C -0.28195 -0.32153 -0.28906 -0.32639 -0.29722 -0.3287 C -0.30677 -0.33519 -0.31493 -0.33542 -0.32587 -0.33681 C -0.34184 -0.34236 -0.35174 -0.34005 -0.36979 -0.33889 C -0.38299 -0.3331 -0.37986 -0.32408 -0.38802 -0.3125 C -0.39115 -0.29838 -0.39132 -0.29005 -0.39861 -0.28033 C -0.40365 -0.25995 -0.42413 -0.2632 -0.43646 -0.26204 C -0.45903 -0.25417 -0.4816 -0.25394 -0.50469 -0.25 C -0.5184 -0.24769 -0.53212 -0.24352 -0.54566 -0.23982 C -0.57396 -0.2419 -0.60243 -0.24167 -0.63056 -0.24583 C -0.63542 -0.24653 -0.65712 -0.26435 -0.66233 -0.26806 C -0.67518 -0.27732 -0.68872 -0.28357 -0.70313 -0.28634 C -0.71493 -0.30139 -0.70278 -0.28403 -0.7092 -0.29838 C -0.71146 -0.30347 -0.71563 -0.30787 -0.7184 -0.3125 C -0.72153 -0.31783 -0.72448 -0.32338 -0.72743 -0.3287 C -0.72847 -0.33079 -0.73056 -0.33472 -0.73056 -0.33449 C -0.73108 -0.33681 -0.73195 -0.33866 -0.73195 -0.34074 C -0.73195 -0.35093 -0.73143 -0.36111 -0.73056 -0.37107 C -0.72986 -0.37986 -0.72465 -0.38056 -0.71979 -0.38333 C -0.71146 -0.3882 -0.70278 -0.38982 -0.6941 -0.39329 C -0.67952 -0.39074 -0.66684 -0.38519 -0.65313 -0.37917 C -0.63768 -0.38148 -0.6224 -0.38796 -0.6092 -0.39931 C -0.60209 -0.40533 -0.60052 -0.41204 -0.59566 -0.41968 C -0.5908 -0.42732 -0.58837 -0.43195 -0.58646 -0.4419 C -0.58768 -0.4588 -0.58611 -0.47685 -0.59115 -0.49236 C -0.59323 -0.49884 -0.59775 -0.50232 -0.60018 -0.50857 C -0.60417 -0.51898 -0.60955 -0.52685 -0.61389 -0.53681 C -0.61858 -0.54792 -0.62327 -0.55903 -0.629 -0.56921 C -0.63403 -0.58889 -0.64028 -0.60764 -0.6441 -0.62778 C -0.64358 -0.63727 -0.64618 -0.64792 -0.64254 -0.65602 C -0.64097 -0.65972 -0.63351 -0.65185 -0.63351 -0.65162 " pathEditMode="relative" rAng="0" ptsTypes="AAAAAAAAAAAAAAAAAAAAAAAAAAAAAAAAAAAAAAAAAAAAAAAAAAAAAAA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00" y="-32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83951E-6 L 0.26146 0.592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295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76217" y="3398326"/>
            <a:ext cx="5010184" cy="1527572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685681">
              <a:buClrTx/>
              <a:defRPr/>
            </a:pPr>
            <a:r>
              <a:rPr lang="en-US" sz="6600" dirty="0">
                <a:solidFill>
                  <a:srgbClr val="FFFF00"/>
                </a:solidFill>
                <a:latin typeface="Berlin Sans FB" pitchFamily="34" charset="0"/>
              </a:rPr>
              <a:t>o-c-l-o</a:t>
            </a:r>
          </a:p>
        </p:txBody>
      </p:sp>
      <p:grpSp>
        <p:nvGrpSpPr>
          <p:cNvPr id="4" name="Mars"/>
          <p:cNvGrpSpPr>
            <a:grpSpLocks/>
          </p:cNvGrpSpPr>
          <p:nvPr/>
        </p:nvGrpSpPr>
        <p:grpSpPr bwMode="auto">
          <a:xfrm>
            <a:off x="244550" y="413895"/>
            <a:ext cx="2080695" cy="1407319"/>
            <a:chOff x="-125007" y="693076"/>
            <a:chExt cx="2775201" cy="1876942"/>
          </a:xfrm>
        </p:grpSpPr>
        <p:pic>
          <p:nvPicPr>
            <p:cNvPr id="11290" name="Picture 2" descr="Kết quả hình ảnh cho mars cartoon 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2428" y="693076"/>
              <a:ext cx="1869121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 2"/>
            <p:cNvSpPr/>
            <p:nvPr/>
          </p:nvSpPr>
          <p:spPr>
            <a:xfrm>
              <a:off x="-125007" y="1214465"/>
              <a:ext cx="2775201" cy="78537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3200" b="1" dirty="0">
                  <a:solidFill>
                    <a:srgbClr val="FFFF00"/>
                  </a:solidFill>
                  <a:latin typeface="Calibri"/>
                </a:rPr>
                <a:t>a. </a:t>
              </a:r>
              <a:r>
                <a:rPr lang="en-US" sz="3200" b="1" dirty="0" err="1">
                  <a:solidFill>
                    <a:srgbClr val="FFFF00"/>
                  </a:solidFill>
                  <a:latin typeface="Calibri"/>
                </a:rPr>
                <a:t>colo</a:t>
              </a:r>
              <a:endParaRPr lang="en-US" sz="3200" b="1" dirty="0">
                <a:solidFill>
                  <a:srgbClr val="FFFF00"/>
                </a:solidFill>
                <a:latin typeface="Calibri"/>
              </a:endParaRPr>
            </a:p>
          </p:txBody>
        </p:sp>
      </p:grpSp>
      <p:grpSp>
        <p:nvGrpSpPr>
          <p:cNvPr id="5" name="Jupiter"/>
          <p:cNvGrpSpPr>
            <a:grpSpLocks/>
          </p:cNvGrpSpPr>
          <p:nvPr/>
        </p:nvGrpSpPr>
        <p:grpSpPr bwMode="auto">
          <a:xfrm>
            <a:off x="4405201" y="293635"/>
            <a:ext cx="1980608" cy="1527572"/>
            <a:chOff x="4217732" y="613238"/>
            <a:chExt cx="2640623" cy="2036618"/>
          </a:xfrm>
        </p:grpSpPr>
        <p:pic>
          <p:nvPicPr>
            <p:cNvPr id="11282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4217732" y="1195037"/>
              <a:ext cx="2640623" cy="873021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681">
                <a:buClrTx/>
                <a:defRPr/>
              </a:pPr>
              <a:r>
                <a:rPr lang="en-US" sz="3600" b="1" dirty="0">
                  <a:solidFill>
                    <a:srgbClr val="FFFF00"/>
                  </a:solidFill>
                  <a:latin typeface="Calibri"/>
                </a:rPr>
                <a:t>c. </a:t>
              </a:r>
              <a:r>
                <a:rPr lang="en-US" sz="3600" b="1" dirty="0" err="1">
                  <a:solidFill>
                    <a:srgbClr val="FFFF00"/>
                  </a:solidFill>
                  <a:latin typeface="Calibri"/>
                </a:rPr>
                <a:t>looc</a:t>
              </a:r>
              <a:r>
                <a:rPr lang="en-US" sz="3600" b="1" dirty="0">
                  <a:solidFill>
                    <a:srgbClr val="FFFF00"/>
                  </a:solidFill>
                  <a:latin typeface="Calibri"/>
                </a:rPr>
                <a:t> </a:t>
              </a:r>
            </a:p>
          </p:txBody>
        </p:sp>
      </p:grpSp>
      <p:pic>
        <p:nvPicPr>
          <p:cNvPr id="11278" name="Picture 4" descr="http://www.clker.com/cliparts/5/2/e/f/11949897301533444569venus_dan_gerhards_01.svg.hi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2395" y="330999"/>
            <a:ext cx="1412081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E987573-7B9D-0ABD-F4B7-0CEA0312BD69}"/>
              </a:ext>
            </a:extLst>
          </p:cNvPr>
          <p:cNvGrpSpPr/>
          <p:nvPr/>
        </p:nvGrpSpPr>
        <p:grpSpPr>
          <a:xfrm>
            <a:off x="2404260" y="309567"/>
            <a:ext cx="1921939" cy="1450181"/>
            <a:chOff x="2921544" y="500473"/>
            <a:chExt cx="2671779" cy="1933575"/>
          </a:xfrm>
        </p:grpSpPr>
        <p:pic>
          <p:nvPicPr>
            <p:cNvPr id="11286" name="Picture 8" descr="Kết quả hình ảnh cho earth cartoon 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287572" y="500473"/>
              <a:ext cx="1968500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 bwMode="auto">
            <a:xfrm>
              <a:off x="2921544" y="1097481"/>
              <a:ext cx="2671779" cy="785161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681">
                <a:buClrTx/>
                <a:defRPr/>
              </a:pPr>
              <a:r>
                <a:rPr lang="en-US" sz="3200" b="1" dirty="0">
                  <a:solidFill>
                    <a:srgbClr val="FFFF00"/>
                  </a:solidFill>
                  <a:latin typeface="Calibri"/>
                </a:rPr>
                <a:t>b. </a:t>
              </a:r>
              <a:r>
                <a:rPr lang="en-US" sz="3200" b="1" dirty="0" err="1">
                  <a:solidFill>
                    <a:srgbClr val="FFFF00"/>
                  </a:solidFill>
                  <a:latin typeface="Calibri"/>
                </a:rPr>
                <a:t>oolc</a:t>
              </a:r>
              <a:endParaRPr lang="en-US" sz="3200" b="1" dirty="0">
                <a:solidFill>
                  <a:srgbClr val="FFFF00"/>
                </a:solidFill>
                <a:latin typeface="Calibri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54305" y="3881446"/>
            <a:ext cx="1550194" cy="93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6217" y="283902"/>
            <a:ext cx="1577578" cy="157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1281" y="322804"/>
            <a:ext cx="1575197" cy="157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71727" y="309562"/>
            <a:ext cx="1622822" cy="162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 bwMode="auto">
          <a:xfrm>
            <a:off x="6464825" y="757171"/>
            <a:ext cx="2187221" cy="65481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 defTabSz="685681">
              <a:buClrTx/>
              <a:defRPr/>
            </a:pPr>
            <a:r>
              <a:rPr lang="en-US" sz="3600" b="1" dirty="0">
                <a:solidFill>
                  <a:srgbClr val="FFFF00"/>
                </a:solidFill>
                <a:latin typeface="Calibri"/>
              </a:rPr>
              <a:t>d. cool</a:t>
            </a:r>
          </a:p>
        </p:txBody>
      </p:sp>
      <p:sp>
        <p:nvSpPr>
          <p:cNvPr id="20" name="Rounded Rectangle 19">
            <a:hlinkClick r:id="" action="ppaction://hlinkshowjump?jump=nextslide"/>
          </p:cNvPr>
          <p:cNvSpPr/>
          <p:nvPr/>
        </p:nvSpPr>
        <p:spPr>
          <a:xfrm>
            <a:off x="6629400" y="4743450"/>
            <a:ext cx="914400" cy="2857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b="1" kern="1200" dirty="0">
                <a:solidFill>
                  <a:sysClr val="windowText" lastClr="000000"/>
                </a:solidFill>
                <a:latin typeface="Calibri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25381173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44 0.01134 C 0.38021 0.00995 0.36315 0.01273 0.33112 -0.0007 C 0.32747 -0.00556 0.32708 -0.00995 0.32331 -0.01458 C 0.32435 -0.02593 0.32331 -0.04028 0.32956 -0.04908 C 0.33112 -0.05533 0.33438 -0.06111 0.3401 -0.06111 C 0.36445 -0.0625 0.38854 -0.0625 0.41289 -0.0632 C 0.4349 -0.0662 0.45638 -0.07454 0.47799 -0.08171 C 0.48281 -0.08588 0.48763 -0.08912 0.49323 -0.09167 C 0.49792 -0.10093 0.50013 -0.11296 0.50221 -0.12384 C 0.50169 -0.13195 0.50169 -0.14005 0.50065 -0.14792 C 0.49727 -0.17222 0.47813 -0.18056 0.46289 -0.18426 C 0.45065 -0.19097 0.43802 -0.19421 0.425 -0.19653 C 0.3707 -0.19398 0.3957 -0.19607 0.36732 -0.18843 C 0.3457 -0.17361 0.32096 -0.1662 0.29779 -0.1581 C 0.2444 -0.16019 0.25768 -0.15671 0.225 -0.17014 C 0.21315 -0.18102 0.19844 -0.19005 0.18555 -0.19861 C 0.1832 -0.20023 0.1806 -0.20162 0.17799 -0.20255 C 0.17344 -0.20417 0.16445 -0.20648 0.16445 -0.20625 C 0.15247 -0.21458 0.13893 -0.21505 0.12656 -0.22083 C 0.11393 -0.21875 0.1026 -0.21343 0.0901 -0.21065 C 0.06914 -0.19884 0.04596 -0.20347 0.02344 -0.20255 C 0.00924 -0.19607 -0.0069 -0.19144 -0.02201 -0.18843 C -0.04362 -0.17847 -0.06706 -0.18195 -0.08867 -0.17222 C -0.11992 -0.17292 -0.15143 -0.17245 -0.18268 -0.17431 C -0.18685 -0.17454 -0.19388 -0.1838 -0.19779 -0.18634 C -0.21146 -0.19537 -0.21784 -0.21019 -0.22956 -0.22083 C -0.23346 -0.23658 -0.24258 -0.22523 -0.23398 -0.25301 C -0.23242 -0.25833 -0.22878 -0.26273 -0.225 -0.26528 C -0.22096 -0.26783 -0.21289 -0.27315 -0.21289 -0.27292 C -0.20625 -0.28241 -0.18893 -0.28519 -0.17956 -0.28542 C -0.14271 -0.28634 -0.10573 -0.28658 -0.06888 -0.28773 C -0.05208 -0.29607 -0.03242 -0.29722 -0.01445 -0.29954 C 0.01758 -0.31042 0.02357 -0.30625 0.07201 -0.30764 C 0.07826 -0.31181 0.0832 -0.31389 0.0901 -0.31574 C 0.09883 -0.32708 0.09531 -0.32222 0.10065 -0.32986 C 0.10221 -0.33218 0.10247 -0.33542 0.10378 -0.33796 C 0.10508 -0.34028 0.10677 -0.3419 0.10833 -0.34421 C 0.11341 -0.35764 0.11667 -0.37153 0.11888 -0.38634 C 0.11784 -0.40046 0.1181 -0.40926 0.11289 -0.42083 C 0.11094 -0.425 0.10677 -0.43287 0.10677 -0.43264 C 0.10378 -0.44583 0.10781 -0.43171 0.10065 -0.44491 C 0.09076 -0.4632 0.10352 -0.44537 0.09466 -0.45718 C 0.09049 -0.47523 0.07396 -0.48958 0.06602 -0.50556 C 0.06667 -0.53287 0.07044 -0.57037 0.06732 -0.59861 C 0.06706 -0.60093 0.06576 -0.60324 0.06445 -0.60463 C 0.0599 -0.60926 0.04779 -0.61273 0.04167 -0.61273 " pathEditMode="relative" rAng="0" ptsTypes="AAAAAAAAAAAAAAAAAAAAAAAAAAAAAAAAAAAAAAAAAAAAAA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5" y="-3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46914E-6 L -0.31423 0.598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2" y="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48"/>
          <p:cNvGrpSpPr/>
          <p:nvPr/>
        </p:nvGrpSpPr>
        <p:grpSpPr>
          <a:xfrm rot="-1800044">
            <a:off x="7783517" y="582891"/>
            <a:ext cx="666060" cy="709259"/>
            <a:chOff x="3894875" y="1871850"/>
            <a:chExt cx="666075" cy="709275"/>
          </a:xfrm>
        </p:grpSpPr>
        <p:sp>
          <p:nvSpPr>
            <p:cNvPr id="451" name="Google Shape;451;p48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452;p48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453;p48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48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48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8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AA9FA6-71E3-2DA7-A0EE-A40096CFCE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F4DC"/>
              </a:clrFrom>
              <a:clrTo>
                <a:srgbClr val="EAF4D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476" y="708795"/>
            <a:ext cx="2376966" cy="318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9DDF4-DF75-D2B1-58FD-FE2CC8152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24" y="1411149"/>
            <a:ext cx="7704264" cy="2478934"/>
          </a:xfrm>
          <a:custGeom>
            <a:avLst/>
            <a:gdLst>
              <a:gd name="connsiteX0" fmla="*/ 0 w 7704264"/>
              <a:gd name="connsiteY0" fmla="*/ 0 h 2478934"/>
              <a:gd name="connsiteX1" fmla="*/ 487937 w 7704264"/>
              <a:gd name="connsiteY1" fmla="*/ 0 h 2478934"/>
              <a:gd name="connsiteX2" fmla="*/ 975873 w 7704264"/>
              <a:gd name="connsiteY2" fmla="*/ 0 h 2478934"/>
              <a:gd name="connsiteX3" fmla="*/ 1463810 w 7704264"/>
              <a:gd name="connsiteY3" fmla="*/ 0 h 2478934"/>
              <a:gd name="connsiteX4" fmla="*/ 2259917 w 7704264"/>
              <a:gd name="connsiteY4" fmla="*/ 0 h 2478934"/>
              <a:gd name="connsiteX5" fmla="*/ 2670812 w 7704264"/>
              <a:gd name="connsiteY5" fmla="*/ 0 h 2478934"/>
              <a:gd name="connsiteX6" fmla="*/ 3158748 w 7704264"/>
              <a:gd name="connsiteY6" fmla="*/ 0 h 2478934"/>
              <a:gd name="connsiteX7" fmla="*/ 3723728 w 7704264"/>
              <a:gd name="connsiteY7" fmla="*/ 0 h 2478934"/>
              <a:gd name="connsiteX8" fmla="*/ 4211664 w 7704264"/>
              <a:gd name="connsiteY8" fmla="*/ 0 h 2478934"/>
              <a:gd name="connsiteX9" fmla="*/ 4853686 w 7704264"/>
              <a:gd name="connsiteY9" fmla="*/ 0 h 2478934"/>
              <a:gd name="connsiteX10" fmla="*/ 5649794 w 7704264"/>
              <a:gd name="connsiteY10" fmla="*/ 0 h 2478934"/>
              <a:gd name="connsiteX11" fmla="*/ 6214773 w 7704264"/>
              <a:gd name="connsiteY11" fmla="*/ 0 h 2478934"/>
              <a:gd name="connsiteX12" fmla="*/ 6625667 w 7704264"/>
              <a:gd name="connsiteY12" fmla="*/ 0 h 2478934"/>
              <a:gd name="connsiteX13" fmla="*/ 7704264 w 7704264"/>
              <a:gd name="connsiteY13" fmla="*/ 0 h 2478934"/>
              <a:gd name="connsiteX14" fmla="*/ 7704264 w 7704264"/>
              <a:gd name="connsiteY14" fmla="*/ 644523 h 2478934"/>
              <a:gd name="connsiteX15" fmla="*/ 7704264 w 7704264"/>
              <a:gd name="connsiteY15" fmla="*/ 1189888 h 2478934"/>
              <a:gd name="connsiteX16" fmla="*/ 7704264 w 7704264"/>
              <a:gd name="connsiteY16" fmla="*/ 1760043 h 2478934"/>
              <a:gd name="connsiteX17" fmla="*/ 7704264 w 7704264"/>
              <a:gd name="connsiteY17" fmla="*/ 2478934 h 2478934"/>
              <a:gd name="connsiteX18" fmla="*/ 7062242 w 7704264"/>
              <a:gd name="connsiteY18" fmla="*/ 2478934 h 2478934"/>
              <a:gd name="connsiteX19" fmla="*/ 6574305 w 7704264"/>
              <a:gd name="connsiteY19" fmla="*/ 2478934 h 2478934"/>
              <a:gd name="connsiteX20" fmla="*/ 6009326 w 7704264"/>
              <a:gd name="connsiteY20" fmla="*/ 2478934 h 2478934"/>
              <a:gd name="connsiteX21" fmla="*/ 5367304 w 7704264"/>
              <a:gd name="connsiteY21" fmla="*/ 2478934 h 2478934"/>
              <a:gd name="connsiteX22" fmla="*/ 4802325 w 7704264"/>
              <a:gd name="connsiteY22" fmla="*/ 2478934 h 2478934"/>
              <a:gd name="connsiteX23" fmla="*/ 4237345 w 7704264"/>
              <a:gd name="connsiteY23" fmla="*/ 2478934 h 2478934"/>
              <a:gd name="connsiteX24" fmla="*/ 3595323 w 7704264"/>
              <a:gd name="connsiteY24" fmla="*/ 2478934 h 2478934"/>
              <a:gd name="connsiteX25" fmla="*/ 3184429 w 7704264"/>
              <a:gd name="connsiteY25" fmla="*/ 2478934 h 2478934"/>
              <a:gd name="connsiteX26" fmla="*/ 2388322 w 7704264"/>
              <a:gd name="connsiteY26" fmla="*/ 2478934 h 2478934"/>
              <a:gd name="connsiteX27" fmla="*/ 1977428 w 7704264"/>
              <a:gd name="connsiteY27" fmla="*/ 2478934 h 2478934"/>
              <a:gd name="connsiteX28" fmla="*/ 1489491 w 7704264"/>
              <a:gd name="connsiteY28" fmla="*/ 2478934 h 2478934"/>
              <a:gd name="connsiteX29" fmla="*/ 847469 w 7704264"/>
              <a:gd name="connsiteY29" fmla="*/ 2478934 h 2478934"/>
              <a:gd name="connsiteX30" fmla="*/ 0 w 7704264"/>
              <a:gd name="connsiteY30" fmla="*/ 2478934 h 2478934"/>
              <a:gd name="connsiteX31" fmla="*/ 0 w 7704264"/>
              <a:gd name="connsiteY31" fmla="*/ 1933569 h 2478934"/>
              <a:gd name="connsiteX32" fmla="*/ 0 w 7704264"/>
              <a:gd name="connsiteY32" fmla="*/ 1363414 h 2478934"/>
              <a:gd name="connsiteX33" fmla="*/ 0 w 7704264"/>
              <a:gd name="connsiteY33" fmla="*/ 768470 h 2478934"/>
              <a:gd name="connsiteX34" fmla="*/ 0 w 7704264"/>
              <a:gd name="connsiteY34" fmla="*/ 0 h 24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4264" h="2478934" fill="none" extrusionOk="0">
                <a:moveTo>
                  <a:pt x="0" y="0"/>
                </a:moveTo>
                <a:cubicBezTo>
                  <a:pt x="241148" y="-21251"/>
                  <a:pt x="326942" y="6729"/>
                  <a:pt x="487937" y="0"/>
                </a:cubicBezTo>
                <a:cubicBezTo>
                  <a:pt x="648932" y="-6729"/>
                  <a:pt x="869008" y="15647"/>
                  <a:pt x="975873" y="0"/>
                </a:cubicBezTo>
                <a:cubicBezTo>
                  <a:pt x="1082738" y="-15647"/>
                  <a:pt x="1269122" y="15464"/>
                  <a:pt x="1463810" y="0"/>
                </a:cubicBezTo>
                <a:cubicBezTo>
                  <a:pt x="1658498" y="-15464"/>
                  <a:pt x="2019158" y="-17154"/>
                  <a:pt x="2259917" y="0"/>
                </a:cubicBezTo>
                <a:cubicBezTo>
                  <a:pt x="2500676" y="17154"/>
                  <a:pt x="2554386" y="-19250"/>
                  <a:pt x="2670812" y="0"/>
                </a:cubicBezTo>
                <a:cubicBezTo>
                  <a:pt x="2787238" y="19250"/>
                  <a:pt x="2952674" y="-4746"/>
                  <a:pt x="3158748" y="0"/>
                </a:cubicBezTo>
                <a:cubicBezTo>
                  <a:pt x="3364822" y="4746"/>
                  <a:pt x="3465877" y="19926"/>
                  <a:pt x="3723728" y="0"/>
                </a:cubicBezTo>
                <a:cubicBezTo>
                  <a:pt x="3981579" y="-19926"/>
                  <a:pt x="4041052" y="-8344"/>
                  <a:pt x="4211664" y="0"/>
                </a:cubicBezTo>
                <a:cubicBezTo>
                  <a:pt x="4382276" y="8344"/>
                  <a:pt x="4637506" y="28100"/>
                  <a:pt x="4853686" y="0"/>
                </a:cubicBezTo>
                <a:cubicBezTo>
                  <a:pt x="5069866" y="-28100"/>
                  <a:pt x="5475484" y="-24744"/>
                  <a:pt x="5649794" y="0"/>
                </a:cubicBezTo>
                <a:cubicBezTo>
                  <a:pt x="5824104" y="24744"/>
                  <a:pt x="6001079" y="-11163"/>
                  <a:pt x="6214773" y="0"/>
                </a:cubicBezTo>
                <a:cubicBezTo>
                  <a:pt x="6428467" y="11163"/>
                  <a:pt x="6426696" y="2457"/>
                  <a:pt x="6625667" y="0"/>
                </a:cubicBezTo>
                <a:cubicBezTo>
                  <a:pt x="6824638" y="-2457"/>
                  <a:pt x="7262810" y="-50581"/>
                  <a:pt x="7704264" y="0"/>
                </a:cubicBezTo>
                <a:cubicBezTo>
                  <a:pt x="7730775" y="267993"/>
                  <a:pt x="7703585" y="510686"/>
                  <a:pt x="7704264" y="644523"/>
                </a:cubicBezTo>
                <a:cubicBezTo>
                  <a:pt x="7704943" y="778360"/>
                  <a:pt x="7723427" y="1033570"/>
                  <a:pt x="7704264" y="1189888"/>
                </a:cubicBezTo>
                <a:cubicBezTo>
                  <a:pt x="7685101" y="1346207"/>
                  <a:pt x="7706172" y="1493436"/>
                  <a:pt x="7704264" y="1760043"/>
                </a:cubicBezTo>
                <a:cubicBezTo>
                  <a:pt x="7702356" y="2026651"/>
                  <a:pt x="7728553" y="2164294"/>
                  <a:pt x="7704264" y="2478934"/>
                </a:cubicBezTo>
                <a:cubicBezTo>
                  <a:pt x="7510036" y="2449081"/>
                  <a:pt x="7219588" y="2453776"/>
                  <a:pt x="7062242" y="2478934"/>
                </a:cubicBezTo>
                <a:cubicBezTo>
                  <a:pt x="6904896" y="2504092"/>
                  <a:pt x="6781778" y="2470498"/>
                  <a:pt x="6574305" y="2478934"/>
                </a:cubicBezTo>
                <a:cubicBezTo>
                  <a:pt x="6366832" y="2487370"/>
                  <a:pt x="6155809" y="2456104"/>
                  <a:pt x="6009326" y="2478934"/>
                </a:cubicBezTo>
                <a:cubicBezTo>
                  <a:pt x="5862843" y="2501764"/>
                  <a:pt x="5657905" y="2453165"/>
                  <a:pt x="5367304" y="2478934"/>
                </a:cubicBezTo>
                <a:cubicBezTo>
                  <a:pt x="5076703" y="2504703"/>
                  <a:pt x="4964683" y="2471473"/>
                  <a:pt x="4802325" y="2478934"/>
                </a:cubicBezTo>
                <a:cubicBezTo>
                  <a:pt x="4639967" y="2486395"/>
                  <a:pt x="4382588" y="2487202"/>
                  <a:pt x="4237345" y="2478934"/>
                </a:cubicBezTo>
                <a:cubicBezTo>
                  <a:pt x="4092102" y="2470666"/>
                  <a:pt x="3867315" y="2503291"/>
                  <a:pt x="3595323" y="2478934"/>
                </a:cubicBezTo>
                <a:cubicBezTo>
                  <a:pt x="3323331" y="2454577"/>
                  <a:pt x="3287217" y="2467275"/>
                  <a:pt x="3184429" y="2478934"/>
                </a:cubicBezTo>
                <a:cubicBezTo>
                  <a:pt x="3081641" y="2490593"/>
                  <a:pt x="2554109" y="2513561"/>
                  <a:pt x="2388322" y="2478934"/>
                </a:cubicBezTo>
                <a:cubicBezTo>
                  <a:pt x="2222535" y="2444307"/>
                  <a:pt x="2090439" y="2494718"/>
                  <a:pt x="1977428" y="2478934"/>
                </a:cubicBezTo>
                <a:cubicBezTo>
                  <a:pt x="1864417" y="2463150"/>
                  <a:pt x="1651262" y="2469760"/>
                  <a:pt x="1489491" y="2478934"/>
                </a:cubicBezTo>
                <a:cubicBezTo>
                  <a:pt x="1327720" y="2488108"/>
                  <a:pt x="1054696" y="2498018"/>
                  <a:pt x="847469" y="2478934"/>
                </a:cubicBezTo>
                <a:cubicBezTo>
                  <a:pt x="640242" y="2459850"/>
                  <a:pt x="393297" y="2481293"/>
                  <a:pt x="0" y="2478934"/>
                </a:cubicBezTo>
                <a:cubicBezTo>
                  <a:pt x="-4449" y="2321925"/>
                  <a:pt x="-15059" y="2065076"/>
                  <a:pt x="0" y="1933569"/>
                </a:cubicBezTo>
                <a:cubicBezTo>
                  <a:pt x="15059" y="1802063"/>
                  <a:pt x="-5458" y="1517279"/>
                  <a:pt x="0" y="1363414"/>
                </a:cubicBezTo>
                <a:cubicBezTo>
                  <a:pt x="5458" y="1209549"/>
                  <a:pt x="29185" y="1054103"/>
                  <a:pt x="0" y="768470"/>
                </a:cubicBezTo>
                <a:cubicBezTo>
                  <a:pt x="-29185" y="482837"/>
                  <a:pt x="-33466" y="318162"/>
                  <a:pt x="0" y="0"/>
                </a:cubicBezTo>
                <a:close/>
              </a:path>
              <a:path w="7704264" h="2478934" stroke="0" extrusionOk="0">
                <a:moveTo>
                  <a:pt x="0" y="0"/>
                </a:moveTo>
                <a:cubicBezTo>
                  <a:pt x="176320" y="-20815"/>
                  <a:pt x="429661" y="1995"/>
                  <a:pt x="642022" y="0"/>
                </a:cubicBezTo>
                <a:cubicBezTo>
                  <a:pt x="854383" y="-1995"/>
                  <a:pt x="957571" y="10573"/>
                  <a:pt x="1052916" y="0"/>
                </a:cubicBezTo>
                <a:cubicBezTo>
                  <a:pt x="1148261" y="-10573"/>
                  <a:pt x="1383290" y="9107"/>
                  <a:pt x="1694938" y="0"/>
                </a:cubicBezTo>
                <a:cubicBezTo>
                  <a:pt x="2006586" y="-9107"/>
                  <a:pt x="1907934" y="-16200"/>
                  <a:pt x="2105832" y="0"/>
                </a:cubicBezTo>
                <a:cubicBezTo>
                  <a:pt x="2303730" y="16200"/>
                  <a:pt x="2374357" y="11504"/>
                  <a:pt x="2593769" y="0"/>
                </a:cubicBezTo>
                <a:cubicBezTo>
                  <a:pt x="2813181" y="-11504"/>
                  <a:pt x="2841024" y="-9266"/>
                  <a:pt x="3081706" y="0"/>
                </a:cubicBezTo>
                <a:cubicBezTo>
                  <a:pt x="3322388" y="9266"/>
                  <a:pt x="3430806" y="-30713"/>
                  <a:pt x="3723728" y="0"/>
                </a:cubicBezTo>
                <a:cubicBezTo>
                  <a:pt x="4016650" y="30713"/>
                  <a:pt x="4278831" y="-4471"/>
                  <a:pt x="4519835" y="0"/>
                </a:cubicBezTo>
                <a:cubicBezTo>
                  <a:pt x="4760839" y="4471"/>
                  <a:pt x="4888545" y="20923"/>
                  <a:pt x="5161857" y="0"/>
                </a:cubicBezTo>
                <a:cubicBezTo>
                  <a:pt x="5435169" y="-20923"/>
                  <a:pt x="5377619" y="6429"/>
                  <a:pt x="5572751" y="0"/>
                </a:cubicBezTo>
                <a:cubicBezTo>
                  <a:pt x="5767883" y="-6429"/>
                  <a:pt x="6016161" y="24701"/>
                  <a:pt x="6137730" y="0"/>
                </a:cubicBezTo>
                <a:cubicBezTo>
                  <a:pt x="6259299" y="-24701"/>
                  <a:pt x="6461840" y="-16345"/>
                  <a:pt x="6548624" y="0"/>
                </a:cubicBezTo>
                <a:cubicBezTo>
                  <a:pt x="6635408" y="16345"/>
                  <a:pt x="7200353" y="10211"/>
                  <a:pt x="7704264" y="0"/>
                </a:cubicBezTo>
                <a:cubicBezTo>
                  <a:pt x="7676344" y="204928"/>
                  <a:pt x="7697599" y="304955"/>
                  <a:pt x="7704264" y="570155"/>
                </a:cubicBezTo>
                <a:cubicBezTo>
                  <a:pt x="7710929" y="835355"/>
                  <a:pt x="7695643" y="935347"/>
                  <a:pt x="7704264" y="1214678"/>
                </a:cubicBezTo>
                <a:cubicBezTo>
                  <a:pt x="7712885" y="1494009"/>
                  <a:pt x="7715003" y="1570677"/>
                  <a:pt x="7704264" y="1760043"/>
                </a:cubicBezTo>
                <a:cubicBezTo>
                  <a:pt x="7693525" y="1949410"/>
                  <a:pt x="7718491" y="2289502"/>
                  <a:pt x="7704264" y="2478934"/>
                </a:cubicBezTo>
                <a:cubicBezTo>
                  <a:pt x="7584474" y="2471041"/>
                  <a:pt x="7379609" y="2473472"/>
                  <a:pt x="7293370" y="2478934"/>
                </a:cubicBezTo>
                <a:cubicBezTo>
                  <a:pt x="7207131" y="2484396"/>
                  <a:pt x="6926536" y="2479240"/>
                  <a:pt x="6728391" y="2478934"/>
                </a:cubicBezTo>
                <a:cubicBezTo>
                  <a:pt x="6530246" y="2478628"/>
                  <a:pt x="6256153" y="2478470"/>
                  <a:pt x="6009326" y="2478934"/>
                </a:cubicBezTo>
                <a:cubicBezTo>
                  <a:pt x="5762500" y="2479398"/>
                  <a:pt x="5616039" y="2476919"/>
                  <a:pt x="5444347" y="2478934"/>
                </a:cubicBezTo>
                <a:cubicBezTo>
                  <a:pt x="5272655" y="2480949"/>
                  <a:pt x="5080142" y="2465653"/>
                  <a:pt x="4956410" y="2478934"/>
                </a:cubicBezTo>
                <a:cubicBezTo>
                  <a:pt x="4832678" y="2492215"/>
                  <a:pt x="4524026" y="2486441"/>
                  <a:pt x="4160303" y="2478934"/>
                </a:cubicBezTo>
                <a:cubicBezTo>
                  <a:pt x="3796580" y="2471427"/>
                  <a:pt x="3782581" y="2485045"/>
                  <a:pt x="3672366" y="2478934"/>
                </a:cubicBezTo>
                <a:cubicBezTo>
                  <a:pt x="3562151" y="2472823"/>
                  <a:pt x="3187823" y="2517333"/>
                  <a:pt x="2876259" y="2478934"/>
                </a:cubicBezTo>
                <a:cubicBezTo>
                  <a:pt x="2564695" y="2440535"/>
                  <a:pt x="2434941" y="2478158"/>
                  <a:pt x="2234237" y="2478934"/>
                </a:cubicBezTo>
                <a:cubicBezTo>
                  <a:pt x="2033533" y="2479710"/>
                  <a:pt x="1800027" y="2499684"/>
                  <a:pt x="1515172" y="2478934"/>
                </a:cubicBezTo>
                <a:cubicBezTo>
                  <a:pt x="1230317" y="2458184"/>
                  <a:pt x="1047552" y="2463279"/>
                  <a:pt x="873150" y="2478934"/>
                </a:cubicBezTo>
                <a:cubicBezTo>
                  <a:pt x="698748" y="2494589"/>
                  <a:pt x="234308" y="2448139"/>
                  <a:pt x="0" y="2478934"/>
                </a:cubicBezTo>
                <a:cubicBezTo>
                  <a:pt x="22709" y="2280809"/>
                  <a:pt x="14382" y="2045609"/>
                  <a:pt x="0" y="1859201"/>
                </a:cubicBezTo>
                <a:cubicBezTo>
                  <a:pt x="-14382" y="1672793"/>
                  <a:pt x="25053" y="1542339"/>
                  <a:pt x="0" y="1313835"/>
                </a:cubicBezTo>
                <a:cubicBezTo>
                  <a:pt x="-25053" y="1085331"/>
                  <a:pt x="-27289" y="862868"/>
                  <a:pt x="0" y="644523"/>
                </a:cubicBezTo>
                <a:cubicBezTo>
                  <a:pt x="27289" y="426178"/>
                  <a:pt x="-27406" y="225140"/>
                  <a:pt x="0" y="0"/>
                </a:cubicBezTo>
                <a:close/>
              </a:path>
            </a:pathLst>
          </a:custGeom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90149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0785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9266" r="13473" b="33599"/>
          <a:stretch/>
        </p:blipFill>
        <p:spPr bwMode="auto">
          <a:xfrm>
            <a:off x="327374" y="7"/>
            <a:ext cx="6421583" cy="21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04178" y="2272983"/>
            <a:ext cx="6159662" cy="1177316"/>
          </a:xfrm>
          <a:prstGeom prst="rect">
            <a:avLst/>
          </a:prstGeom>
          <a:noFill/>
        </p:spPr>
        <p:txBody>
          <a:bodyPr wrap="square" lIns="68651" tIns="34325" rIns="68651" bIns="34325" rtlCol="0">
            <a:spAutoFit/>
          </a:bodyPr>
          <a:lstStyle/>
          <a:p>
            <a:pPr defTabSz="684784">
              <a:buClrTx/>
            </a:pPr>
            <a:r>
              <a:rPr lang="en-US" altLang="zh-CN" sz="7200" kern="1200" dirty="0" smtClean="0">
                <a:solidFill>
                  <a:srgbClr val="7030A0"/>
                </a:solidFill>
                <a:latin typeface="Comic Sans MS" panose="030F0702030302020204" pitchFamily="66" charset="0"/>
                <a:ea typeface="幼圆" panose="02010509060101010101" pitchFamily="49" charset="-122"/>
              </a:rPr>
              <a:t> STRUCTURE</a:t>
            </a:r>
            <a:endParaRPr lang="zh-CN" altLang="en-US" sz="7200" kern="1200" dirty="0">
              <a:solidFill>
                <a:srgbClr val="7030A0"/>
              </a:solidFill>
              <a:latin typeface="Comic Sans MS" panose="030F0702030302020204" pitchFamily="66" charset="0"/>
              <a:ea typeface="幼圆" panose="020105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" y="3004901"/>
            <a:ext cx="1182758" cy="20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64638"/>
      </p:ext>
    </p:extLst>
  </p:cSld>
  <p:clrMapOvr>
    <a:masterClrMapping/>
  </p:clrMapOvr>
  <p:transition spd="slow">
    <p:fad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8 0.06204 L -0.0508 0.06227 C -0.05302 0.05833 -0.05523 0.05509 -0.05706 0.05139 C -0.05784 0.05 -0.05784 0.04838 -0.05836 0.04676 C -0.05914 0.04514 -0.06018 0.04375 -0.06083 0.04213 C -0.06735 0.02847 -0.05979 0.04259 -0.06591 0.03148 L -0.06956 0.01759 L -0.07099 0.01296 L -0.0723 0.00857 C -0.07438 -0.01042 -0.07425 -0.00417 -0.0723 -0.03287 C -0.07217 -0.03449 -0.07151 -0.03588 -0.07099 -0.0375 C -0.06995 -0.03981 -0.06839 -0.04143 -0.06709 -0.04352 C -0.06669 -0.04514 -0.06656 -0.04676 -0.06591 -0.04838 C -0.0624 -0.05671 -0.06188 -0.05208 -0.05341 -0.05903 C -0.05211 -0.05995 -0.05093 -0.06134 -0.04963 -0.06204 C -0.04273 -0.06574 -0.04168 -0.06505 -0.03452 -0.06667 C -0.0297 -0.06782 -0.02684 -0.06921 -0.02202 -0.07106 C -0.01238 -0.075 -0.0241 -0.06991 -0.0142 -0.07569 C -0.01212 -0.07708 -0.00743 -0.07801 -0.00547 -0.0787 C -0.003 -0.07986 0.00221 -0.08194 0.00221 -0.08194 C 0.00338 -0.08287 0.00456 -0.08426 0.00586 -0.08495 C 0.00703 -0.08565 0.0086 -0.08565 0.00964 -0.08634 C 0.01081 -0.08773 0.01094 -0.09005 0.01211 -0.09097 C 0.01315 -0.09213 0.01472 -0.0919 0.01589 -0.09259 C 0.02032 -0.0956 0.0241 -0.09861 0.02722 -0.10324 C 0.02931 -0.10625 0.03022 -0.10856 0.031 -0.1125 C 0.03204 -0.11782 0.03269 -0.12292 0.03347 -0.12801 C 0.034 -0.13102 0.03413 -0.13403 0.03478 -0.13704 C 0.03556 -0.14074 0.0366 -0.14421 0.03725 -0.14768 C 0.03777 -0.15069 0.03803 -0.15393 0.03855 -0.15694 C 0.03921 -0.15995 0.04038 -0.16296 0.04103 -0.1662 C 0.04155 -0.16829 0.04168 -0.17037 0.04233 -0.17222 C 0.04298 -0.17454 0.04416 -0.17616 0.04481 -0.17847 C 0.04572 -0.18125 0.04702 -0.18981 0.04754 -0.19236 C 0.04793 -0.19444 0.04819 -0.1963 0.04885 -0.19838 C 0.04924 -0.20092 0.0495 -0.2037 0.05002 -0.20602 C 0.05093 -0.2118 0.05119 -0.21157 0.05249 -0.21667 C 0.0521 -0.21967 0.05093 -0.2338 0.04885 -0.23657 C 0.04754 -0.23819 0.04585 -0.23958 0.04481 -0.2412 C 0.04298 -0.24421 0.04233 -0.24838 0.03973 -0.25046 C 0.031 -0.25787 0.04168 -0.24815 0.0323 -0.25972 C 0.03126 -0.26111 0.02944 -0.26157 0.02852 -0.26273 C 0.02696 -0.26458 0.02618 -0.26713 0.02462 -0.26875 C 0.01745 -0.27917 0.02397 -0.26805 0.01836 -0.27801 C 0.01797 -0.27963 0.01719 -0.28102 0.01719 -0.28264 C 0.01719 -0.28704 0.01928 -0.28866 0.02214 -0.29028 C 0.02331 -0.29097 0.02488 -0.29097 0.02605 -0.29167 C 0.03582 -0.29792 0.0241 -0.29259 0.03347 -0.2963 L 0.04754 -0.31319 C 0.04885 -0.31481 0.04963 -0.3169 0.05132 -0.31782 C 0.05288 -0.31875 0.05484 -0.31944 0.05627 -0.32083 C 0.05901 -0.32384 0.06096 -0.32778 0.06383 -0.33009 L 0.07516 -0.33935 C 0.07646 -0.34051 0.0775 -0.3419 0.07894 -0.34236 C 0.08024 -0.34305 0.08154 -0.34329 0.08271 -0.34398 C 0.08402 -0.34467 0.08506 -0.3463 0.08636 -0.34699 C 0.08883 -0.34838 0.09183 -0.34838 0.09391 -0.35 C 0.09535 -0.35116 0.09626 -0.35231 0.09782 -0.35301 C 0.10017 -0.35463 0.10277 -0.35532 0.10525 -0.35625 C 0.10655 -0.35671 0.10772 -0.35741 0.10902 -0.35764 C 0.11085 -0.35833 0.11241 -0.35856 0.11424 -0.35926 C 0.11684 -0.36018 0.12179 -0.36227 0.12179 -0.36227 C 0.12453 -0.36574 0.12583 -0.36782 0.12935 -0.36991 C 0.13052 -0.3706 0.13182 -0.37106 0.13312 -0.37153 L 0.13951 -0.37893 L 0.13951 -0.37893 " pathEditMode="relative" rAng="0" ptsTypes="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7" y="-22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" name="Google Shape;624;p52"/>
          <p:cNvGrpSpPr/>
          <p:nvPr/>
        </p:nvGrpSpPr>
        <p:grpSpPr>
          <a:xfrm rot="899960">
            <a:off x="7974222" y="379961"/>
            <a:ext cx="982591" cy="512253"/>
            <a:chOff x="1645575" y="1947525"/>
            <a:chExt cx="1489325" cy="740275"/>
          </a:xfrm>
        </p:grpSpPr>
        <p:sp>
          <p:nvSpPr>
            <p:cNvPr id="625" name="Google Shape;625;p52"/>
            <p:cNvSpPr/>
            <p:nvPr/>
          </p:nvSpPr>
          <p:spPr>
            <a:xfrm>
              <a:off x="2505300" y="2448025"/>
              <a:ext cx="629600" cy="192000"/>
            </a:xfrm>
            <a:custGeom>
              <a:avLst/>
              <a:gdLst/>
              <a:ahLst/>
              <a:cxnLst/>
              <a:rect l="l" t="t" r="r" b="b"/>
              <a:pathLst>
                <a:path w="25184" h="7680" extrusionOk="0">
                  <a:moveTo>
                    <a:pt x="134" y="1"/>
                  </a:moveTo>
                  <a:cubicBezTo>
                    <a:pt x="67" y="1"/>
                    <a:pt x="0" y="101"/>
                    <a:pt x="100" y="134"/>
                  </a:cubicBezTo>
                  <a:cubicBezTo>
                    <a:pt x="2640" y="1836"/>
                    <a:pt x="5436" y="2006"/>
                    <a:pt x="8311" y="2006"/>
                  </a:cubicBezTo>
                  <a:cubicBezTo>
                    <a:pt x="9030" y="2006"/>
                    <a:pt x="9753" y="1995"/>
                    <a:pt x="10479" y="1995"/>
                  </a:cubicBezTo>
                  <a:cubicBezTo>
                    <a:pt x="10777" y="1995"/>
                    <a:pt x="11076" y="1997"/>
                    <a:pt x="11375" y="2002"/>
                  </a:cubicBezTo>
                  <a:cubicBezTo>
                    <a:pt x="16579" y="2069"/>
                    <a:pt x="21149" y="3970"/>
                    <a:pt x="24851" y="7639"/>
                  </a:cubicBezTo>
                  <a:cubicBezTo>
                    <a:pt x="24879" y="7667"/>
                    <a:pt x="24912" y="7679"/>
                    <a:pt x="24944" y="7679"/>
                  </a:cubicBezTo>
                  <a:cubicBezTo>
                    <a:pt x="25065" y="7679"/>
                    <a:pt x="25183" y="7511"/>
                    <a:pt x="25051" y="7406"/>
                  </a:cubicBezTo>
                  <a:cubicBezTo>
                    <a:pt x="22350" y="4604"/>
                    <a:pt x="18847" y="2669"/>
                    <a:pt x="14978" y="1969"/>
                  </a:cubicBezTo>
                  <a:cubicBezTo>
                    <a:pt x="13539" y="1710"/>
                    <a:pt x="12084" y="1663"/>
                    <a:pt x="10631" y="1663"/>
                  </a:cubicBezTo>
                  <a:cubicBezTo>
                    <a:pt x="9814" y="1663"/>
                    <a:pt x="8997" y="1678"/>
                    <a:pt x="8184" y="1678"/>
                  </a:cubicBezTo>
                  <a:cubicBezTo>
                    <a:pt x="5419" y="1678"/>
                    <a:pt x="2702" y="1507"/>
                    <a:pt x="1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626;p52"/>
            <p:cNvSpPr/>
            <p:nvPr/>
          </p:nvSpPr>
          <p:spPr>
            <a:xfrm>
              <a:off x="2089175" y="2551350"/>
              <a:ext cx="1019350" cy="136450"/>
            </a:xfrm>
            <a:custGeom>
              <a:avLst/>
              <a:gdLst/>
              <a:ahLst/>
              <a:cxnLst/>
              <a:rect l="l" t="t" r="r" b="b"/>
              <a:pathLst>
                <a:path w="40774" h="5458" extrusionOk="0">
                  <a:moveTo>
                    <a:pt x="53" y="1"/>
                  </a:moveTo>
                  <a:cubicBezTo>
                    <a:pt x="25" y="1"/>
                    <a:pt x="0" y="29"/>
                    <a:pt x="0" y="71"/>
                  </a:cubicBezTo>
                  <a:cubicBezTo>
                    <a:pt x="1840" y="4147"/>
                    <a:pt x="5794" y="5458"/>
                    <a:pt x="9853" y="5458"/>
                  </a:cubicBezTo>
                  <a:cubicBezTo>
                    <a:pt x="11607" y="5458"/>
                    <a:pt x="13380" y="5213"/>
                    <a:pt x="15011" y="4841"/>
                  </a:cubicBezTo>
                  <a:cubicBezTo>
                    <a:pt x="20211" y="3662"/>
                    <a:pt x="25524" y="1890"/>
                    <a:pt x="30721" y="1890"/>
                  </a:cubicBezTo>
                  <a:cubicBezTo>
                    <a:pt x="34057" y="1890"/>
                    <a:pt x="37347" y="2621"/>
                    <a:pt x="40529" y="4707"/>
                  </a:cubicBezTo>
                  <a:cubicBezTo>
                    <a:pt x="40551" y="4724"/>
                    <a:pt x="40574" y="4732"/>
                    <a:pt x="40595" y="4732"/>
                  </a:cubicBezTo>
                  <a:cubicBezTo>
                    <a:pt x="40700" y="4732"/>
                    <a:pt x="40773" y="4551"/>
                    <a:pt x="40662" y="4440"/>
                  </a:cubicBezTo>
                  <a:cubicBezTo>
                    <a:pt x="40496" y="4307"/>
                    <a:pt x="40295" y="4174"/>
                    <a:pt x="40095" y="4073"/>
                  </a:cubicBezTo>
                  <a:cubicBezTo>
                    <a:pt x="39028" y="3340"/>
                    <a:pt x="37894" y="2806"/>
                    <a:pt x="36726" y="2439"/>
                  </a:cubicBezTo>
                  <a:cubicBezTo>
                    <a:pt x="34725" y="1752"/>
                    <a:pt x="32610" y="1473"/>
                    <a:pt x="30469" y="1473"/>
                  </a:cubicBezTo>
                  <a:cubicBezTo>
                    <a:pt x="27827" y="1473"/>
                    <a:pt x="25144" y="1898"/>
                    <a:pt x="22583" y="2506"/>
                  </a:cubicBezTo>
                  <a:cubicBezTo>
                    <a:pt x="18719" y="3399"/>
                    <a:pt x="13681" y="5148"/>
                    <a:pt x="9187" y="5148"/>
                  </a:cubicBezTo>
                  <a:cubicBezTo>
                    <a:pt x="5455" y="5148"/>
                    <a:pt x="2098" y="3942"/>
                    <a:pt x="100" y="37"/>
                  </a:cubicBezTo>
                  <a:cubicBezTo>
                    <a:pt x="87" y="12"/>
                    <a:pt x="70" y="1"/>
                    <a:pt x="5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627;p52"/>
            <p:cNvSpPr/>
            <p:nvPr/>
          </p:nvSpPr>
          <p:spPr>
            <a:xfrm>
              <a:off x="2367700" y="2540975"/>
              <a:ext cx="646075" cy="68125"/>
            </a:xfrm>
            <a:custGeom>
              <a:avLst/>
              <a:gdLst/>
              <a:ahLst/>
              <a:cxnLst/>
              <a:rect l="l" t="t" r="r" b="b"/>
              <a:pathLst>
                <a:path w="25843" h="2725" extrusionOk="0">
                  <a:moveTo>
                    <a:pt x="17118" y="1"/>
                  </a:moveTo>
                  <a:cubicBezTo>
                    <a:pt x="14818" y="1"/>
                    <a:pt x="12460" y="348"/>
                    <a:pt x="10108" y="752"/>
                  </a:cubicBezTo>
                  <a:cubicBezTo>
                    <a:pt x="6857" y="1326"/>
                    <a:pt x="3606" y="1991"/>
                    <a:pt x="559" y="1991"/>
                  </a:cubicBezTo>
                  <a:cubicBezTo>
                    <a:pt x="417" y="1991"/>
                    <a:pt x="275" y="1990"/>
                    <a:pt x="134" y="1987"/>
                  </a:cubicBezTo>
                  <a:lnTo>
                    <a:pt x="34" y="1987"/>
                  </a:lnTo>
                  <a:cubicBezTo>
                    <a:pt x="0" y="1987"/>
                    <a:pt x="0" y="2087"/>
                    <a:pt x="34" y="2087"/>
                  </a:cubicBezTo>
                  <a:cubicBezTo>
                    <a:pt x="502" y="2120"/>
                    <a:pt x="973" y="2135"/>
                    <a:pt x="1446" y="2135"/>
                  </a:cubicBezTo>
                  <a:cubicBezTo>
                    <a:pt x="6637" y="2135"/>
                    <a:pt x="12052" y="307"/>
                    <a:pt x="17213" y="307"/>
                  </a:cubicBezTo>
                  <a:cubicBezTo>
                    <a:pt x="20113" y="307"/>
                    <a:pt x="22932" y="884"/>
                    <a:pt x="25585" y="2687"/>
                  </a:cubicBezTo>
                  <a:cubicBezTo>
                    <a:pt x="25585" y="2687"/>
                    <a:pt x="25619" y="2721"/>
                    <a:pt x="25619" y="2721"/>
                  </a:cubicBezTo>
                  <a:cubicBezTo>
                    <a:pt x="25629" y="2723"/>
                    <a:pt x="25639" y="2724"/>
                    <a:pt x="25648" y="2724"/>
                  </a:cubicBezTo>
                  <a:cubicBezTo>
                    <a:pt x="25766" y="2724"/>
                    <a:pt x="25842" y="2546"/>
                    <a:pt x="25719" y="2454"/>
                  </a:cubicBezTo>
                  <a:cubicBezTo>
                    <a:pt x="23050" y="599"/>
                    <a:pt x="20134" y="1"/>
                    <a:pt x="171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628;p52"/>
            <p:cNvSpPr/>
            <p:nvPr/>
          </p:nvSpPr>
          <p:spPr>
            <a:xfrm>
              <a:off x="1645575" y="1947525"/>
              <a:ext cx="1050550" cy="628650"/>
            </a:xfrm>
            <a:custGeom>
              <a:avLst/>
              <a:gdLst/>
              <a:ahLst/>
              <a:cxnLst/>
              <a:rect l="l" t="t" r="r" b="b"/>
              <a:pathLst>
                <a:path w="42022" h="25146" extrusionOk="0">
                  <a:moveTo>
                    <a:pt x="24006" y="700"/>
                  </a:moveTo>
                  <a:cubicBezTo>
                    <a:pt x="25890" y="700"/>
                    <a:pt x="27929" y="1652"/>
                    <a:pt x="27851" y="3742"/>
                  </a:cubicBezTo>
                  <a:cubicBezTo>
                    <a:pt x="27751" y="3842"/>
                    <a:pt x="27651" y="3976"/>
                    <a:pt x="27584" y="4109"/>
                  </a:cubicBezTo>
                  <a:cubicBezTo>
                    <a:pt x="27512" y="4230"/>
                    <a:pt x="27597" y="4316"/>
                    <a:pt x="27700" y="4316"/>
                  </a:cubicBezTo>
                  <a:cubicBezTo>
                    <a:pt x="27739" y="4316"/>
                    <a:pt x="27781" y="4304"/>
                    <a:pt x="27818" y="4276"/>
                  </a:cubicBezTo>
                  <a:cubicBezTo>
                    <a:pt x="27853" y="4363"/>
                    <a:pt x="27942" y="4414"/>
                    <a:pt x="28029" y="4414"/>
                  </a:cubicBezTo>
                  <a:cubicBezTo>
                    <a:pt x="28109" y="4414"/>
                    <a:pt x="28186" y="4372"/>
                    <a:pt x="28218" y="4276"/>
                  </a:cubicBezTo>
                  <a:cubicBezTo>
                    <a:pt x="28252" y="4076"/>
                    <a:pt x="28285" y="3909"/>
                    <a:pt x="28318" y="3742"/>
                  </a:cubicBezTo>
                  <a:cubicBezTo>
                    <a:pt x="28888" y="3262"/>
                    <a:pt x="29620" y="2998"/>
                    <a:pt x="30367" y="2998"/>
                  </a:cubicBezTo>
                  <a:cubicBezTo>
                    <a:pt x="30451" y="2998"/>
                    <a:pt x="30536" y="3002"/>
                    <a:pt x="30620" y="3008"/>
                  </a:cubicBezTo>
                  <a:cubicBezTo>
                    <a:pt x="31687" y="3042"/>
                    <a:pt x="33022" y="4276"/>
                    <a:pt x="31854" y="5243"/>
                  </a:cubicBezTo>
                  <a:cubicBezTo>
                    <a:pt x="31821" y="5243"/>
                    <a:pt x="31821" y="5277"/>
                    <a:pt x="31787" y="5277"/>
                  </a:cubicBezTo>
                  <a:cubicBezTo>
                    <a:pt x="31721" y="5310"/>
                    <a:pt x="31654" y="5343"/>
                    <a:pt x="31587" y="5410"/>
                  </a:cubicBezTo>
                  <a:cubicBezTo>
                    <a:pt x="31274" y="5581"/>
                    <a:pt x="31471" y="6019"/>
                    <a:pt x="31764" y="6019"/>
                  </a:cubicBezTo>
                  <a:cubicBezTo>
                    <a:pt x="31814" y="6019"/>
                    <a:pt x="31867" y="6006"/>
                    <a:pt x="31921" y="5977"/>
                  </a:cubicBezTo>
                  <a:cubicBezTo>
                    <a:pt x="32995" y="5455"/>
                    <a:pt x="34184" y="5187"/>
                    <a:pt x="35342" y="5187"/>
                  </a:cubicBezTo>
                  <a:cubicBezTo>
                    <a:pt x="38032" y="5187"/>
                    <a:pt x="40558" y="6635"/>
                    <a:pt x="41094" y="9713"/>
                  </a:cubicBezTo>
                  <a:cubicBezTo>
                    <a:pt x="41628" y="12891"/>
                    <a:pt x="39236" y="15100"/>
                    <a:pt x="36518" y="15100"/>
                  </a:cubicBezTo>
                  <a:cubicBezTo>
                    <a:pt x="35669" y="15100"/>
                    <a:pt x="34789" y="14885"/>
                    <a:pt x="33956" y="14417"/>
                  </a:cubicBezTo>
                  <a:cubicBezTo>
                    <a:pt x="33933" y="14417"/>
                    <a:pt x="33911" y="14402"/>
                    <a:pt x="33879" y="14402"/>
                  </a:cubicBezTo>
                  <a:cubicBezTo>
                    <a:pt x="33863" y="14402"/>
                    <a:pt x="33844" y="14405"/>
                    <a:pt x="33822" y="14417"/>
                  </a:cubicBezTo>
                  <a:cubicBezTo>
                    <a:pt x="33755" y="14359"/>
                    <a:pt x="33668" y="14332"/>
                    <a:pt x="33582" y="14332"/>
                  </a:cubicBezTo>
                  <a:cubicBezTo>
                    <a:pt x="33370" y="14332"/>
                    <a:pt x="33160" y="14498"/>
                    <a:pt x="33255" y="14784"/>
                  </a:cubicBezTo>
                  <a:cubicBezTo>
                    <a:pt x="34389" y="18286"/>
                    <a:pt x="32354" y="21822"/>
                    <a:pt x="29186" y="23390"/>
                  </a:cubicBezTo>
                  <a:cubicBezTo>
                    <a:pt x="27835" y="24065"/>
                    <a:pt x="26329" y="24492"/>
                    <a:pt x="24818" y="24492"/>
                  </a:cubicBezTo>
                  <a:cubicBezTo>
                    <a:pt x="24762" y="24492"/>
                    <a:pt x="24705" y="24492"/>
                    <a:pt x="24649" y="24490"/>
                  </a:cubicBezTo>
                  <a:cubicBezTo>
                    <a:pt x="22714" y="24457"/>
                    <a:pt x="19278" y="23823"/>
                    <a:pt x="19212" y="21288"/>
                  </a:cubicBezTo>
                  <a:cubicBezTo>
                    <a:pt x="19245" y="21288"/>
                    <a:pt x="19245" y="21288"/>
                    <a:pt x="19245" y="21255"/>
                  </a:cubicBezTo>
                  <a:cubicBezTo>
                    <a:pt x="19371" y="21053"/>
                    <a:pt x="19155" y="20795"/>
                    <a:pt x="18941" y="20795"/>
                  </a:cubicBezTo>
                  <a:cubicBezTo>
                    <a:pt x="18871" y="20795"/>
                    <a:pt x="18802" y="20822"/>
                    <a:pt x="18745" y="20888"/>
                  </a:cubicBezTo>
                  <a:cubicBezTo>
                    <a:pt x="17303" y="22624"/>
                    <a:pt x="15701" y="24392"/>
                    <a:pt x="13244" y="24392"/>
                  </a:cubicBezTo>
                  <a:cubicBezTo>
                    <a:pt x="13198" y="24392"/>
                    <a:pt x="13153" y="24392"/>
                    <a:pt x="13107" y="24390"/>
                  </a:cubicBezTo>
                  <a:cubicBezTo>
                    <a:pt x="10172" y="24324"/>
                    <a:pt x="7904" y="21088"/>
                    <a:pt x="10172" y="18620"/>
                  </a:cubicBezTo>
                  <a:cubicBezTo>
                    <a:pt x="10339" y="18486"/>
                    <a:pt x="10205" y="18286"/>
                    <a:pt x="10039" y="18286"/>
                  </a:cubicBezTo>
                  <a:cubicBezTo>
                    <a:pt x="10147" y="18096"/>
                    <a:pt x="9991" y="17841"/>
                    <a:pt x="9786" y="17841"/>
                  </a:cubicBezTo>
                  <a:cubicBezTo>
                    <a:pt x="9738" y="17841"/>
                    <a:pt x="9688" y="17854"/>
                    <a:pt x="9638" y="17886"/>
                  </a:cubicBezTo>
                  <a:cubicBezTo>
                    <a:pt x="8204" y="18720"/>
                    <a:pt x="6770" y="19420"/>
                    <a:pt x="5068" y="19454"/>
                  </a:cubicBezTo>
                  <a:cubicBezTo>
                    <a:pt x="5040" y="19454"/>
                    <a:pt x="5012" y="19454"/>
                    <a:pt x="4983" y="19454"/>
                  </a:cubicBezTo>
                  <a:cubicBezTo>
                    <a:pt x="2585" y="19454"/>
                    <a:pt x="539" y="18054"/>
                    <a:pt x="1199" y="15351"/>
                  </a:cubicBezTo>
                  <a:cubicBezTo>
                    <a:pt x="1933" y="12415"/>
                    <a:pt x="4868" y="10881"/>
                    <a:pt x="7704" y="10714"/>
                  </a:cubicBezTo>
                  <a:cubicBezTo>
                    <a:pt x="7804" y="10814"/>
                    <a:pt x="7904" y="10914"/>
                    <a:pt x="8037" y="11014"/>
                  </a:cubicBezTo>
                  <a:cubicBezTo>
                    <a:pt x="8085" y="11041"/>
                    <a:pt x="8133" y="11053"/>
                    <a:pt x="8178" y="11053"/>
                  </a:cubicBezTo>
                  <a:cubicBezTo>
                    <a:pt x="8355" y="11053"/>
                    <a:pt x="8497" y="10873"/>
                    <a:pt x="8471" y="10714"/>
                  </a:cubicBezTo>
                  <a:lnTo>
                    <a:pt x="8571" y="10714"/>
                  </a:lnTo>
                  <a:cubicBezTo>
                    <a:pt x="8704" y="10714"/>
                    <a:pt x="8738" y="10514"/>
                    <a:pt x="8604" y="10480"/>
                  </a:cubicBezTo>
                  <a:cubicBezTo>
                    <a:pt x="8504" y="10447"/>
                    <a:pt x="8371" y="10447"/>
                    <a:pt x="8237" y="10414"/>
                  </a:cubicBezTo>
                  <a:cubicBezTo>
                    <a:pt x="5235" y="7378"/>
                    <a:pt x="8004" y="3242"/>
                    <a:pt x="11840" y="2942"/>
                  </a:cubicBezTo>
                  <a:cubicBezTo>
                    <a:pt x="12017" y="2929"/>
                    <a:pt x="12194" y="2923"/>
                    <a:pt x="12371" y="2923"/>
                  </a:cubicBezTo>
                  <a:cubicBezTo>
                    <a:pt x="14998" y="2923"/>
                    <a:pt x="17593" y="4301"/>
                    <a:pt x="18811" y="6644"/>
                  </a:cubicBezTo>
                  <a:cubicBezTo>
                    <a:pt x="18844" y="6687"/>
                    <a:pt x="18893" y="6706"/>
                    <a:pt x="18944" y="6706"/>
                  </a:cubicBezTo>
                  <a:cubicBezTo>
                    <a:pt x="19049" y="6706"/>
                    <a:pt x="19157" y="6624"/>
                    <a:pt x="19112" y="6511"/>
                  </a:cubicBezTo>
                  <a:cubicBezTo>
                    <a:pt x="19112" y="6478"/>
                    <a:pt x="19112" y="6478"/>
                    <a:pt x="19112" y="6478"/>
                  </a:cubicBezTo>
                  <a:cubicBezTo>
                    <a:pt x="19145" y="6511"/>
                    <a:pt x="19178" y="6544"/>
                    <a:pt x="19212" y="6578"/>
                  </a:cubicBezTo>
                  <a:cubicBezTo>
                    <a:pt x="19267" y="6633"/>
                    <a:pt x="19334" y="6656"/>
                    <a:pt x="19403" y="6656"/>
                  </a:cubicBezTo>
                  <a:cubicBezTo>
                    <a:pt x="19626" y="6656"/>
                    <a:pt x="19857" y="6407"/>
                    <a:pt x="19679" y="6177"/>
                  </a:cubicBezTo>
                  <a:cubicBezTo>
                    <a:pt x="18178" y="4043"/>
                    <a:pt x="20413" y="1574"/>
                    <a:pt x="22447" y="940"/>
                  </a:cubicBezTo>
                  <a:cubicBezTo>
                    <a:pt x="22916" y="782"/>
                    <a:pt x="23454" y="700"/>
                    <a:pt x="24006" y="700"/>
                  </a:cubicBezTo>
                  <a:close/>
                  <a:moveTo>
                    <a:pt x="23817" y="1"/>
                  </a:moveTo>
                  <a:cubicBezTo>
                    <a:pt x="23349" y="1"/>
                    <a:pt x="22894" y="57"/>
                    <a:pt x="22481" y="173"/>
                  </a:cubicBezTo>
                  <a:cubicBezTo>
                    <a:pt x="20579" y="707"/>
                    <a:pt x="18078" y="3042"/>
                    <a:pt x="18411" y="5143"/>
                  </a:cubicBezTo>
                  <a:cubicBezTo>
                    <a:pt x="17097" y="3276"/>
                    <a:pt x="14684" y="2221"/>
                    <a:pt x="12338" y="2221"/>
                  </a:cubicBezTo>
                  <a:cubicBezTo>
                    <a:pt x="11290" y="2221"/>
                    <a:pt x="10255" y="2432"/>
                    <a:pt x="9338" y="2875"/>
                  </a:cubicBezTo>
                  <a:cubicBezTo>
                    <a:pt x="6469" y="4243"/>
                    <a:pt x="5168" y="8012"/>
                    <a:pt x="7303" y="10347"/>
                  </a:cubicBezTo>
                  <a:cubicBezTo>
                    <a:pt x="7282" y="10347"/>
                    <a:pt x="7261" y="10347"/>
                    <a:pt x="7241" y="10347"/>
                  </a:cubicBezTo>
                  <a:cubicBezTo>
                    <a:pt x="3756" y="10347"/>
                    <a:pt x="1" y="13105"/>
                    <a:pt x="432" y="16885"/>
                  </a:cubicBezTo>
                  <a:cubicBezTo>
                    <a:pt x="687" y="19257"/>
                    <a:pt x="2560" y="20132"/>
                    <a:pt x="4652" y="20132"/>
                  </a:cubicBezTo>
                  <a:cubicBezTo>
                    <a:pt x="6384" y="20132"/>
                    <a:pt x="8266" y="19532"/>
                    <a:pt x="9505" y="18686"/>
                  </a:cubicBezTo>
                  <a:lnTo>
                    <a:pt x="9505" y="18686"/>
                  </a:lnTo>
                  <a:cubicBezTo>
                    <a:pt x="7737" y="20654"/>
                    <a:pt x="8838" y="23757"/>
                    <a:pt x="11239" y="24757"/>
                  </a:cubicBezTo>
                  <a:cubicBezTo>
                    <a:pt x="11890" y="25024"/>
                    <a:pt x="12552" y="25146"/>
                    <a:pt x="13206" y="25146"/>
                  </a:cubicBezTo>
                  <a:cubicBezTo>
                    <a:pt x="14433" y="25146"/>
                    <a:pt x="15633" y="24719"/>
                    <a:pt x="16677" y="24023"/>
                  </a:cubicBezTo>
                  <a:cubicBezTo>
                    <a:pt x="17477" y="23490"/>
                    <a:pt x="18211" y="22789"/>
                    <a:pt x="18778" y="21989"/>
                  </a:cubicBezTo>
                  <a:cubicBezTo>
                    <a:pt x="18890" y="24380"/>
                    <a:pt x="21951" y="25139"/>
                    <a:pt x="24682" y="25139"/>
                  </a:cubicBezTo>
                  <a:cubicBezTo>
                    <a:pt x="26027" y="25139"/>
                    <a:pt x="27292" y="24955"/>
                    <a:pt x="28085" y="24691"/>
                  </a:cubicBezTo>
                  <a:cubicBezTo>
                    <a:pt x="28385" y="24557"/>
                    <a:pt x="28719" y="24457"/>
                    <a:pt x="29019" y="24324"/>
                  </a:cubicBezTo>
                  <a:cubicBezTo>
                    <a:pt x="30053" y="23823"/>
                    <a:pt x="30987" y="23190"/>
                    <a:pt x="31821" y="22422"/>
                  </a:cubicBezTo>
                  <a:cubicBezTo>
                    <a:pt x="32621" y="21622"/>
                    <a:pt x="33288" y="20721"/>
                    <a:pt x="33722" y="19720"/>
                  </a:cubicBezTo>
                  <a:cubicBezTo>
                    <a:pt x="34389" y="18286"/>
                    <a:pt x="34589" y="16685"/>
                    <a:pt x="34122" y="15084"/>
                  </a:cubicBezTo>
                  <a:lnTo>
                    <a:pt x="34122" y="15084"/>
                  </a:lnTo>
                  <a:cubicBezTo>
                    <a:pt x="34912" y="15652"/>
                    <a:pt x="35772" y="15903"/>
                    <a:pt x="36623" y="15903"/>
                  </a:cubicBezTo>
                  <a:cubicBezTo>
                    <a:pt x="39370" y="15903"/>
                    <a:pt x="42022" y="13293"/>
                    <a:pt x="41895" y="10314"/>
                  </a:cubicBezTo>
                  <a:cubicBezTo>
                    <a:pt x="41737" y="6577"/>
                    <a:pt x="38589" y="4397"/>
                    <a:pt x="35285" y="4397"/>
                  </a:cubicBezTo>
                  <a:cubicBezTo>
                    <a:pt x="34401" y="4397"/>
                    <a:pt x="33506" y="4553"/>
                    <a:pt x="32655" y="4876"/>
                  </a:cubicBezTo>
                  <a:cubicBezTo>
                    <a:pt x="32922" y="4076"/>
                    <a:pt x="32421" y="3075"/>
                    <a:pt x="31554" y="2742"/>
                  </a:cubicBezTo>
                  <a:cubicBezTo>
                    <a:pt x="31220" y="2597"/>
                    <a:pt x="30853" y="2530"/>
                    <a:pt x="30479" y="2530"/>
                  </a:cubicBezTo>
                  <a:cubicBezTo>
                    <a:pt x="29730" y="2530"/>
                    <a:pt x="28952" y="2797"/>
                    <a:pt x="28352" y="3242"/>
                  </a:cubicBezTo>
                  <a:cubicBezTo>
                    <a:pt x="28270" y="1142"/>
                    <a:pt x="25913" y="1"/>
                    <a:pt x="2381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629;p52"/>
            <p:cNvSpPr/>
            <p:nvPr/>
          </p:nvSpPr>
          <p:spPr>
            <a:xfrm>
              <a:off x="1659050" y="1965000"/>
              <a:ext cx="1027225" cy="594850"/>
            </a:xfrm>
            <a:custGeom>
              <a:avLst/>
              <a:gdLst/>
              <a:ahLst/>
              <a:cxnLst/>
              <a:rect l="l" t="t" r="r" b="b"/>
              <a:pathLst>
                <a:path w="41089" h="23794" extrusionOk="0">
                  <a:moveTo>
                    <a:pt x="23467" y="1"/>
                  </a:moveTo>
                  <a:cubicBezTo>
                    <a:pt x="22915" y="1"/>
                    <a:pt x="22377" y="83"/>
                    <a:pt x="21908" y="241"/>
                  </a:cubicBezTo>
                  <a:cubicBezTo>
                    <a:pt x="19874" y="908"/>
                    <a:pt x="17639" y="3344"/>
                    <a:pt x="19173" y="5478"/>
                  </a:cubicBezTo>
                  <a:cubicBezTo>
                    <a:pt x="19326" y="5708"/>
                    <a:pt x="19089" y="5957"/>
                    <a:pt x="18864" y="5957"/>
                  </a:cubicBezTo>
                  <a:cubicBezTo>
                    <a:pt x="18795" y="5957"/>
                    <a:pt x="18728" y="5934"/>
                    <a:pt x="18673" y="5879"/>
                  </a:cubicBezTo>
                  <a:cubicBezTo>
                    <a:pt x="18639" y="5845"/>
                    <a:pt x="18606" y="5812"/>
                    <a:pt x="18573" y="5779"/>
                  </a:cubicBezTo>
                  <a:cubicBezTo>
                    <a:pt x="18573" y="5779"/>
                    <a:pt x="18573" y="5779"/>
                    <a:pt x="18573" y="5812"/>
                  </a:cubicBezTo>
                  <a:cubicBezTo>
                    <a:pt x="18618" y="5925"/>
                    <a:pt x="18510" y="6007"/>
                    <a:pt x="18415" y="6007"/>
                  </a:cubicBezTo>
                  <a:cubicBezTo>
                    <a:pt x="18370" y="6007"/>
                    <a:pt x="18327" y="5988"/>
                    <a:pt x="18306" y="5945"/>
                  </a:cubicBezTo>
                  <a:cubicBezTo>
                    <a:pt x="17056" y="3602"/>
                    <a:pt x="14459" y="2224"/>
                    <a:pt x="11832" y="2224"/>
                  </a:cubicBezTo>
                  <a:cubicBezTo>
                    <a:pt x="11655" y="2224"/>
                    <a:pt x="11478" y="2230"/>
                    <a:pt x="11301" y="2243"/>
                  </a:cubicBezTo>
                  <a:cubicBezTo>
                    <a:pt x="7465" y="2543"/>
                    <a:pt x="4696" y="6679"/>
                    <a:pt x="7698" y="9715"/>
                  </a:cubicBezTo>
                  <a:cubicBezTo>
                    <a:pt x="7832" y="9748"/>
                    <a:pt x="7965" y="9748"/>
                    <a:pt x="8065" y="9781"/>
                  </a:cubicBezTo>
                  <a:cubicBezTo>
                    <a:pt x="8199" y="9815"/>
                    <a:pt x="8165" y="10015"/>
                    <a:pt x="8032" y="10015"/>
                  </a:cubicBezTo>
                  <a:lnTo>
                    <a:pt x="7932" y="10015"/>
                  </a:lnTo>
                  <a:cubicBezTo>
                    <a:pt x="7958" y="10174"/>
                    <a:pt x="7816" y="10354"/>
                    <a:pt x="7656" y="10354"/>
                  </a:cubicBezTo>
                  <a:cubicBezTo>
                    <a:pt x="7615" y="10354"/>
                    <a:pt x="7572" y="10342"/>
                    <a:pt x="7531" y="10315"/>
                  </a:cubicBezTo>
                  <a:cubicBezTo>
                    <a:pt x="7398" y="10215"/>
                    <a:pt x="7265" y="10115"/>
                    <a:pt x="7165" y="10015"/>
                  </a:cubicBezTo>
                  <a:cubicBezTo>
                    <a:pt x="4329" y="10182"/>
                    <a:pt x="1394" y="11716"/>
                    <a:pt x="660" y="14652"/>
                  </a:cubicBezTo>
                  <a:cubicBezTo>
                    <a:pt x="0" y="17355"/>
                    <a:pt x="2046" y="18755"/>
                    <a:pt x="4444" y="18755"/>
                  </a:cubicBezTo>
                  <a:cubicBezTo>
                    <a:pt x="4473" y="18755"/>
                    <a:pt x="4501" y="18755"/>
                    <a:pt x="4529" y="18755"/>
                  </a:cubicBezTo>
                  <a:cubicBezTo>
                    <a:pt x="6231" y="18721"/>
                    <a:pt x="7665" y="18021"/>
                    <a:pt x="9099" y="17187"/>
                  </a:cubicBezTo>
                  <a:cubicBezTo>
                    <a:pt x="9149" y="17155"/>
                    <a:pt x="9199" y="17142"/>
                    <a:pt x="9247" y="17142"/>
                  </a:cubicBezTo>
                  <a:cubicBezTo>
                    <a:pt x="9452" y="17142"/>
                    <a:pt x="9608" y="17397"/>
                    <a:pt x="9500" y="17587"/>
                  </a:cubicBezTo>
                  <a:cubicBezTo>
                    <a:pt x="9666" y="17587"/>
                    <a:pt x="9800" y="17787"/>
                    <a:pt x="9633" y="17921"/>
                  </a:cubicBezTo>
                  <a:cubicBezTo>
                    <a:pt x="7365" y="20389"/>
                    <a:pt x="9633" y="23625"/>
                    <a:pt x="12568" y="23691"/>
                  </a:cubicBezTo>
                  <a:cubicBezTo>
                    <a:pt x="12614" y="23693"/>
                    <a:pt x="12659" y="23693"/>
                    <a:pt x="12705" y="23693"/>
                  </a:cubicBezTo>
                  <a:cubicBezTo>
                    <a:pt x="15162" y="23693"/>
                    <a:pt x="16764" y="21925"/>
                    <a:pt x="18206" y="20189"/>
                  </a:cubicBezTo>
                  <a:cubicBezTo>
                    <a:pt x="18263" y="20124"/>
                    <a:pt x="18331" y="20097"/>
                    <a:pt x="18400" y="20097"/>
                  </a:cubicBezTo>
                  <a:cubicBezTo>
                    <a:pt x="18615" y="20097"/>
                    <a:pt x="18832" y="20362"/>
                    <a:pt x="18706" y="20589"/>
                  </a:cubicBezTo>
                  <a:lnTo>
                    <a:pt x="18673" y="20589"/>
                  </a:lnTo>
                  <a:cubicBezTo>
                    <a:pt x="18739" y="23124"/>
                    <a:pt x="22175" y="23758"/>
                    <a:pt x="24110" y="23791"/>
                  </a:cubicBezTo>
                  <a:cubicBezTo>
                    <a:pt x="24166" y="23793"/>
                    <a:pt x="24223" y="23793"/>
                    <a:pt x="24279" y="23793"/>
                  </a:cubicBezTo>
                  <a:cubicBezTo>
                    <a:pt x="25791" y="23793"/>
                    <a:pt x="27296" y="23367"/>
                    <a:pt x="28647" y="22724"/>
                  </a:cubicBezTo>
                  <a:cubicBezTo>
                    <a:pt x="31815" y="21123"/>
                    <a:pt x="33850" y="17587"/>
                    <a:pt x="32716" y="14085"/>
                  </a:cubicBezTo>
                  <a:cubicBezTo>
                    <a:pt x="32621" y="13799"/>
                    <a:pt x="32831" y="13633"/>
                    <a:pt x="33043" y="13633"/>
                  </a:cubicBezTo>
                  <a:cubicBezTo>
                    <a:pt x="33129" y="13633"/>
                    <a:pt x="33216" y="13660"/>
                    <a:pt x="33283" y="13718"/>
                  </a:cubicBezTo>
                  <a:cubicBezTo>
                    <a:pt x="33305" y="13706"/>
                    <a:pt x="33324" y="13703"/>
                    <a:pt x="33340" y="13703"/>
                  </a:cubicBezTo>
                  <a:cubicBezTo>
                    <a:pt x="33372" y="13703"/>
                    <a:pt x="33394" y="13718"/>
                    <a:pt x="33417" y="13718"/>
                  </a:cubicBezTo>
                  <a:cubicBezTo>
                    <a:pt x="34250" y="14186"/>
                    <a:pt x="35130" y="14401"/>
                    <a:pt x="35979" y="14401"/>
                  </a:cubicBezTo>
                  <a:cubicBezTo>
                    <a:pt x="38697" y="14401"/>
                    <a:pt x="41089" y="12192"/>
                    <a:pt x="40555" y="9014"/>
                  </a:cubicBezTo>
                  <a:cubicBezTo>
                    <a:pt x="40019" y="5936"/>
                    <a:pt x="37493" y="4488"/>
                    <a:pt x="34803" y="4488"/>
                  </a:cubicBezTo>
                  <a:cubicBezTo>
                    <a:pt x="33645" y="4488"/>
                    <a:pt x="32456" y="4756"/>
                    <a:pt x="31382" y="5278"/>
                  </a:cubicBezTo>
                  <a:cubicBezTo>
                    <a:pt x="31328" y="5307"/>
                    <a:pt x="31275" y="5320"/>
                    <a:pt x="31225" y="5320"/>
                  </a:cubicBezTo>
                  <a:cubicBezTo>
                    <a:pt x="30932" y="5320"/>
                    <a:pt x="30735" y="4882"/>
                    <a:pt x="31048" y="4711"/>
                  </a:cubicBezTo>
                  <a:cubicBezTo>
                    <a:pt x="31115" y="4644"/>
                    <a:pt x="31182" y="4611"/>
                    <a:pt x="31248" y="4578"/>
                  </a:cubicBezTo>
                  <a:cubicBezTo>
                    <a:pt x="31282" y="4578"/>
                    <a:pt x="31282" y="4544"/>
                    <a:pt x="31315" y="4544"/>
                  </a:cubicBezTo>
                  <a:cubicBezTo>
                    <a:pt x="32483" y="3577"/>
                    <a:pt x="31148" y="2343"/>
                    <a:pt x="30081" y="2309"/>
                  </a:cubicBezTo>
                  <a:cubicBezTo>
                    <a:pt x="29997" y="2303"/>
                    <a:pt x="29912" y="2299"/>
                    <a:pt x="29828" y="2299"/>
                  </a:cubicBezTo>
                  <a:cubicBezTo>
                    <a:pt x="29081" y="2299"/>
                    <a:pt x="28349" y="2563"/>
                    <a:pt x="27779" y="3043"/>
                  </a:cubicBezTo>
                  <a:cubicBezTo>
                    <a:pt x="27746" y="3210"/>
                    <a:pt x="27713" y="3377"/>
                    <a:pt x="27679" y="3577"/>
                  </a:cubicBezTo>
                  <a:cubicBezTo>
                    <a:pt x="27647" y="3673"/>
                    <a:pt x="27577" y="3715"/>
                    <a:pt x="27502" y="3715"/>
                  </a:cubicBezTo>
                  <a:cubicBezTo>
                    <a:pt x="27420" y="3715"/>
                    <a:pt x="27331" y="3664"/>
                    <a:pt x="27279" y="3577"/>
                  </a:cubicBezTo>
                  <a:cubicBezTo>
                    <a:pt x="27242" y="3605"/>
                    <a:pt x="27200" y="3617"/>
                    <a:pt x="27161" y="3617"/>
                  </a:cubicBezTo>
                  <a:cubicBezTo>
                    <a:pt x="27058" y="3617"/>
                    <a:pt x="26973" y="3531"/>
                    <a:pt x="27045" y="3410"/>
                  </a:cubicBezTo>
                  <a:cubicBezTo>
                    <a:pt x="27112" y="3277"/>
                    <a:pt x="27212" y="3143"/>
                    <a:pt x="27312" y="3043"/>
                  </a:cubicBezTo>
                  <a:cubicBezTo>
                    <a:pt x="27390" y="953"/>
                    <a:pt x="25351" y="1"/>
                    <a:pt x="23467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630;p52"/>
            <p:cNvSpPr/>
            <p:nvPr/>
          </p:nvSpPr>
          <p:spPr>
            <a:xfrm>
              <a:off x="2455250" y="2507225"/>
              <a:ext cx="162650" cy="25125"/>
            </a:xfrm>
            <a:custGeom>
              <a:avLst/>
              <a:gdLst/>
              <a:ahLst/>
              <a:cxnLst/>
              <a:rect l="l" t="t" r="r" b="b"/>
              <a:pathLst>
                <a:path w="6506" h="1005" extrusionOk="0">
                  <a:moveTo>
                    <a:pt x="68" y="1"/>
                  </a:moveTo>
                  <a:cubicBezTo>
                    <a:pt x="34" y="1"/>
                    <a:pt x="1" y="34"/>
                    <a:pt x="1" y="34"/>
                  </a:cubicBezTo>
                  <a:cubicBezTo>
                    <a:pt x="1" y="68"/>
                    <a:pt x="1" y="68"/>
                    <a:pt x="34" y="101"/>
                  </a:cubicBezTo>
                  <a:cubicBezTo>
                    <a:pt x="1945" y="759"/>
                    <a:pt x="3943" y="1005"/>
                    <a:pt x="5947" y="1005"/>
                  </a:cubicBezTo>
                  <a:cubicBezTo>
                    <a:pt x="6078" y="1005"/>
                    <a:pt x="6208" y="1004"/>
                    <a:pt x="6339" y="1002"/>
                  </a:cubicBezTo>
                  <a:cubicBezTo>
                    <a:pt x="6372" y="1002"/>
                    <a:pt x="6405" y="968"/>
                    <a:pt x="6405" y="968"/>
                  </a:cubicBezTo>
                  <a:cubicBezTo>
                    <a:pt x="6505" y="935"/>
                    <a:pt x="6505" y="735"/>
                    <a:pt x="6339" y="735"/>
                  </a:cubicBezTo>
                  <a:cubicBezTo>
                    <a:pt x="6064" y="748"/>
                    <a:pt x="5791" y="754"/>
                    <a:pt x="5519" y="754"/>
                  </a:cubicBezTo>
                  <a:cubicBezTo>
                    <a:pt x="3673" y="754"/>
                    <a:pt x="1870" y="466"/>
                    <a:pt x="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631;p52"/>
            <p:cNvSpPr/>
            <p:nvPr/>
          </p:nvSpPr>
          <p:spPr>
            <a:xfrm>
              <a:off x="1685550" y="2269875"/>
              <a:ext cx="120950" cy="125725"/>
            </a:xfrm>
            <a:custGeom>
              <a:avLst/>
              <a:gdLst/>
              <a:ahLst/>
              <a:cxnLst/>
              <a:rect l="l" t="t" r="r" b="b"/>
              <a:pathLst>
                <a:path w="4838" h="5029" extrusionOk="0">
                  <a:moveTo>
                    <a:pt x="3816" y="1"/>
                  </a:moveTo>
                  <a:cubicBezTo>
                    <a:pt x="3703" y="1"/>
                    <a:pt x="3585" y="28"/>
                    <a:pt x="3469" y="88"/>
                  </a:cubicBezTo>
                  <a:cubicBezTo>
                    <a:pt x="1801" y="889"/>
                    <a:pt x="0" y="3758"/>
                    <a:pt x="2268" y="4992"/>
                  </a:cubicBezTo>
                  <a:cubicBezTo>
                    <a:pt x="2320" y="5017"/>
                    <a:pt x="2372" y="5029"/>
                    <a:pt x="2422" y="5029"/>
                  </a:cubicBezTo>
                  <a:cubicBezTo>
                    <a:pt x="2699" y="5029"/>
                    <a:pt x="2923" y="4684"/>
                    <a:pt x="2669" y="4458"/>
                  </a:cubicBezTo>
                  <a:cubicBezTo>
                    <a:pt x="1401" y="3157"/>
                    <a:pt x="3569" y="1923"/>
                    <a:pt x="4337" y="1189"/>
                  </a:cubicBezTo>
                  <a:cubicBezTo>
                    <a:pt x="4838" y="688"/>
                    <a:pt x="4386" y="1"/>
                    <a:pt x="3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2" name="Google Shape;632;p52"/>
          <p:cNvGrpSpPr/>
          <p:nvPr/>
        </p:nvGrpSpPr>
        <p:grpSpPr>
          <a:xfrm rot="-190561">
            <a:off x="151115" y="315031"/>
            <a:ext cx="1189799" cy="532166"/>
            <a:chOff x="2750925" y="2801625"/>
            <a:chExt cx="1189875" cy="532200"/>
          </a:xfrm>
        </p:grpSpPr>
        <p:grpSp>
          <p:nvGrpSpPr>
            <p:cNvPr id="633" name="Google Shape;633;p52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634" name="Google Shape;634;p52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5" name="Google Shape;635;p52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6" name="Google Shape;636;p52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7" name="Google Shape;637;p52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8" name="Google Shape;638;p52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39" name="Google Shape;639;p52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640;p52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" name="sb smart 4 cd 1 (71)">
            <a:hlinkClick r:id="" action="ppaction://media"/>
            <a:extLst>
              <a:ext uri="{FF2B5EF4-FFF2-40B4-BE49-F238E27FC236}">
                <a16:creationId xmlns:a16="http://schemas.microsoft.com/office/drawing/2014/main" id="{D8267A81-9AAD-C4E6-5BCE-6EB3748F1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9352" y="519551"/>
            <a:ext cx="609600" cy="609600"/>
          </a:xfrm>
          <a:prstGeom prst="rect">
            <a:avLst/>
          </a:prstGeom>
        </p:spPr>
      </p:pic>
      <p:pic>
        <p:nvPicPr>
          <p:cNvPr id="11" name="sb smart 4 cd 1 (71)">
            <a:hlinkClick r:id="" action="ppaction://media"/>
            <a:extLst>
              <a:ext uri="{FF2B5EF4-FFF2-40B4-BE49-F238E27FC236}">
                <a16:creationId xmlns:a16="http://schemas.microsoft.com/office/drawing/2014/main" id="{51FB0E88-7641-CE1A-1902-E360D4F93A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025" end="455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422" y="1319905"/>
            <a:ext cx="495998" cy="495998"/>
          </a:xfrm>
          <a:prstGeom prst="rect">
            <a:avLst/>
          </a:prstGeom>
        </p:spPr>
      </p:pic>
      <p:pic>
        <p:nvPicPr>
          <p:cNvPr id="12" name="sb smart 4 cd 1 (71)">
            <a:hlinkClick r:id="" action="ppaction://media"/>
            <a:extLst>
              <a:ext uri="{FF2B5EF4-FFF2-40B4-BE49-F238E27FC236}">
                <a16:creationId xmlns:a16="http://schemas.microsoft.com/office/drawing/2014/main" id="{88A764E5-E4EE-7771-79A6-C26DA4036A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880" end="2666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8370" y="3178636"/>
            <a:ext cx="420589" cy="420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B6D13D-D795-CE67-AC53-6D6DBEA95783}"/>
              </a:ext>
            </a:extLst>
          </p:cNvPr>
          <p:cNvSpPr/>
          <p:nvPr/>
        </p:nvSpPr>
        <p:spPr>
          <a:xfrm>
            <a:off x="1476256" y="599620"/>
            <a:ext cx="3411511" cy="461665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B. 1.Listen and practice.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05F4BEE-89F8-9398-5F9D-D116F5535107}"/>
              </a:ext>
            </a:extLst>
          </p:cNvPr>
          <p:cNvSpPr/>
          <p:nvPr/>
        </p:nvSpPr>
        <p:spPr>
          <a:xfrm>
            <a:off x="2849498" y="1969847"/>
            <a:ext cx="2921406" cy="827055"/>
          </a:xfrm>
          <a:prstGeom prst="wedgeRoundRectCallout">
            <a:avLst>
              <a:gd name="adj1" fmla="val -59917"/>
              <a:gd name="adj2" fmla="val 36030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What do you like doing when it’s </a:t>
            </a:r>
            <a:r>
              <a:rPr lang="en-US" sz="2000" b="1" dirty="0">
                <a:solidFill>
                  <a:srgbClr val="FF0000"/>
                </a:solidFill>
              </a:rPr>
              <a:t>hot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3F9FF-0313-4800-8A21-1FB576460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49" y="1911826"/>
            <a:ext cx="1151687" cy="82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Premium Vector | Cute boy face cartoon">
            <a:extLst>
              <a:ext uri="{FF2B5EF4-FFF2-40B4-BE49-F238E27FC236}">
                <a16:creationId xmlns:a16="http://schemas.microsoft.com/office/drawing/2014/main" id="{8C2A9DCC-9F44-9D3A-3291-C390718D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26" y="1815902"/>
            <a:ext cx="929562" cy="92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5F718D8-9A17-C98E-C846-1CA18CDB15F6}"/>
              </a:ext>
            </a:extLst>
          </p:cNvPr>
          <p:cNvSpPr/>
          <p:nvPr/>
        </p:nvSpPr>
        <p:spPr>
          <a:xfrm>
            <a:off x="2249229" y="3241463"/>
            <a:ext cx="2921406" cy="827055"/>
          </a:xfrm>
          <a:prstGeom prst="wedgeRoundRectCallout">
            <a:avLst>
              <a:gd name="adj1" fmla="val 71245"/>
              <a:gd name="adj2" fmla="val 2023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I like </a:t>
            </a:r>
            <a:r>
              <a:rPr lang="en-US" sz="2000" b="1" dirty="0">
                <a:solidFill>
                  <a:srgbClr val="FF0000"/>
                </a:solidFill>
              </a:rPr>
              <a:t>swimming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28" name="Picture 4" descr="Cartoon little girl swimmer in the swimming pool 6605408 Vector Art at  Vecteezy">
            <a:extLst>
              <a:ext uri="{FF2B5EF4-FFF2-40B4-BE49-F238E27FC236}">
                <a16:creationId xmlns:a16="http://schemas.microsoft.com/office/drawing/2014/main" id="{21943B33-9646-CB6C-9F4A-0773A4F4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715" y="3178629"/>
            <a:ext cx="1529861" cy="10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4DBF45-C454-4B5C-52F2-3622ABC651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2750" y="3241469"/>
            <a:ext cx="823084" cy="816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49"/>
          <p:cNvGrpSpPr/>
          <p:nvPr/>
        </p:nvGrpSpPr>
        <p:grpSpPr>
          <a:xfrm rot="5400000" flipH="1">
            <a:off x="4845915" y="368304"/>
            <a:ext cx="491225" cy="1039038"/>
            <a:chOff x="2019788" y="3671350"/>
            <a:chExt cx="491225" cy="1039038"/>
          </a:xfrm>
        </p:grpSpPr>
        <p:sp>
          <p:nvSpPr>
            <p:cNvPr id="464" name="Google Shape;464;p49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9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9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9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9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49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70" name="Google Shape;470;p49"/>
          <p:cNvGrpSpPr/>
          <p:nvPr/>
        </p:nvGrpSpPr>
        <p:grpSpPr>
          <a:xfrm rot="899960">
            <a:off x="7431684" y="496177"/>
            <a:ext cx="1122466" cy="1007345"/>
            <a:chOff x="2187750" y="197300"/>
            <a:chExt cx="1122500" cy="1007375"/>
          </a:xfrm>
        </p:grpSpPr>
        <p:sp>
          <p:nvSpPr>
            <p:cNvPr id="471" name="Google Shape;471;p49"/>
            <p:cNvSpPr/>
            <p:nvPr/>
          </p:nvSpPr>
          <p:spPr>
            <a:xfrm>
              <a:off x="2187750" y="197300"/>
              <a:ext cx="1122500" cy="1007375"/>
            </a:xfrm>
            <a:custGeom>
              <a:avLst/>
              <a:gdLst/>
              <a:ahLst/>
              <a:cxnLst/>
              <a:rect l="l" t="t" r="r" b="b"/>
              <a:pathLst>
                <a:path w="44900" h="40295" extrusionOk="0">
                  <a:moveTo>
                    <a:pt x="27287" y="966"/>
                  </a:moveTo>
                  <a:cubicBezTo>
                    <a:pt x="27754" y="2734"/>
                    <a:pt x="28154" y="4502"/>
                    <a:pt x="28588" y="6270"/>
                  </a:cubicBezTo>
                  <a:cubicBezTo>
                    <a:pt x="28205" y="6233"/>
                    <a:pt x="27819" y="6214"/>
                    <a:pt x="27433" y="6214"/>
                  </a:cubicBezTo>
                  <a:cubicBezTo>
                    <a:pt x="26441" y="6214"/>
                    <a:pt x="25445" y="6340"/>
                    <a:pt x="24485" y="6604"/>
                  </a:cubicBezTo>
                  <a:cubicBezTo>
                    <a:pt x="25319" y="4669"/>
                    <a:pt x="26186" y="2768"/>
                    <a:pt x="27287" y="966"/>
                  </a:cubicBezTo>
                  <a:close/>
                  <a:moveTo>
                    <a:pt x="34525" y="2968"/>
                  </a:moveTo>
                  <a:lnTo>
                    <a:pt x="34525" y="2968"/>
                  </a:lnTo>
                  <a:cubicBezTo>
                    <a:pt x="34259" y="4669"/>
                    <a:pt x="33858" y="6337"/>
                    <a:pt x="33425" y="8005"/>
                  </a:cubicBezTo>
                  <a:cubicBezTo>
                    <a:pt x="32691" y="7504"/>
                    <a:pt x="31924" y="7104"/>
                    <a:pt x="31090" y="6804"/>
                  </a:cubicBezTo>
                  <a:cubicBezTo>
                    <a:pt x="30489" y="6604"/>
                    <a:pt x="29889" y="6470"/>
                    <a:pt x="29288" y="6370"/>
                  </a:cubicBezTo>
                  <a:cubicBezTo>
                    <a:pt x="31056" y="5269"/>
                    <a:pt x="32791" y="4102"/>
                    <a:pt x="34525" y="2968"/>
                  </a:cubicBezTo>
                  <a:close/>
                  <a:moveTo>
                    <a:pt x="19848" y="3235"/>
                  </a:moveTo>
                  <a:lnTo>
                    <a:pt x="19848" y="3235"/>
                  </a:lnTo>
                  <a:cubicBezTo>
                    <a:pt x="21016" y="4536"/>
                    <a:pt x="22250" y="5770"/>
                    <a:pt x="23618" y="6871"/>
                  </a:cubicBezTo>
                  <a:cubicBezTo>
                    <a:pt x="22617" y="7204"/>
                    <a:pt x="21683" y="7738"/>
                    <a:pt x="20882" y="8372"/>
                  </a:cubicBezTo>
                  <a:cubicBezTo>
                    <a:pt x="20415" y="6670"/>
                    <a:pt x="20048" y="4969"/>
                    <a:pt x="19848" y="3235"/>
                  </a:cubicBezTo>
                  <a:close/>
                  <a:moveTo>
                    <a:pt x="14945" y="7571"/>
                  </a:moveTo>
                  <a:lnTo>
                    <a:pt x="14945" y="7571"/>
                  </a:lnTo>
                  <a:cubicBezTo>
                    <a:pt x="16779" y="7838"/>
                    <a:pt x="18614" y="8238"/>
                    <a:pt x="20382" y="8772"/>
                  </a:cubicBezTo>
                  <a:lnTo>
                    <a:pt x="20415" y="8772"/>
                  </a:lnTo>
                  <a:cubicBezTo>
                    <a:pt x="19515" y="9606"/>
                    <a:pt x="18781" y="10673"/>
                    <a:pt x="18347" y="11908"/>
                  </a:cubicBezTo>
                  <a:cubicBezTo>
                    <a:pt x="17046" y="10440"/>
                    <a:pt x="15812" y="9272"/>
                    <a:pt x="14945" y="7571"/>
                  </a:cubicBezTo>
                  <a:close/>
                  <a:moveTo>
                    <a:pt x="17558" y="12536"/>
                  </a:moveTo>
                  <a:cubicBezTo>
                    <a:pt x="17754" y="12536"/>
                    <a:pt x="17950" y="12538"/>
                    <a:pt x="18147" y="12541"/>
                  </a:cubicBezTo>
                  <a:cubicBezTo>
                    <a:pt x="18047" y="12908"/>
                    <a:pt x="17947" y="13309"/>
                    <a:pt x="17914" y="13709"/>
                  </a:cubicBezTo>
                  <a:cubicBezTo>
                    <a:pt x="16913" y="13842"/>
                    <a:pt x="15979" y="14276"/>
                    <a:pt x="15212" y="14910"/>
                  </a:cubicBezTo>
                  <a:cubicBezTo>
                    <a:pt x="15212" y="14876"/>
                    <a:pt x="15178" y="14810"/>
                    <a:pt x="15112" y="14776"/>
                  </a:cubicBezTo>
                  <a:cubicBezTo>
                    <a:pt x="14044" y="14343"/>
                    <a:pt x="13143" y="13709"/>
                    <a:pt x="12310" y="12942"/>
                  </a:cubicBezTo>
                  <a:cubicBezTo>
                    <a:pt x="14051" y="12671"/>
                    <a:pt x="15792" y="12536"/>
                    <a:pt x="17558" y="12536"/>
                  </a:cubicBezTo>
                  <a:close/>
                  <a:moveTo>
                    <a:pt x="37094" y="12641"/>
                  </a:moveTo>
                  <a:cubicBezTo>
                    <a:pt x="39062" y="13175"/>
                    <a:pt x="41097" y="13475"/>
                    <a:pt x="43132" y="13742"/>
                  </a:cubicBezTo>
                  <a:cubicBezTo>
                    <a:pt x="41430" y="14943"/>
                    <a:pt x="39596" y="15710"/>
                    <a:pt x="37594" y="16377"/>
                  </a:cubicBezTo>
                  <a:cubicBezTo>
                    <a:pt x="37728" y="15110"/>
                    <a:pt x="37528" y="13842"/>
                    <a:pt x="37094" y="12641"/>
                  </a:cubicBezTo>
                  <a:close/>
                  <a:moveTo>
                    <a:pt x="27265" y="6785"/>
                  </a:moveTo>
                  <a:cubicBezTo>
                    <a:pt x="28344" y="6785"/>
                    <a:pt x="29445" y="6954"/>
                    <a:pt x="30523" y="7304"/>
                  </a:cubicBezTo>
                  <a:cubicBezTo>
                    <a:pt x="35826" y="9005"/>
                    <a:pt x="38795" y="14876"/>
                    <a:pt x="35660" y="19780"/>
                  </a:cubicBezTo>
                  <a:cubicBezTo>
                    <a:pt x="35026" y="18512"/>
                    <a:pt x="33992" y="17478"/>
                    <a:pt x="32624" y="16878"/>
                  </a:cubicBezTo>
                  <a:cubicBezTo>
                    <a:pt x="31753" y="16502"/>
                    <a:pt x="30894" y="16330"/>
                    <a:pt x="30064" y="16330"/>
                  </a:cubicBezTo>
                  <a:cubicBezTo>
                    <a:pt x="27877" y="16330"/>
                    <a:pt x="25893" y="17523"/>
                    <a:pt x="24418" y="19313"/>
                  </a:cubicBezTo>
                  <a:cubicBezTo>
                    <a:pt x="23985" y="16544"/>
                    <a:pt x="22217" y="14076"/>
                    <a:pt x="19214" y="13709"/>
                  </a:cubicBezTo>
                  <a:cubicBezTo>
                    <a:pt x="19039" y="13670"/>
                    <a:pt x="18851" y="13654"/>
                    <a:pt x="18666" y="13654"/>
                  </a:cubicBezTo>
                  <a:cubicBezTo>
                    <a:pt x="18535" y="13654"/>
                    <a:pt x="18405" y="13662"/>
                    <a:pt x="18280" y="13675"/>
                  </a:cubicBezTo>
                  <a:cubicBezTo>
                    <a:pt x="19261" y="9304"/>
                    <a:pt x="23102" y="6785"/>
                    <a:pt x="27265" y="6785"/>
                  </a:cubicBezTo>
                  <a:close/>
                  <a:moveTo>
                    <a:pt x="37461" y="17245"/>
                  </a:moveTo>
                  <a:cubicBezTo>
                    <a:pt x="39262" y="18312"/>
                    <a:pt x="40963" y="19513"/>
                    <a:pt x="42531" y="20881"/>
                  </a:cubicBezTo>
                  <a:cubicBezTo>
                    <a:pt x="40396" y="20914"/>
                    <a:pt x="38295" y="20947"/>
                    <a:pt x="36160" y="21014"/>
                  </a:cubicBezTo>
                  <a:cubicBezTo>
                    <a:pt x="36093" y="20814"/>
                    <a:pt x="36060" y="20647"/>
                    <a:pt x="35993" y="20480"/>
                  </a:cubicBezTo>
                  <a:cubicBezTo>
                    <a:pt x="36026" y="20480"/>
                    <a:pt x="36060" y="20447"/>
                    <a:pt x="36093" y="20414"/>
                  </a:cubicBezTo>
                  <a:cubicBezTo>
                    <a:pt x="36794" y="19380"/>
                    <a:pt x="37227" y="18312"/>
                    <a:pt x="37461" y="17245"/>
                  </a:cubicBezTo>
                  <a:close/>
                  <a:moveTo>
                    <a:pt x="18509" y="14355"/>
                  </a:moveTo>
                  <a:cubicBezTo>
                    <a:pt x="21138" y="14355"/>
                    <a:pt x="23450" y="16975"/>
                    <a:pt x="24018" y="19813"/>
                  </a:cubicBezTo>
                  <a:cubicBezTo>
                    <a:pt x="24018" y="19813"/>
                    <a:pt x="23985" y="19813"/>
                    <a:pt x="23985" y="19847"/>
                  </a:cubicBezTo>
                  <a:cubicBezTo>
                    <a:pt x="23834" y="20072"/>
                    <a:pt x="24078" y="20353"/>
                    <a:pt x="24308" y="20353"/>
                  </a:cubicBezTo>
                  <a:cubicBezTo>
                    <a:pt x="24385" y="20353"/>
                    <a:pt x="24460" y="20322"/>
                    <a:pt x="24518" y="20247"/>
                  </a:cubicBezTo>
                  <a:cubicBezTo>
                    <a:pt x="25943" y="18423"/>
                    <a:pt x="27835" y="17104"/>
                    <a:pt x="30013" y="17104"/>
                  </a:cubicBezTo>
                  <a:cubicBezTo>
                    <a:pt x="30742" y="17104"/>
                    <a:pt x="31504" y="17252"/>
                    <a:pt x="32290" y="17578"/>
                  </a:cubicBezTo>
                  <a:cubicBezTo>
                    <a:pt x="33958" y="18245"/>
                    <a:pt x="35026" y="19613"/>
                    <a:pt x="35493" y="21181"/>
                  </a:cubicBezTo>
                  <a:cubicBezTo>
                    <a:pt x="35459" y="21314"/>
                    <a:pt x="35493" y="21481"/>
                    <a:pt x="35626" y="21581"/>
                  </a:cubicBezTo>
                  <a:cubicBezTo>
                    <a:pt x="35893" y="22782"/>
                    <a:pt x="35860" y="24083"/>
                    <a:pt x="35459" y="25317"/>
                  </a:cubicBezTo>
                  <a:cubicBezTo>
                    <a:pt x="35459" y="25384"/>
                    <a:pt x="35459" y="25417"/>
                    <a:pt x="35459" y="25451"/>
                  </a:cubicBezTo>
                  <a:lnTo>
                    <a:pt x="35426" y="25451"/>
                  </a:lnTo>
                  <a:cubicBezTo>
                    <a:pt x="35064" y="25571"/>
                    <a:pt x="35166" y="26103"/>
                    <a:pt x="35511" y="26103"/>
                  </a:cubicBezTo>
                  <a:cubicBezTo>
                    <a:pt x="35547" y="26103"/>
                    <a:pt x="35585" y="26097"/>
                    <a:pt x="35626" y="26084"/>
                  </a:cubicBezTo>
                  <a:cubicBezTo>
                    <a:pt x="36433" y="25883"/>
                    <a:pt x="37283" y="25731"/>
                    <a:pt x="38126" y="25731"/>
                  </a:cubicBezTo>
                  <a:cubicBezTo>
                    <a:pt x="39095" y="25731"/>
                    <a:pt x="40056" y="25931"/>
                    <a:pt x="40930" y="26485"/>
                  </a:cubicBezTo>
                  <a:cubicBezTo>
                    <a:pt x="43232" y="27919"/>
                    <a:pt x="43232" y="30354"/>
                    <a:pt x="41731" y="32355"/>
                  </a:cubicBezTo>
                  <a:cubicBezTo>
                    <a:pt x="40424" y="34113"/>
                    <a:pt x="37929" y="35840"/>
                    <a:pt x="35626" y="35840"/>
                  </a:cubicBezTo>
                  <a:cubicBezTo>
                    <a:pt x="34519" y="35840"/>
                    <a:pt x="33457" y="35442"/>
                    <a:pt x="32591" y="34457"/>
                  </a:cubicBezTo>
                  <a:cubicBezTo>
                    <a:pt x="32518" y="34384"/>
                    <a:pt x="32424" y="34351"/>
                    <a:pt x="32330" y="34351"/>
                  </a:cubicBezTo>
                  <a:cubicBezTo>
                    <a:pt x="32164" y="34351"/>
                    <a:pt x="31999" y="34454"/>
                    <a:pt x="31957" y="34624"/>
                  </a:cubicBezTo>
                  <a:cubicBezTo>
                    <a:pt x="31153" y="37840"/>
                    <a:pt x="28573" y="39581"/>
                    <a:pt x="25898" y="39581"/>
                  </a:cubicBezTo>
                  <a:cubicBezTo>
                    <a:pt x="24024" y="39581"/>
                    <a:pt x="22104" y="38726"/>
                    <a:pt x="20716" y="36925"/>
                  </a:cubicBezTo>
                  <a:cubicBezTo>
                    <a:pt x="20749" y="36892"/>
                    <a:pt x="20749" y="36825"/>
                    <a:pt x="20782" y="36759"/>
                  </a:cubicBezTo>
                  <a:cubicBezTo>
                    <a:pt x="20842" y="36518"/>
                    <a:pt x="20650" y="36362"/>
                    <a:pt x="20458" y="36362"/>
                  </a:cubicBezTo>
                  <a:cubicBezTo>
                    <a:pt x="20330" y="36362"/>
                    <a:pt x="20202" y="36432"/>
                    <a:pt x="20148" y="36592"/>
                  </a:cubicBezTo>
                  <a:cubicBezTo>
                    <a:pt x="20082" y="36659"/>
                    <a:pt x="20048" y="36759"/>
                    <a:pt x="20082" y="36859"/>
                  </a:cubicBezTo>
                  <a:cubicBezTo>
                    <a:pt x="19448" y="38523"/>
                    <a:pt x="18008" y="39359"/>
                    <a:pt x="16585" y="39359"/>
                  </a:cubicBezTo>
                  <a:cubicBezTo>
                    <a:pt x="15014" y="39359"/>
                    <a:pt x="13464" y="38340"/>
                    <a:pt x="13043" y="36292"/>
                  </a:cubicBezTo>
                  <a:cubicBezTo>
                    <a:pt x="13002" y="36124"/>
                    <a:pt x="12855" y="36049"/>
                    <a:pt x="12710" y="36049"/>
                  </a:cubicBezTo>
                  <a:cubicBezTo>
                    <a:pt x="12624" y="36049"/>
                    <a:pt x="12538" y="36075"/>
                    <a:pt x="12476" y="36125"/>
                  </a:cubicBezTo>
                  <a:cubicBezTo>
                    <a:pt x="10852" y="37503"/>
                    <a:pt x="8793" y="38372"/>
                    <a:pt x="6699" y="38372"/>
                  </a:cubicBezTo>
                  <a:cubicBezTo>
                    <a:pt x="5955" y="38372"/>
                    <a:pt x="5206" y="38262"/>
                    <a:pt x="4471" y="38026"/>
                  </a:cubicBezTo>
                  <a:cubicBezTo>
                    <a:pt x="2503" y="37426"/>
                    <a:pt x="1135" y="34490"/>
                    <a:pt x="2236" y="32656"/>
                  </a:cubicBezTo>
                  <a:cubicBezTo>
                    <a:pt x="2836" y="31722"/>
                    <a:pt x="3737" y="30921"/>
                    <a:pt x="4571" y="30154"/>
                  </a:cubicBezTo>
                  <a:cubicBezTo>
                    <a:pt x="4607" y="30167"/>
                    <a:pt x="4644" y="30174"/>
                    <a:pt x="4680" y="30174"/>
                  </a:cubicBezTo>
                  <a:cubicBezTo>
                    <a:pt x="4909" y="30174"/>
                    <a:pt x="5106" y="29922"/>
                    <a:pt x="4904" y="29720"/>
                  </a:cubicBezTo>
                  <a:cubicBezTo>
                    <a:pt x="3437" y="28319"/>
                    <a:pt x="3303" y="25951"/>
                    <a:pt x="4704" y="24450"/>
                  </a:cubicBezTo>
                  <a:cubicBezTo>
                    <a:pt x="5638" y="23451"/>
                    <a:pt x="6855" y="23145"/>
                    <a:pt x="8096" y="23145"/>
                  </a:cubicBezTo>
                  <a:cubicBezTo>
                    <a:pt x="8762" y="23145"/>
                    <a:pt x="9434" y="23233"/>
                    <a:pt x="10075" y="23349"/>
                  </a:cubicBezTo>
                  <a:cubicBezTo>
                    <a:pt x="10618" y="23445"/>
                    <a:pt x="11001" y="23579"/>
                    <a:pt x="11329" y="23579"/>
                  </a:cubicBezTo>
                  <a:cubicBezTo>
                    <a:pt x="11686" y="23579"/>
                    <a:pt x="11978" y="23421"/>
                    <a:pt x="12343" y="22882"/>
                  </a:cubicBezTo>
                  <a:cubicBezTo>
                    <a:pt x="12743" y="22315"/>
                    <a:pt x="12643" y="20847"/>
                    <a:pt x="12810" y="20247"/>
                  </a:cubicBezTo>
                  <a:cubicBezTo>
                    <a:pt x="13210" y="18646"/>
                    <a:pt x="14044" y="17011"/>
                    <a:pt x="15212" y="15844"/>
                  </a:cubicBezTo>
                  <a:cubicBezTo>
                    <a:pt x="16299" y="14796"/>
                    <a:pt x="17431" y="14355"/>
                    <a:pt x="18509" y="14355"/>
                  </a:cubicBezTo>
                  <a:close/>
                  <a:moveTo>
                    <a:pt x="27394" y="1"/>
                  </a:moveTo>
                  <a:cubicBezTo>
                    <a:pt x="27304" y="1"/>
                    <a:pt x="27213" y="44"/>
                    <a:pt x="27153" y="132"/>
                  </a:cubicBezTo>
                  <a:cubicBezTo>
                    <a:pt x="25886" y="2134"/>
                    <a:pt x="24752" y="4302"/>
                    <a:pt x="24118" y="6604"/>
                  </a:cubicBezTo>
                  <a:cubicBezTo>
                    <a:pt x="24118" y="6604"/>
                    <a:pt x="24118" y="6604"/>
                    <a:pt x="24085" y="6570"/>
                  </a:cubicBezTo>
                  <a:cubicBezTo>
                    <a:pt x="22550" y="5203"/>
                    <a:pt x="21049" y="3768"/>
                    <a:pt x="19681" y="2201"/>
                  </a:cubicBezTo>
                  <a:cubicBezTo>
                    <a:pt x="19630" y="2149"/>
                    <a:pt x="19562" y="2126"/>
                    <a:pt x="19494" y="2126"/>
                  </a:cubicBezTo>
                  <a:cubicBezTo>
                    <a:pt x="19343" y="2126"/>
                    <a:pt x="19191" y="2240"/>
                    <a:pt x="19214" y="2401"/>
                  </a:cubicBezTo>
                  <a:cubicBezTo>
                    <a:pt x="19315" y="4402"/>
                    <a:pt x="19715" y="6404"/>
                    <a:pt x="20515" y="8238"/>
                  </a:cubicBezTo>
                  <a:cubicBezTo>
                    <a:pt x="18547" y="7604"/>
                    <a:pt x="16513" y="7204"/>
                    <a:pt x="14444" y="6937"/>
                  </a:cubicBezTo>
                  <a:cubicBezTo>
                    <a:pt x="14432" y="6936"/>
                    <a:pt x="14421" y="6935"/>
                    <a:pt x="14409" y="6935"/>
                  </a:cubicBezTo>
                  <a:cubicBezTo>
                    <a:pt x="14204" y="6935"/>
                    <a:pt x="14148" y="7213"/>
                    <a:pt x="14211" y="7371"/>
                  </a:cubicBezTo>
                  <a:cubicBezTo>
                    <a:pt x="15011" y="9139"/>
                    <a:pt x="16312" y="11207"/>
                    <a:pt x="18114" y="12108"/>
                  </a:cubicBezTo>
                  <a:cubicBezTo>
                    <a:pt x="17904" y="12104"/>
                    <a:pt x="17695" y="12103"/>
                    <a:pt x="17486" y="12103"/>
                  </a:cubicBezTo>
                  <a:cubicBezTo>
                    <a:pt x="15567" y="12103"/>
                    <a:pt x="13671" y="12244"/>
                    <a:pt x="11776" y="12575"/>
                  </a:cubicBezTo>
                  <a:cubicBezTo>
                    <a:pt x="11576" y="12575"/>
                    <a:pt x="11576" y="12842"/>
                    <a:pt x="11676" y="12942"/>
                  </a:cubicBezTo>
                  <a:cubicBezTo>
                    <a:pt x="12610" y="13942"/>
                    <a:pt x="13711" y="14643"/>
                    <a:pt x="15011" y="15076"/>
                  </a:cubicBezTo>
                  <a:cubicBezTo>
                    <a:pt x="13811" y="16144"/>
                    <a:pt x="12910" y="17678"/>
                    <a:pt x="12376" y="19179"/>
                  </a:cubicBezTo>
                  <a:cubicBezTo>
                    <a:pt x="12043" y="20047"/>
                    <a:pt x="11809" y="22482"/>
                    <a:pt x="10608" y="22749"/>
                  </a:cubicBezTo>
                  <a:cubicBezTo>
                    <a:pt x="10553" y="22763"/>
                    <a:pt x="10490" y="22770"/>
                    <a:pt x="10421" y="22770"/>
                  </a:cubicBezTo>
                  <a:cubicBezTo>
                    <a:pt x="9869" y="22770"/>
                    <a:pt x="8937" y="22348"/>
                    <a:pt x="8373" y="22348"/>
                  </a:cubicBezTo>
                  <a:cubicBezTo>
                    <a:pt x="7106" y="22348"/>
                    <a:pt x="5805" y="22682"/>
                    <a:pt x="4771" y="23482"/>
                  </a:cubicBezTo>
                  <a:cubicBezTo>
                    <a:pt x="2703" y="25050"/>
                    <a:pt x="2436" y="28152"/>
                    <a:pt x="4304" y="29920"/>
                  </a:cubicBezTo>
                  <a:cubicBezTo>
                    <a:pt x="2269" y="31355"/>
                    <a:pt x="1" y="33690"/>
                    <a:pt x="1202" y="36325"/>
                  </a:cubicBezTo>
                  <a:cubicBezTo>
                    <a:pt x="2092" y="38317"/>
                    <a:pt x="4448" y="39041"/>
                    <a:pt x="6662" y="39041"/>
                  </a:cubicBezTo>
                  <a:cubicBezTo>
                    <a:pt x="7599" y="39041"/>
                    <a:pt x="8510" y="38912"/>
                    <a:pt x="9274" y="38693"/>
                  </a:cubicBezTo>
                  <a:cubicBezTo>
                    <a:pt x="10108" y="38426"/>
                    <a:pt x="10842" y="38060"/>
                    <a:pt x="11609" y="37659"/>
                  </a:cubicBezTo>
                  <a:cubicBezTo>
                    <a:pt x="12246" y="37325"/>
                    <a:pt x="12345" y="37171"/>
                    <a:pt x="12358" y="37171"/>
                  </a:cubicBezTo>
                  <a:lnTo>
                    <a:pt x="12358" y="37171"/>
                  </a:lnTo>
                  <a:cubicBezTo>
                    <a:pt x="12373" y="37171"/>
                    <a:pt x="12264" y="37393"/>
                    <a:pt x="12810" y="37793"/>
                  </a:cubicBezTo>
                  <a:cubicBezTo>
                    <a:pt x="13644" y="38426"/>
                    <a:pt x="13911" y="39427"/>
                    <a:pt x="15045" y="39894"/>
                  </a:cubicBezTo>
                  <a:cubicBezTo>
                    <a:pt x="15557" y="40108"/>
                    <a:pt x="16071" y="40207"/>
                    <a:pt x="16571" y="40207"/>
                  </a:cubicBezTo>
                  <a:cubicBezTo>
                    <a:pt x="18251" y="40207"/>
                    <a:pt x="19770" y="39094"/>
                    <a:pt x="20515" y="37526"/>
                  </a:cubicBezTo>
                  <a:cubicBezTo>
                    <a:pt x="21902" y="39411"/>
                    <a:pt x="23922" y="40294"/>
                    <a:pt x="25930" y="40294"/>
                  </a:cubicBezTo>
                  <a:cubicBezTo>
                    <a:pt x="28752" y="40294"/>
                    <a:pt x="31549" y="38549"/>
                    <a:pt x="32524" y="35391"/>
                  </a:cubicBezTo>
                  <a:cubicBezTo>
                    <a:pt x="33434" y="36175"/>
                    <a:pt x="34522" y="36511"/>
                    <a:pt x="35654" y="36511"/>
                  </a:cubicBezTo>
                  <a:cubicBezTo>
                    <a:pt x="38715" y="36511"/>
                    <a:pt x="42103" y="34057"/>
                    <a:pt x="43198" y="31355"/>
                  </a:cubicBezTo>
                  <a:cubicBezTo>
                    <a:pt x="44900" y="27231"/>
                    <a:pt x="41041" y="25201"/>
                    <a:pt x="37551" y="25201"/>
                  </a:cubicBezTo>
                  <a:cubicBezTo>
                    <a:pt x="37004" y="25201"/>
                    <a:pt x="36466" y="25251"/>
                    <a:pt x="35960" y="25350"/>
                  </a:cubicBezTo>
                  <a:cubicBezTo>
                    <a:pt x="36427" y="24150"/>
                    <a:pt x="36527" y="22849"/>
                    <a:pt x="36293" y="21614"/>
                  </a:cubicBezTo>
                  <a:cubicBezTo>
                    <a:pt x="38628" y="21548"/>
                    <a:pt x="40963" y="21514"/>
                    <a:pt x="43298" y="21448"/>
                  </a:cubicBezTo>
                  <a:cubicBezTo>
                    <a:pt x="43532" y="21448"/>
                    <a:pt x="43665" y="21147"/>
                    <a:pt x="43498" y="20947"/>
                  </a:cubicBezTo>
                  <a:cubicBezTo>
                    <a:pt x="41731" y="19346"/>
                    <a:pt x="39796" y="17945"/>
                    <a:pt x="37694" y="16878"/>
                  </a:cubicBezTo>
                  <a:cubicBezTo>
                    <a:pt x="39996" y="16377"/>
                    <a:pt x="42131" y="15210"/>
                    <a:pt x="43999" y="13809"/>
                  </a:cubicBezTo>
                  <a:cubicBezTo>
                    <a:pt x="44199" y="13642"/>
                    <a:pt x="44132" y="13309"/>
                    <a:pt x="43865" y="13275"/>
                  </a:cubicBezTo>
                  <a:cubicBezTo>
                    <a:pt x="41630" y="13042"/>
                    <a:pt x="39462" y="12675"/>
                    <a:pt x="37261" y="12375"/>
                  </a:cubicBezTo>
                  <a:cubicBezTo>
                    <a:pt x="38562" y="10840"/>
                    <a:pt x="39729" y="9139"/>
                    <a:pt x="40730" y="7371"/>
                  </a:cubicBezTo>
                  <a:cubicBezTo>
                    <a:pt x="40853" y="7155"/>
                    <a:pt x="40691" y="6967"/>
                    <a:pt x="40481" y="6967"/>
                  </a:cubicBezTo>
                  <a:cubicBezTo>
                    <a:pt x="40464" y="6967"/>
                    <a:pt x="40447" y="6968"/>
                    <a:pt x="40430" y="6971"/>
                  </a:cubicBezTo>
                  <a:cubicBezTo>
                    <a:pt x="38328" y="7271"/>
                    <a:pt x="36193" y="7571"/>
                    <a:pt x="34092" y="7971"/>
                  </a:cubicBezTo>
                  <a:cubicBezTo>
                    <a:pt x="34025" y="8005"/>
                    <a:pt x="33992" y="8038"/>
                    <a:pt x="33992" y="8105"/>
                  </a:cubicBezTo>
                  <a:cubicBezTo>
                    <a:pt x="33925" y="8205"/>
                    <a:pt x="34025" y="8372"/>
                    <a:pt x="34158" y="8372"/>
                  </a:cubicBezTo>
                  <a:cubicBezTo>
                    <a:pt x="36093" y="8138"/>
                    <a:pt x="38028" y="7871"/>
                    <a:pt x="39963" y="7604"/>
                  </a:cubicBezTo>
                  <a:lnTo>
                    <a:pt x="39963" y="7604"/>
                  </a:lnTo>
                  <a:cubicBezTo>
                    <a:pt x="39029" y="9139"/>
                    <a:pt x="37995" y="10607"/>
                    <a:pt x="36827" y="12008"/>
                  </a:cubicBezTo>
                  <a:cubicBezTo>
                    <a:pt x="36193" y="10573"/>
                    <a:pt x="35159" y="9272"/>
                    <a:pt x="33825" y="8305"/>
                  </a:cubicBezTo>
                  <a:cubicBezTo>
                    <a:pt x="33858" y="8272"/>
                    <a:pt x="33858" y="8238"/>
                    <a:pt x="33892" y="8205"/>
                  </a:cubicBezTo>
                  <a:cubicBezTo>
                    <a:pt x="33892" y="8171"/>
                    <a:pt x="33892" y="8105"/>
                    <a:pt x="33925" y="8071"/>
                  </a:cubicBezTo>
                  <a:cubicBezTo>
                    <a:pt x="34559" y="6270"/>
                    <a:pt x="34926" y="4369"/>
                    <a:pt x="35193" y="2467"/>
                  </a:cubicBezTo>
                  <a:cubicBezTo>
                    <a:pt x="35193" y="2308"/>
                    <a:pt x="35066" y="2128"/>
                    <a:pt x="34897" y="2128"/>
                  </a:cubicBezTo>
                  <a:cubicBezTo>
                    <a:pt x="34853" y="2128"/>
                    <a:pt x="34807" y="2140"/>
                    <a:pt x="34759" y="2167"/>
                  </a:cubicBezTo>
                  <a:cubicBezTo>
                    <a:pt x="32824" y="3368"/>
                    <a:pt x="30856" y="4636"/>
                    <a:pt x="29055" y="6070"/>
                  </a:cubicBezTo>
                  <a:cubicBezTo>
                    <a:pt x="28755" y="4102"/>
                    <a:pt x="28221" y="2134"/>
                    <a:pt x="27654" y="199"/>
                  </a:cubicBezTo>
                  <a:cubicBezTo>
                    <a:pt x="27617" y="69"/>
                    <a:pt x="27507" y="1"/>
                    <a:pt x="273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49"/>
            <p:cNvSpPr/>
            <p:nvPr/>
          </p:nvSpPr>
          <p:spPr>
            <a:xfrm>
              <a:off x="3087575" y="628400"/>
              <a:ext cx="163475" cy="94275"/>
            </a:xfrm>
            <a:custGeom>
              <a:avLst/>
              <a:gdLst/>
              <a:ahLst/>
              <a:cxnLst/>
              <a:rect l="l" t="t" r="r" b="b"/>
              <a:pathLst>
                <a:path w="6539" h="3771" extrusionOk="0">
                  <a:moveTo>
                    <a:pt x="1468" y="1"/>
                  </a:moveTo>
                  <a:cubicBezTo>
                    <a:pt x="1234" y="1068"/>
                    <a:pt x="801" y="2136"/>
                    <a:pt x="100" y="3170"/>
                  </a:cubicBezTo>
                  <a:cubicBezTo>
                    <a:pt x="67" y="3203"/>
                    <a:pt x="33" y="3236"/>
                    <a:pt x="0" y="3236"/>
                  </a:cubicBezTo>
                  <a:cubicBezTo>
                    <a:pt x="67" y="3403"/>
                    <a:pt x="100" y="3570"/>
                    <a:pt x="167" y="3770"/>
                  </a:cubicBezTo>
                  <a:cubicBezTo>
                    <a:pt x="2302" y="3703"/>
                    <a:pt x="4403" y="3670"/>
                    <a:pt x="6538" y="3637"/>
                  </a:cubicBezTo>
                  <a:cubicBezTo>
                    <a:pt x="4970" y="2269"/>
                    <a:pt x="3269" y="1068"/>
                    <a:pt x="14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49"/>
            <p:cNvSpPr/>
            <p:nvPr/>
          </p:nvSpPr>
          <p:spPr>
            <a:xfrm>
              <a:off x="2216100" y="556150"/>
              <a:ext cx="1052450" cy="630675"/>
            </a:xfrm>
            <a:custGeom>
              <a:avLst/>
              <a:gdLst/>
              <a:ahLst/>
              <a:cxnLst/>
              <a:rect l="l" t="t" r="r" b="b"/>
              <a:pathLst>
                <a:path w="42098" h="25227" extrusionOk="0">
                  <a:moveTo>
                    <a:pt x="17375" y="1"/>
                  </a:moveTo>
                  <a:cubicBezTo>
                    <a:pt x="16297" y="1"/>
                    <a:pt x="15165" y="442"/>
                    <a:pt x="14078" y="1490"/>
                  </a:cubicBezTo>
                  <a:cubicBezTo>
                    <a:pt x="12910" y="2657"/>
                    <a:pt x="12076" y="4292"/>
                    <a:pt x="11676" y="5893"/>
                  </a:cubicBezTo>
                  <a:cubicBezTo>
                    <a:pt x="11509" y="6493"/>
                    <a:pt x="11609" y="7961"/>
                    <a:pt x="11209" y="8528"/>
                  </a:cubicBezTo>
                  <a:cubicBezTo>
                    <a:pt x="10844" y="9067"/>
                    <a:pt x="10552" y="9225"/>
                    <a:pt x="10195" y="9225"/>
                  </a:cubicBezTo>
                  <a:cubicBezTo>
                    <a:pt x="9867" y="9225"/>
                    <a:pt x="9484" y="9091"/>
                    <a:pt x="8941" y="8995"/>
                  </a:cubicBezTo>
                  <a:cubicBezTo>
                    <a:pt x="8300" y="8879"/>
                    <a:pt x="7628" y="8791"/>
                    <a:pt x="6962" y="8791"/>
                  </a:cubicBezTo>
                  <a:cubicBezTo>
                    <a:pt x="5721" y="8791"/>
                    <a:pt x="4504" y="9097"/>
                    <a:pt x="3570" y="10096"/>
                  </a:cubicBezTo>
                  <a:cubicBezTo>
                    <a:pt x="2169" y="11597"/>
                    <a:pt x="2303" y="13965"/>
                    <a:pt x="3770" y="15366"/>
                  </a:cubicBezTo>
                  <a:cubicBezTo>
                    <a:pt x="3972" y="15568"/>
                    <a:pt x="3775" y="15820"/>
                    <a:pt x="3546" y="15820"/>
                  </a:cubicBezTo>
                  <a:cubicBezTo>
                    <a:pt x="3510" y="15820"/>
                    <a:pt x="3473" y="15813"/>
                    <a:pt x="3437" y="15800"/>
                  </a:cubicBezTo>
                  <a:cubicBezTo>
                    <a:pt x="2603" y="16567"/>
                    <a:pt x="1702" y="17368"/>
                    <a:pt x="1102" y="18302"/>
                  </a:cubicBezTo>
                  <a:cubicBezTo>
                    <a:pt x="1" y="20136"/>
                    <a:pt x="1369" y="23072"/>
                    <a:pt x="3337" y="23672"/>
                  </a:cubicBezTo>
                  <a:cubicBezTo>
                    <a:pt x="4074" y="23909"/>
                    <a:pt x="4825" y="24019"/>
                    <a:pt x="5571" y="24019"/>
                  </a:cubicBezTo>
                  <a:cubicBezTo>
                    <a:pt x="7663" y="24019"/>
                    <a:pt x="9720" y="23156"/>
                    <a:pt x="11342" y="21804"/>
                  </a:cubicBezTo>
                  <a:cubicBezTo>
                    <a:pt x="11410" y="21737"/>
                    <a:pt x="11504" y="21702"/>
                    <a:pt x="11597" y="21702"/>
                  </a:cubicBezTo>
                  <a:cubicBezTo>
                    <a:pt x="11735" y="21702"/>
                    <a:pt x="11870" y="21778"/>
                    <a:pt x="11909" y="21938"/>
                  </a:cubicBezTo>
                  <a:cubicBezTo>
                    <a:pt x="12330" y="23986"/>
                    <a:pt x="13880" y="25005"/>
                    <a:pt x="15451" y="25005"/>
                  </a:cubicBezTo>
                  <a:cubicBezTo>
                    <a:pt x="16874" y="25005"/>
                    <a:pt x="18314" y="24169"/>
                    <a:pt x="18948" y="22505"/>
                  </a:cubicBezTo>
                  <a:cubicBezTo>
                    <a:pt x="18914" y="22405"/>
                    <a:pt x="18948" y="22305"/>
                    <a:pt x="19014" y="22238"/>
                  </a:cubicBezTo>
                  <a:cubicBezTo>
                    <a:pt x="19068" y="22078"/>
                    <a:pt x="19196" y="22008"/>
                    <a:pt x="19324" y="22008"/>
                  </a:cubicBezTo>
                  <a:cubicBezTo>
                    <a:pt x="19516" y="22008"/>
                    <a:pt x="19708" y="22164"/>
                    <a:pt x="19648" y="22405"/>
                  </a:cubicBezTo>
                  <a:cubicBezTo>
                    <a:pt x="19615" y="22471"/>
                    <a:pt x="19615" y="22538"/>
                    <a:pt x="19582" y="22571"/>
                  </a:cubicBezTo>
                  <a:cubicBezTo>
                    <a:pt x="20970" y="24372"/>
                    <a:pt x="22890" y="25227"/>
                    <a:pt x="24764" y="25227"/>
                  </a:cubicBezTo>
                  <a:cubicBezTo>
                    <a:pt x="27439" y="25227"/>
                    <a:pt x="30019" y="23486"/>
                    <a:pt x="30823" y="20270"/>
                  </a:cubicBezTo>
                  <a:cubicBezTo>
                    <a:pt x="30865" y="20100"/>
                    <a:pt x="31030" y="19997"/>
                    <a:pt x="31196" y="19997"/>
                  </a:cubicBezTo>
                  <a:cubicBezTo>
                    <a:pt x="31290" y="19997"/>
                    <a:pt x="31384" y="20030"/>
                    <a:pt x="31457" y="20103"/>
                  </a:cubicBezTo>
                  <a:cubicBezTo>
                    <a:pt x="32323" y="21088"/>
                    <a:pt x="33385" y="21486"/>
                    <a:pt x="34492" y="21486"/>
                  </a:cubicBezTo>
                  <a:cubicBezTo>
                    <a:pt x="36795" y="21486"/>
                    <a:pt x="39290" y="19759"/>
                    <a:pt x="40597" y="18001"/>
                  </a:cubicBezTo>
                  <a:cubicBezTo>
                    <a:pt x="42098" y="16000"/>
                    <a:pt x="42098" y="13565"/>
                    <a:pt x="39796" y="12131"/>
                  </a:cubicBezTo>
                  <a:cubicBezTo>
                    <a:pt x="38922" y="11577"/>
                    <a:pt x="37961" y="11377"/>
                    <a:pt x="36992" y="11377"/>
                  </a:cubicBezTo>
                  <a:cubicBezTo>
                    <a:pt x="36149" y="11377"/>
                    <a:pt x="35299" y="11529"/>
                    <a:pt x="34492" y="11730"/>
                  </a:cubicBezTo>
                  <a:cubicBezTo>
                    <a:pt x="34451" y="11743"/>
                    <a:pt x="34413" y="11749"/>
                    <a:pt x="34377" y="11749"/>
                  </a:cubicBezTo>
                  <a:cubicBezTo>
                    <a:pt x="34032" y="11749"/>
                    <a:pt x="33930" y="11217"/>
                    <a:pt x="34292" y="11097"/>
                  </a:cubicBezTo>
                  <a:lnTo>
                    <a:pt x="34325" y="11097"/>
                  </a:lnTo>
                  <a:cubicBezTo>
                    <a:pt x="34325" y="11063"/>
                    <a:pt x="34325" y="11030"/>
                    <a:pt x="34325" y="10963"/>
                  </a:cubicBezTo>
                  <a:cubicBezTo>
                    <a:pt x="34726" y="9729"/>
                    <a:pt x="34759" y="8428"/>
                    <a:pt x="34492" y="7227"/>
                  </a:cubicBezTo>
                  <a:cubicBezTo>
                    <a:pt x="34359" y="7127"/>
                    <a:pt x="34325" y="6960"/>
                    <a:pt x="34359" y="6827"/>
                  </a:cubicBezTo>
                  <a:cubicBezTo>
                    <a:pt x="33892" y="5259"/>
                    <a:pt x="32824" y="3891"/>
                    <a:pt x="31156" y="3224"/>
                  </a:cubicBezTo>
                  <a:cubicBezTo>
                    <a:pt x="30370" y="2898"/>
                    <a:pt x="29608" y="2750"/>
                    <a:pt x="28879" y="2750"/>
                  </a:cubicBezTo>
                  <a:cubicBezTo>
                    <a:pt x="26701" y="2750"/>
                    <a:pt x="24809" y="4069"/>
                    <a:pt x="23384" y="5893"/>
                  </a:cubicBezTo>
                  <a:cubicBezTo>
                    <a:pt x="23326" y="5968"/>
                    <a:pt x="23251" y="5999"/>
                    <a:pt x="23174" y="5999"/>
                  </a:cubicBezTo>
                  <a:cubicBezTo>
                    <a:pt x="22944" y="5999"/>
                    <a:pt x="22700" y="5718"/>
                    <a:pt x="22851" y="5493"/>
                  </a:cubicBezTo>
                  <a:cubicBezTo>
                    <a:pt x="22851" y="5459"/>
                    <a:pt x="22884" y="5459"/>
                    <a:pt x="22884" y="5459"/>
                  </a:cubicBezTo>
                  <a:cubicBezTo>
                    <a:pt x="22316" y="2621"/>
                    <a:pt x="20004" y="1"/>
                    <a:pt x="1737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49"/>
            <p:cNvSpPr/>
            <p:nvPr/>
          </p:nvSpPr>
          <p:spPr>
            <a:xfrm>
              <a:off x="3115075" y="513325"/>
              <a:ext cx="150975" cy="93425"/>
            </a:xfrm>
            <a:custGeom>
              <a:avLst/>
              <a:gdLst/>
              <a:ahLst/>
              <a:cxnLst/>
              <a:rect l="l" t="t" r="r" b="b"/>
              <a:pathLst>
                <a:path w="6039" h="3737" extrusionOk="0">
                  <a:moveTo>
                    <a:pt x="1" y="0"/>
                  </a:moveTo>
                  <a:cubicBezTo>
                    <a:pt x="435" y="1201"/>
                    <a:pt x="635" y="2469"/>
                    <a:pt x="501" y="3736"/>
                  </a:cubicBezTo>
                  <a:cubicBezTo>
                    <a:pt x="2503" y="3103"/>
                    <a:pt x="4337" y="2302"/>
                    <a:pt x="6039" y="1101"/>
                  </a:cubicBezTo>
                  <a:cubicBezTo>
                    <a:pt x="4004" y="834"/>
                    <a:pt x="1969" y="5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49"/>
            <p:cNvSpPr/>
            <p:nvPr/>
          </p:nvSpPr>
          <p:spPr>
            <a:xfrm>
              <a:off x="3033350" y="387400"/>
              <a:ext cx="153475" cy="110100"/>
            </a:xfrm>
            <a:custGeom>
              <a:avLst/>
              <a:gdLst/>
              <a:ahLst/>
              <a:cxnLst/>
              <a:rect l="l" t="t" r="r" b="b"/>
              <a:pathLst>
                <a:path w="6139" h="4404" extrusionOk="0">
                  <a:moveTo>
                    <a:pt x="6139" y="0"/>
                  </a:moveTo>
                  <a:lnTo>
                    <a:pt x="6139" y="0"/>
                  </a:lnTo>
                  <a:cubicBezTo>
                    <a:pt x="4204" y="267"/>
                    <a:pt x="2269" y="534"/>
                    <a:pt x="334" y="768"/>
                  </a:cubicBezTo>
                  <a:cubicBezTo>
                    <a:pt x="201" y="768"/>
                    <a:pt x="101" y="634"/>
                    <a:pt x="168" y="501"/>
                  </a:cubicBezTo>
                  <a:lnTo>
                    <a:pt x="101" y="467"/>
                  </a:lnTo>
                  <a:cubicBezTo>
                    <a:pt x="68" y="501"/>
                    <a:pt x="68" y="567"/>
                    <a:pt x="68" y="601"/>
                  </a:cubicBezTo>
                  <a:cubicBezTo>
                    <a:pt x="34" y="634"/>
                    <a:pt x="34" y="668"/>
                    <a:pt x="1" y="701"/>
                  </a:cubicBezTo>
                  <a:cubicBezTo>
                    <a:pt x="1335" y="1668"/>
                    <a:pt x="2369" y="2969"/>
                    <a:pt x="3003" y="4404"/>
                  </a:cubicBezTo>
                  <a:cubicBezTo>
                    <a:pt x="4171" y="3003"/>
                    <a:pt x="5205" y="1535"/>
                    <a:pt x="613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476;p49"/>
            <p:cNvSpPr/>
            <p:nvPr/>
          </p:nvSpPr>
          <p:spPr>
            <a:xfrm>
              <a:off x="2644750" y="366900"/>
              <a:ext cx="512900" cy="324900"/>
            </a:xfrm>
            <a:custGeom>
              <a:avLst/>
              <a:gdLst/>
              <a:ahLst/>
              <a:cxnLst/>
              <a:rect l="l" t="t" r="r" b="b"/>
              <a:pathLst>
                <a:path w="20516" h="12996" extrusionOk="0">
                  <a:moveTo>
                    <a:pt x="8985" y="1"/>
                  </a:moveTo>
                  <a:cubicBezTo>
                    <a:pt x="4822" y="1"/>
                    <a:pt x="981" y="2520"/>
                    <a:pt x="0" y="6891"/>
                  </a:cubicBezTo>
                  <a:cubicBezTo>
                    <a:pt x="125" y="6878"/>
                    <a:pt x="255" y="6870"/>
                    <a:pt x="388" y="6870"/>
                  </a:cubicBezTo>
                  <a:cubicBezTo>
                    <a:pt x="577" y="6870"/>
                    <a:pt x="772" y="6886"/>
                    <a:pt x="968" y="6925"/>
                  </a:cubicBezTo>
                  <a:cubicBezTo>
                    <a:pt x="3937" y="7292"/>
                    <a:pt x="5705" y="9760"/>
                    <a:pt x="6138" y="12529"/>
                  </a:cubicBezTo>
                  <a:cubicBezTo>
                    <a:pt x="7613" y="10739"/>
                    <a:pt x="9597" y="9546"/>
                    <a:pt x="11784" y="9546"/>
                  </a:cubicBezTo>
                  <a:cubicBezTo>
                    <a:pt x="12614" y="9546"/>
                    <a:pt x="13473" y="9718"/>
                    <a:pt x="14344" y="10094"/>
                  </a:cubicBezTo>
                  <a:cubicBezTo>
                    <a:pt x="15712" y="10694"/>
                    <a:pt x="16746" y="11728"/>
                    <a:pt x="17380" y="12996"/>
                  </a:cubicBezTo>
                  <a:cubicBezTo>
                    <a:pt x="20515" y="8092"/>
                    <a:pt x="17546" y="2221"/>
                    <a:pt x="12243" y="520"/>
                  </a:cubicBezTo>
                  <a:cubicBezTo>
                    <a:pt x="11165" y="170"/>
                    <a:pt x="10064" y="1"/>
                    <a:pt x="8985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49"/>
            <p:cNvSpPr/>
            <p:nvPr/>
          </p:nvSpPr>
          <p:spPr>
            <a:xfrm>
              <a:off x="2919950" y="271475"/>
              <a:ext cx="130950" cy="125950"/>
            </a:xfrm>
            <a:custGeom>
              <a:avLst/>
              <a:gdLst/>
              <a:ahLst/>
              <a:cxnLst/>
              <a:rect l="l" t="t" r="r" b="b"/>
              <a:pathLst>
                <a:path w="5238" h="5038" extrusionOk="0">
                  <a:moveTo>
                    <a:pt x="5237" y="1"/>
                  </a:moveTo>
                  <a:lnTo>
                    <a:pt x="5237" y="1"/>
                  </a:lnTo>
                  <a:cubicBezTo>
                    <a:pt x="3503" y="1135"/>
                    <a:pt x="1768" y="2302"/>
                    <a:pt x="0" y="3403"/>
                  </a:cubicBezTo>
                  <a:cubicBezTo>
                    <a:pt x="601" y="3503"/>
                    <a:pt x="1201" y="3637"/>
                    <a:pt x="1802" y="3837"/>
                  </a:cubicBezTo>
                  <a:cubicBezTo>
                    <a:pt x="2636" y="4137"/>
                    <a:pt x="3403" y="4537"/>
                    <a:pt x="4137" y="5038"/>
                  </a:cubicBezTo>
                  <a:cubicBezTo>
                    <a:pt x="4570" y="3370"/>
                    <a:pt x="4971" y="1702"/>
                    <a:pt x="52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49"/>
            <p:cNvSpPr/>
            <p:nvPr/>
          </p:nvSpPr>
          <p:spPr>
            <a:xfrm>
              <a:off x="2799850" y="221450"/>
              <a:ext cx="102600" cy="140950"/>
            </a:xfrm>
            <a:custGeom>
              <a:avLst/>
              <a:gdLst/>
              <a:ahLst/>
              <a:cxnLst/>
              <a:rect l="l" t="t" r="r" b="b"/>
              <a:pathLst>
                <a:path w="4104" h="5638" extrusionOk="0">
                  <a:moveTo>
                    <a:pt x="2803" y="0"/>
                  </a:moveTo>
                  <a:cubicBezTo>
                    <a:pt x="1702" y="1802"/>
                    <a:pt x="835" y="3703"/>
                    <a:pt x="1" y="5638"/>
                  </a:cubicBezTo>
                  <a:cubicBezTo>
                    <a:pt x="961" y="5374"/>
                    <a:pt x="1957" y="5248"/>
                    <a:pt x="2949" y="5248"/>
                  </a:cubicBezTo>
                  <a:cubicBezTo>
                    <a:pt x="3335" y="5248"/>
                    <a:pt x="3721" y="5267"/>
                    <a:pt x="4104" y="5304"/>
                  </a:cubicBezTo>
                  <a:cubicBezTo>
                    <a:pt x="3670" y="3536"/>
                    <a:pt x="3270" y="1768"/>
                    <a:pt x="28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49"/>
            <p:cNvSpPr/>
            <p:nvPr/>
          </p:nvSpPr>
          <p:spPr>
            <a:xfrm>
              <a:off x="2683950" y="278150"/>
              <a:ext cx="94250" cy="128450"/>
            </a:xfrm>
            <a:custGeom>
              <a:avLst/>
              <a:gdLst/>
              <a:ahLst/>
              <a:cxnLst/>
              <a:rect l="l" t="t" r="r" b="b"/>
              <a:pathLst>
                <a:path w="3770" h="5138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735"/>
                    <a:pt x="567" y="3436"/>
                    <a:pt x="1034" y="5138"/>
                  </a:cubicBezTo>
                  <a:cubicBezTo>
                    <a:pt x="1835" y="4504"/>
                    <a:pt x="2769" y="3970"/>
                    <a:pt x="3770" y="3637"/>
                  </a:cubicBezTo>
                  <a:cubicBezTo>
                    <a:pt x="2402" y="2536"/>
                    <a:pt x="1168" y="1302"/>
                    <a:pt x="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49"/>
            <p:cNvSpPr/>
            <p:nvPr/>
          </p:nvSpPr>
          <p:spPr>
            <a:xfrm>
              <a:off x="2561350" y="386575"/>
              <a:ext cx="136800" cy="108425"/>
            </a:xfrm>
            <a:custGeom>
              <a:avLst/>
              <a:gdLst/>
              <a:ahLst/>
              <a:cxnLst/>
              <a:rect l="l" t="t" r="r" b="b"/>
              <a:pathLst>
                <a:path w="5472" h="4337" extrusionOk="0">
                  <a:moveTo>
                    <a:pt x="1" y="0"/>
                  </a:moveTo>
                  <a:lnTo>
                    <a:pt x="1" y="0"/>
                  </a:lnTo>
                  <a:cubicBezTo>
                    <a:pt x="868" y="1701"/>
                    <a:pt x="2102" y="2869"/>
                    <a:pt x="3403" y="4337"/>
                  </a:cubicBezTo>
                  <a:cubicBezTo>
                    <a:pt x="3837" y="3102"/>
                    <a:pt x="4571" y="2035"/>
                    <a:pt x="5471" y="1201"/>
                  </a:cubicBezTo>
                  <a:lnTo>
                    <a:pt x="5438" y="1201"/>
                  </a:lnTo>
                  <a:cubicBezTo>
                    <a:pt x="3670" y="667"/>
                    <a:pt x="1835" y="267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49"/>
            <p:cNvSpPr/>
            <p:nvPr/>
          </p:nvSpPr>
          <p:spPr>
            <a:xfrm>
              <a:off x="2495475" y="510700"/>
              <a:ext cx="145975" cy="59350"/>
            </a:xfrm>
            <a:custGeom>
              <a:avLst/>
              <a:gdLst/>
              <a:ahLst/>
              <a:cxnLst/>
              <a:rect l="l" t="t" r="r" b="b"/>
              <a:pathLst>
                <a:path w="5839" h="2374" extrusionOk="0">
                  <a:moveTo>
                    <a:pt x="5249" y="0"/>
                  </a:moveTo>
                  <a:cubicBezTo>
                    <a:pt x="3483" y="0"/>
                    <a:pt x="1742" y="135"/>
                    <a:pt x="1" y="406"/>
                  </a:cubicBezTo>
                  <a:cubicBezTo>
                    <a:pt x="834" y="1173"/>
                    <a:pt x="1735" y="1807"/>
                    <a:pt x="2803" y="2240"/>
                  </a:cubicBezTo>
                  <a:cubicBezTo>
                    <a:pt x="2869" y="2274"/>
                    <a:pt x="2903" y="2340"/>
                    <a:pt x="2903" y="2374"/>
                  </a:cubicBezTo>
                  <a:cubicBezTo>
                    <a:pt x="3670" y="1740"/>
                    <a:pt x="4604" y="1306"/>
                    <a:pt x="5605" y="1173"/>
                  </a:cubicBezTo>
                  <a:cubicBezTo>
                    <a:pt x="5638" y="773"/>
                    <a:pt x="5738" y="372"/>
                    <a:pt x="5838" y="5"/>
                  </a:cubicBezTo>
                  <a:cubicBezTo>
                    <a:pt x="5641" y="2"/>
                    <a:pt x="5445" y="0"/>
                    <a:pt x="524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49"/>
            <p:cNvSpPr/>
            <p:nvPr/>
          </p:nvSpPr>
          <p:spPr>
            <a:xfrm>
              <a:off x="2289500" y="936750"/>
              <a:ext cx="132625" cy="171550"/>
            </a:xfrm>
            <a:custGeom>
              <a:avLst/>
              <a:gdLst/>
              <a:ahLst/>
              <a:cxnLst/>
              <a:rect l="l" t="t" r="r" b="b"/>
              <a:pathLst>
                <a:path w="5305" h="6862" extrusionOk="0">
                  <a:moveTo>
                    <a:pt x="3907" y="1"/>
                  </a:moveTo>
                  <a:cubicBezTo>
                    <a:pt x="2415" y="1"/>
                    <a:pt x="1047" y="1432"/>
                    <a:pt x="567" y="2711"/>
                  </a:cubicBezTo>
                  <a:cubicBezTo>
                    <a:pt x="0" y="4312"/>
                    <a:pt x="501" y="5680"/>
                    <a:pt x="1668" y="6780"/>
                  </a:cubicBezTo>
                  <a:cubicBezTo>
                    <a:pt x="1725" y="6837"/>
                    <a:pt x="1795" y="6862"/>
                    <a:pt x="1864" y="6862"/>
                  </a:cubicBezTo>
                  <a:cubicBezTo>
                    <a:pt x="2039" y="6862"/>
                    <a:pt x="2207" y="6705"/>
                    <a:pt x="2135" y="6513"/>
                  </a:cubicBezTo>
                  <a:cubicBezTo>
                    <a:pt x="1802" y="5613"/>
                    <a:pt x="1868" y="4379"/>
                    <a:pt x="2269" y="3511"/>
                  </a:cubicBezTo>
                  <a:cubicBezTo>
                    <a:pt x="2769" y="2444"/>
                    <a:pt x="3636" y="2210"/>
                    <a:pt x="4537" y="1643"/>
                  </a:cubicBezTo>
                  <a:cubicBezTo>
                    <a:pt x="5304" y="1176"/>
                    <a:pt x="4971" y="76"/>
                    <a:pt x="4103" y="9"/>
                  </a:cubicBezTo>
                  <a:cubicBezTo>
                    <a:pt x="4038" y="3"/>
                    <a:pt x="3972" y="1"/>
                    <a:pt x="3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49"/>
            <p:cNvSpPr/>
            <p:nvPr/>
          </p:nvSpPr>
          <p:spPr>
            <a:xfrm>
              <a:off x="2711100" y="382500"/>
              <a:ext cx="232800" cy="118850"/>
            </a:xfrm>
            <a:custGeom>
              <a:avLst/>
              <a:gdLst/>
              <a:ahLst/>
              <a:cxnLst/>
              <a:rect l="l" t="t" r="r" b="b"/>
              <a:pathLst>
                <a:path w="9312" h="4754" extrusionOk="0">
                  <a:moveTo>
                    <a:pt x="7070" y="0"/>
                  </a:moveTo>
                  <a:cubicBezTo>
                    <a:pt x="4142" y="0"/>
                    <a:pt x="1070" y="1719"/>
                    <a:pt x="48" y="4500"/>
                  </a:cubicBezTo>
                  <a:cubicBezTo>
                    <a:pt x="0" y="4644"/>
                    <a:pt x="143" y="4753"/>
                    <a:pt x="276" y="4753"/>
                  </a:cubicBezTo>
                  <a:cubicBezTo>
                    <a:pt x="328" y="4753"/>
                    <a:pt x="378" y="4737"/>
                    <a:pt x="415" y="4700"/>
                  </a:cubicBezTo>
                  <a:cubicBezTo>
                    <a:pt x="2539" y="2576"/>
                    <a:pt x="4749" y="1474"/>
                    <a:pt x="7646" y="1474"/>
                  </a:cubicBezTo>
                  <a:cubicBezTo>
                    <a:pt x="7888" y="1474"/>
                    <a:pt x="8135" y="1482"/>
                    <a:pt x="8388" y="1497"/>
                  </a:cubicBezTo>
                  <a:cubicBezTo>
                    <a:pt x="8398" y="1498"/>
                    <a:pt x="8409" y="1498"/>
                    <a:pt x="8419" y="1498"/>
                  </a:cubicBezTo>
                  <a:cubicBezTo>
                    <a:pt x="9159" y="1498"/>
                    <a:pt x="9312" y="328"/>
                    <a:pt x="8588" y="163"/>
                  </a:cubicBezTo>
                  <a:cubicBezTo>
                    <a:pt x="8094" y="53"/>
                    <a:pt x="7584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How's The Weath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868" y="155864"/>
            <a:ext cx="8863445" cy="47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5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9266" r="13473" b="33599"/>
          <a:stretch/>
        </p:blipFill>
        <p:spPr bwMode="auto">
          <a:xfrm>
            <a:off x="327374" y="7"/>
            <a:ext cx="6421583" cy="21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887058" y="2111618"/>
            <a:ext cx="5869206" cy="1177316"/>
          </a:xfrm>
          <a:prstGeom prst="rect">
            <a:avLst/>
          </a:prstGeom>
          <a:noFill/>
        </p:spPr>
        <p:txBody>
          <a:bodyPr wrap="square" lIns="68651" tIns="34325" rIns="68651" bIns="34325" rtlCol="0">
            <a:spAutoFit/>
          </a:bodyPr>
          <a:lstStyle/>
          <a:p>
            <a:pPr defTabSz="684784">
              <a:buClrTx/>
            </a:pPr>
            <a:r>
              <a:rPr lang="en-US" altLang="zh-CN" sz="7200" kern="1200" dirty="0" smtClean="0">
                <a:solidFill>
                  <a:srgbClr val="7030A0"/>
                </a:solidFill>
                <a:latin typeface="Comic Sans MS" panose="030F0702030302020204" pitchFamily="66" charset="0"/>
                <a:ea typeface="幼圆" panose="02010509060101010101" pitchFamily="49" charset="-122"/>
              </a:rPr>
              <a:t>  PRACTICE</a:t>
            </a:r>
            <a:endParaRPr lang="zh-CN" altLang="en-US" sz="7200" kern="1200" dirty="0">
              <a:solidFill>
                <a:srgbClr val="7030A0"/>
              </a:solidFill>
              <a:latin typeface="Comic Sans MS" panose="030F0702030302020204" pitchFamily="66" charset="0"/>
              <a:ea typeface="幼圆" panose="020105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" y="3004901"/>
            <a:ext cx="1182758" cy="20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18999"/>
      </p:ext>
    </p:extLst>
  </p:cSld>
  <p:clrMapOvr>
    <a:masterClrMapping/>
  </p:clrMapOvr>
  <p:transition spd="slow">
    <p:fad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8 0.06204 L -0.0508 0.06227 C -0.05302 0.05833 -0.05523 0.05509 -0.05706 0.05139 C -0.05784 0.05 -0.05784 0.04838 -0.05836 0.04676 C -0.05914 0.04514 -0.06018 0.04375 -0.06083 0.04213 C -0.06735 0.02847 -0.05979 0.04259 -0.06591 0.03148 L -0.06956 0.01759 L -0.07099 0.01296 L -0.0723 0.00857 C -0.07438 -0.01042 -0.07425 -0.00417 -0.0723 -0.03287 C -0.07217 -0.03449 -0.07151 -0.03588 -0.07099 -0.0375 C -0.06995 -0.03981 -0.06839 -0.04143 -0.06709 -0.04352 C -0.06669 -0.04514 -0.06656 -0.04676 -0.06591 -0.04838 C -0.0624 -0.05671 -0.06188 -0.05208 -0.05341 -0.05903 C -0.05211 -0.05995 -0.05093 -0.06134 -0.04963 -0.06204 C -0.04273 -0.06574 -0.04168 -0.06505 -0.03452 -0.06667 C -0.0297 -0.06782 -0.02684 -0.06921 -0.02202 -0.07106 C -0.01238 -0.075 -0.0241 -0.06991 -0.0142 -0.07569 C -0.01212 -0.07708 -0.00743 -0.07801 -0.00547 -0.0787 C -0.003 -0.07986 0.00221 -0.08194 0.00221 -0.08194 C 0.00338 -0.08287 0.00456 -0.08426 0.00586 -0.08495 C 0.00703 -0.08565 0.0086 -0.08565 0.00964 -0.08634 C 0.01081 -0.08773 0.01094 -0.09005 0.01211 -0.09097 C 0.01315 -0.09213 0.01472 -0.0919 0.01589 -0.09259 C 0.02032 -0.0956 0.0241 -0.09861 0.02722 -0.10324 C 0.02931 -0.10625 0.03022 -0.10856 0.031 -0.1125 C 0.03204 -0.11782 0.03269 -0.12292 0.03347 -0.12801 C 0.034 -0.13102 0.03413 -0.13403 0.03478 -0.13704 C 0.03556 -0.14074 0.0366 -0.14421 0.03725 -0.14768 C 0.03777 -0.15069 0.03803 -0.15393 0.03855 -0.15694 C 0.03921 -0.15995 0.04038 -0.16296 0.04103 -0.1662 C 0.04155 -0.16829 0.04168 -0.17037 0.04233 -0.17222 C 0.04298 -0.17454 0.04416 -0.17616 0.04481 -0.17847 C 0.04572 -0.18125 0.04702 -0.18981 0.04754 -0.19236 C 0.04793 -0.19444 0.04819 -0.1963 0.04885 -0.19838 C 0.04924 -0.20092 0.0495 -0.2037 0.05002 -0.20602 C 0.05093 -0.2118 0.05119 -0.21157 0.05249 -0.21667 C 0.0521 -0.21967 0.05093 -0.2338 0.04885 -0.23657 C 0.04754 -0.23819 0.04585 -0.23958 0.04481 -0.2412 C 0.04298 -0.24421 0.04233 -0.24838 0.03973 -0.25046 C 0.031 -0.25787 0.04168 -0.24815 0.0323 -0.25972 C 0.03126 -0.26111 0.02944 -0.26157 0.02852 -0.26273 C 0.02696 -0.26458 0.02618 -0.26713 0.02462 -0.26875 C 0.01745 -0.27917 0.02397 -0.26805 0.01836 -0.27801 C 0.01797 -0.27963 0.01719 -0.28102 0.01719 -0.28264 C 0.01719 -0.28704 0.01928 -0.28866 0.02214 -0.29028 C 0.02331 -0.29097 0.02488 -0.29097 0.02605 -0.29167 C 0.03582 -0.29792 0.0241 -0.29259 0.03347 -0.2963 L 0.04754 -0.31319 C 0.04885 -0.31481 0.04963 -0.3169 0.05132 -0.31782 C 0.05288 -0.31875 0.05484 -0.31944 0.05627 -0.32083 C 0.05901 -0.32384 0.06096 -0.32778 0.06383 -0.33009 L 0.07516 -0.33935 C 0.07646 -0.34051 0.0775 -0.3419 0.07894 -0.34236 C 0.08024 -0.34305 0.08154 -0.34329 0.08271 -0.34398 C 0.08402 -0.34467 0.08506 -0.3463 0.08636 -0.34699 C 0.08883 -0.34838 0.09183 -0.34838 0.09391 -0.35 C 0.09535 -0.35116 0.09626 -0.35231 0.09782 -0.35301 C 0.10017 -0.35463 0.10277 -0.35532 0.10525 -0.35625 C 0.10655 -0.35671 0.10772 -0.35741 0.10902 -0.35764 C 0.11085 -0.35833 0.11241 -0.35856 0.11424 -0.35926 C 0.11684 -0.36018 0.12179 -0.36227 0.12179 -0.36227 C 0.12453 -0.36574 0.12583 -0.36782 0.12935 -0.36991 C 0.13052 -0.3706 0.13182 -0.37106 0.13312 -0.37153 L 0.13951 -0.37893 L 0.13951 -0.37893 " pathEditMode="relative" rAng="0" ptsTypes="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7" y="-22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4" name="Google Shape;1214;p58"/>
          <p:cNvGrpSpPr/>
          <p:nvPr/>
        </p:nvGrpSpPr>
        <p:grpSpPr>
          <a:xfrm rot="-1800044">
            <a:off x="7833636" y="225751"/>
            <a:ext cx="1029352" cy="1053314"/>
            <a:chOff x="2741400" y="3123300"/>
            <a:chExt cx="1029375" cy="1053338"/>
          </a:xfrm>
        </p:grpSpPr>
        <p:sp>
          <p:nvSpPr>
            <p:cNvPr id="1215" name="Google Shape;1215;p58"/>
            <p:cNvSpPr/>
            <p:nvPr/>
          </p:nvSpPr>
          <p:spPr>
            <a:xfrm>
              <a:off x="3295600" y="3977488"/>
              <a:ext cx="196650" cy="199150"/>
            </a:xfrm>
            <a:custGeom>
              <a:avLst/>
              <a:gdLst/>
              <a:ahLst/>
              <a:cxnLst/>
              <a:rect l="l" t="t" r="r" b="b"/>
              <a:pathLst>
                <a:path w="7866" h="796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6" y="1375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3"/>
                    <a:pt x="6464" y="3343"/>
                    <a:pt x="7198" y="3643"/>
                  </a:cubicBezTo>
                  <a:cubicBezTo>
                    <a:pt x="6598" y="4177"/>
                    <a:pt x="5964" y="4510"/>
                    <a:pt x="5197" y="4644"/>
                  </a:cubicBezTo>
                  <a:cubicBezTo>
                    <a:pt x="5147" y="4614"/>
                    <a:pt x="5088" y="4599"/>
                    <a:pt x="5029" y="4599"/>
                  </a:cubicBezTo>
                  <a:cubicBezTo>
                    <a:pt x="4894" y="4599"/>
                    <a:pt x="4763" y="4680"/>
                    <a:pt x="4763" y="4844"/>
                  </a:cubicBezTo>
                  <a:cubicBezTo>
                    <a:pt x="4830" y="5644"/>
                    <a:pt x="4730" y="6412"/>
                    <a:pt x="4529" y="7145"/>
                  </a:cubicBezTo>
                  <a:cubicBezTo>
                    <a:pt x="4062" y="6545"/>
                    <a:pt x="3696" y="5911"/>
                    <a:pt x="3295" y="5244"/>
                  </a:cubicBezTo>
                  <a:cubicBezTo>
                    <a:pt x="3271" y="5195"/>
                    <a:pt x="3229" y="5164"/>
                    <a:pt x="3181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80" y="5029"/>
                    <a:pt x="2876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78"/>
                    <a:pt x="1727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0" y="2576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6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62" y="1808"/>
                    <a:pt x="4496" y="1275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3"/>
                    <a:pt x="5330" y="40"/>
                  </a:cubicBezTo>
                  <a:cubicBezTo>
                    <a:pt x="4563" y="641"/>
                    <a:pt x="3862" y="1308"/>
                    <a:pt x="3295" y="2109"/>
                  </a:cubicBezTo>
                  <a:cubicBezTo>
                    <a:pt x="3295" y="2109"/>
                    <a:pt x="3295" y="2109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9"/>
                    <a:pt x="359" y="1238"/>
                    <a:pt x="343" y="1238"/>
                  </a:cubicBezTo>
                  <a:cubicBezTo>
                    <a:pt x="137" y="1238"/>
                    <a:pt x="0" y="1425"/>
                    <a:pt x="93" y="1642"/>
                  </a:cubicBezTo>
                  <a:cubicBezTo>
                    <a:pt x="527" y="2475"/>
                    <a:pt x="960" y="3343"/>
                    <a:pt x="1461" y="4143"/>
                  </a:cubicBezTo>
                  <a:cubicBezTo>
                    <a:pt x="1227" y="4944"/>
                    <a:pt x="894" y="5678"/>
                    <a:pt x="393" y="6312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3" y="6678"/>
                  </a:cubicBezTo>
                  <a:cubicBezTo>
                    <a:pt x="1561" y="6445"/>
                    <a:pt x="2361" y="6045"/>
                    <a:pt x="3062" y="5478"/>
                  </a:cubicBezTo>
                  <a:cubicBezTo>
                    <a:pt x="3295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76"/>
                    <a:pt x="7732" y="3376"/>
                  </a:cubicBezTo>
                  <a:cubicBezTo>
                    <a:pt x="7031" y="3043"/>
                    <a:pt x="6264" y="2776"/>
                    <a:pt x="5497" y="2609"/>
                  </a:cubicBezTo>
                  <a:cubicBezTo>
                    <a:pt x="5497" y="2576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58"/>
            <p:cNvSpPr/>
            <p:nvPr/>
          </p:nvSpPr>
          <p:spPr>
            <a:xfrm>
              <a:off x="3316250" y="3996838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501"/>
                    <a:pt x="3136" y="1034"/>
                    <a:pt x="2669" y="1601"/>
                  </a:cubicBezTo>
                  <a:cubicBezTo>
                    <a:pt x="2636" y="1668"/>
                    <a:pt x="2603" y="1668"/>
                    <a:pt x="2536" y="1668"/>
                  </a:cubicBezTo>
                  <a:cubicBezTo>
                    <a:pt x="2509" y="1750"/>
                    <a:pt x="2436" y="1810"/>
                    <a:pt x="2337" y="1810"/>
                  </a:cubicBezTo>
                  <a:cubicBezTo>
                    <a:pt x="2315" y="1810"/>
                    <a:pt x="2293" y="1807"/>
                    <a:pt x="2269" y="1802"/>
                  </a:cubicBezTo>
                  <a:cubicBezTo>
                    <a:pt x="1535" y="1468"/>
                    <a:pt x="768" y="1268"/>
                    <a:pt x="1" y="1101"/>
                  </a:cubicBezTo>
                  <a:lnTo>
                    <a:pt x="1" y="1101"/>
                  </a:lnTo>
                  <a:cubicBezTo>
                    <a:pt x="334" y="1802"/>
                    <a:pt x="701" y="2502"/>
                    <a:pt x="1002" y="3269"/>
                  </a:cubicBezTo>
                  <a:cubicBezTo>
                    <a:pt x="1068" y="3369"/>
                    <a:pt x="1002" y="3436"/>
                    <a:pt x="901" y="3469"/>
                  </a:cubicBezTo>
                  <a:cubicBezTo>
                    <a:pt x="835" y="4103"/>
                    <a:pt x="668" y="4670"/>
                    <a:pt x="368" y="5204"/>
                  </a:cubicBezTo>
                  <a:cubicBezTo>
                    <a:pt x="901" y="4970"/>
                    <a:pt x="1435" y="4704"/>
                    <a:pt x="1902" y="4303"/>
                  </a:cubicBezTo>
                  <a:cubicBezTo>
                    <a:pt x="1947" y="4270"/>
                    <a:pt x="1999" y="4255"/>
                    <a:pt x="2050" y="4255"/>
                  </a:cubicBezTo>
                  <a:cubicBezTo>
                    <a:pt x="2154" y="4255"/>
                    <a:pt x="2258" y="4314"/>
                    <a:pt x="2302" y="4403"/>
                  </a:cubicBezTo>
                  <a:cubicBezTo>
                    <a:pt x="2320" y="4394"/>
                    <a:pt x="2338" y="4390"/>
                    <a:pt x="2355" y="4390"/>
                  </a:cubicBezTo>
                  <a:cubicBezTo>
                    <a:pt x="2403" y="4390"/>
                    <a:pt x="2445" y="4421"/>
                    <a:pt x="2469" y="4470"/>
                  </a:cubicBezTo>
                  <a:cubicBezTo>
                    <a:pt x="2870" y="5137"/>
                    <a:pt x="3236" y="5771"/>
                    <a:pt x="3703" y="6371"/>
                  </a:cubicBezTo>
                  <a:cubicBezTo>
                    <a:pt x="3904" y="5638"/>
                    <a:pt x="4004" y="4870"/>
                    <a:pt x="3937" y="4070"/>
                  </a:cubicBezTo>
                  <a:cubicBezTo>
                    <a:pt x="3937" y="3906"/>
                    <a:pt x="4068" y="3825"/>
                    <a:pt x="4203" y="3825"/>
                  </a:cubicBezTo>
                  <a:cubicBezTo>
                    <a:pt x="4262" y="3825"/>
                    <a:pt x="4321" y="3840"/>
                    <a:pt x="4371" y="3870"/>
                  </a:cubicBezTo>
                  <a:cubicBezTo>
                    <a:pt x="5138" y="3736"/>
                    <a:pt x="5772" y="3403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68"/>
                    <a:pt x="4237" y="1768"/>
                  </a:cubicBezTo>
                  <a:cubicBezTo>
                    <a:pt x="4137" y="1201"/>
                    <a:pt x="4170" y="601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58"/>
            <p:cNvSpPr/>
            <p:nvPr/>
          </p:nvSpPr>
          <p:spPr>
            <a:xfrm>
              <a:off x="2989925" y="3766600"/>
              <a:ext cx="197425" cy="198800"/>
            </a:xfrm>
            <a:custGeom>
              <a:avLst/>
              <a:gdLst/>
              <a:ahLst/>
              <a:cxnLst/>
              <a:rect l="l" t="t" r="r" b="b"/>
              <a:pathLst>
                <a:path w="7897" h="7952" extrusionOk="0">
                  <a:moveTo>
                    <a:pt x="5095" y="794"/>
                  </a:moveTo>
                  <a:cubicBezTo>
                    <a:pt x="4995" y="1361"/>
                    <a:pt x="4995" y="1962"/>
                    <a:pt x="5061" y="2529"/>
                  </a:cubicBezTo>
                  <a:cubicBezTo>
                    <a:pt x="4795" y="2529"/>
                    <a:pt x="4694" y="2962"/>
                    <a:pt x="4995" y="2996"/>
                  </a:cubicBezTo>
                  <a:cubicBezTo>
                    <a:pt x="5762" y="3163"/>
                    <a:pt x="6496" y="3363"/>
                    <a:pt x="7196" y="3663"/>
                  </a:cubicBezTo>
                  <a:cubicBezTo>
                    <a:pt x="6629" y="4163"/>
                    <a:pt x="5962" y="4497"/>
                    <a:pt x="5228" y="4664"/>
                  </a:cubicBezTo>
                  <a:cubicBezTo>
                    <a:pt x="5171" y="4618"/>
                    <a:pt x="5098" y="4596"/>
                    <a:pt x="5028" y="4596"/>
                  </a:cubicBezTo>
                  <a:cubicBezTo>
                    <a:pt x="4895" y="4596"/>
                    <a:pt x="4773" y="4677"/>
                    <a:pt x="4795" y="4830"/>
                  </a:cubicBezTo>
                  <a:cubicBezTo>
                    <a:pt x="4828" y="5631"/>
                    <a:pt x="4761" y="6398"/>
                    <a:pt x="4528" y="7132"/>
                  </a:cubicBezTo>
                  <a:cubicBezTo>
                    <a:pt x="4061" y="6532"/>
                    <a:pt x="3727" y="5898"/>
                    <a:pt x="3327" y="5231"/>
                  </a:cubicBezTo>
                  <a:cubicBezTo>
                    <a:pt x="3293" y="5164"/>
                    <a:pt x="3227" y="5164"/>
                    <a:pt x="3160" y="5164"/>
                  </a:cubicBezTo>
                  <a:cubicBezTo>
                    <a:pt x="3119" y="5082"/>
                    <a:pt x="3027" y="5025"/>
                    <a:pt x="2923" y="5025"/>
                  </a:cubicBezTo>
                  <a:cubicBezTo>
                    <a:pt x="2859" y="5025"/>
                    <a:pt x="2790" y="5046"/>
                    <a:pt x="2726" y="5097"/>
                  </a:cubicBezTo>
                  <a:cubicBezTo>
                    <a:pt x="2259" y="5464"/>
                    <a:pt x="1759" y="5764"/>
                    <a:pt x="1225" y="5965"/>
                  </a:cubicBezTo>
                  <a:cubicBezTo>
                    <a:pt x="1492" y="5431"/>
                    <a:pt x="1692" y="4864"/>
                    <a:pt x="1759" y="4230"/>
                  </a:cubicBezTo>
                  <a:cubicBezTo>
                    <a:pt x="1826" y="4197"/>
                    <a:pt x="1892" y="4130"/>
                    <a:pt x="1859" y="4030"/>
                  </a:cubicBezTo>
                  <a:cubicBezTo>
                    <a:pt x="1559" y="3296"/>
                    <a:pt x="1192" y="2562"/>
                    <a:pt x="825" y="1862"/>
                  </a:cubicBezTo>
                  <a:lnTo>
                    <a:pt x="825" y="1862"/>
                  </a:lnTo>
                  <a:cubicBezTo>
                    <a:pt x="1626" y="2028"/>
                    <a:pt x="2359" y="2262"/>
                    <a:pt x="3127" y="2562"/>
                  </a:cubicBezTo>
                  <a:cubicBezTo>
                    <a:pt x="3144" y="2568"/>
                    <a:pt x="3162" y="2571"/>
                    <a:pt x="3180" y="2571"/>
                  </a:cubicBezTo>
                  <a:cubicBezTo>
                    <a:pt x="3261" y="2571"/>
                    <a:pt x="3339" y="2511"/>
                    <a:pt x="3394" y="2429"/>
                  </a:cubicBezTo>
                  <a:cubicBezTo>
                    <a:pt x="3427" y="2429"/>
                    <a:pt x="3494" y="2429"/>
                    <a:pt x="3527" y="2395"/>
                  </a:cubicBezTo>
                  <a:cubicBezTo>
                    <a:pt x="3994" y="1795"/>
                    <a:pt x="4528" y="1261"/>
                    <a:pt x="5095" y="794"/>
                  </a:cubicBezTo>
                  <a:close/>
                  <a:moveTo>
                    <a:pt x="5423" y="0"/>
                  </a:moveTo>
                  <a:cubicBezTo>
                    <a:pt x="5391" y="0"/>
                    <a:pt x="5359" y="8"/>
                    <a:pt x="5328" y="27"/>
                  </a:cubicBezTo>
                  <a:cubicBezTo>
                    <a:pt x="4561" y="627"/>
                    <a:pt x="3894" y="1295"/>
                    <a:pt x="3327" y="2095"/>
                  </a:cubicBezTo>
                  <a:cubicBezTo>
                    <a:pt x="2393" y="1695"/>
                    <a:pt x="1425" y="1395"/>
                    <a:pt x="425" y="1228"/>
                  </a:cubicBezTo>
                  <a:cubicBezTo>
                    <a:pt x="408" y="1225"/>
                    <a:pt x="390" y="1224"/>
                    <a:pt x="374" y="1224"/>
                  </a:cubicBezTo>
                  <a:cubicBezTo>
                    <a:pt x="164" y="1224"/>
                    <a:pt x="1" y="1412"/>
                    <a:pt x="125" y="1628"/>
                  </a:cubicBezTo>
                  <a:cubicBezTo>
                    <a:pt x="558" y="2462"/>
                    <a:pt x="992" y="3329"/>
                    <a:pt x="1492" y="4130"/>
                  </a:cubicBezTo>
                  <a:cubicBezTo>
                    <a:pt x="1259" y="4931"/>
                    <a:pt x="925" y="5664"/>
                    <a:pt x="425" y="6332"/>
                  </a:cubicBezTo>
                  <a:cubicBezTo>
                    <a:pt x="300" y="6487"/>
                    <a:pt x="496" y="6702"/>
                    <a:pt x="686" y="6702"/>
                  </a:cubicBezTo>
                  <a:cubicBezTo>
                    <a:pt x="699" y="6702"/>
                    <a:pt x="712" y="6701"/>
                    <a:pt x="725" y="6698"/>
                  </a:cubicBezTo>
                  <a:cubicBezTo>
                    <a:pt x="1592" y="6465"/>
                    <a:pt x="2393" y="6031"/>
                    <a:pt x="3093" y="5464"/>
                  </a:cubicBezTo>
                  <a:cubicBezTo>
                    <a:pt x="3327" y="6365"/>
                    <a:pt x="3861" y="7165"/>
                    <a:pt x="4461" y="7866"/>
                  </a:cubicBezTo>
                  <a:cubicBezTo>
                    <a:pt x="4509" y="7926"/>
                    <a:pt x="4570" y="7952"/>
                    <a:pt x="4632" y="7952"/>
                  </a:cubicBezTo>
                  <a:cubicBezTo>
                    <a:pt x="4741" y="7952"/>
                    <a:pt x="4852" y="7872"/>
                    <a:pt x="4895" y="7766"/>
                  </a:cubicBezTo>
                  <a:cubicBezTo>
                    <a:pt x="5228" y="6865"/>
                    <a:pt x="5362" y="5898"/>
                    <a:pt x="5328" y="4964"/>
                  </a:cubicBezTo>
                  <a:cubicBezTo>
                    <a:pt x="6262" y="4864"/>
                    <a:pt x="7130" y="4430"/>
                    <a:pt x="7797" y="3763"/>
                  </a:cubicBezTo>
                  <a:cubicBezTo>
                    <a:pt x="7897" y="3663"/>
                    <a:pt x="7897" y="3463"/>
                    <a:pt x="7763" y="3396"/>
                  </a:cubicBezTo>
                  <a:cubicBezTo>
                    <a:pt x="7029" y="3029"/>
                    <a:pt x="6296" y="2762"/>
                    <a:pt x="5495" y="2596"/>
                  </a:cubicBezTo>
                  <a:cubicBezTo>
                    <a:pt x="5528" y="2562"/>
                    <a:pt x="5528" y="2562"/>
                    <a:pt x="5528" y="2529"/>
                  </a:cubicBezTo>
                  <a:cubicBezTo>
                    <a:pt x="5528" y="1762"/>
                    <a:pt x="5495" y="1061"/>
                    <a:pt x="5662" y="294"/>
                  </a:cubicBezTo>
                  <a:cubicBezTo>
                    <a:pt x="5689" y="158"/>
                    <a:pt x="5561" y="0"/>
                    <a:pt x="54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1218;p58"/>
            <p:cNvSpPr/>
            <p:nvPr/>
          </p:nvSpPr>
          <p:spPr>
            <a:xfrm>
              <a:off x="3010550" y="37864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3703" y="467"/>
                    <a:pt x="3169" y="1001"/>
                    <a:pt x="2702" y="1601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55" y="1777"/>
                  </a:cubicBezTo>
                  <a:cubicBezTo>
                    <a:pt x="2337" y="1777"/>
                    <a:pt x="2319" y="1774"/>
                    <a:pt x="2302" y="1768"/>
                  </a:cubicBezTo>
                  <a:cubicBezTo>
                    <a:pt x="1534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34" y="2502"/>
                    <a:pt x="1034" y="3236"/>
                  </a:cubicBezTo>
                  <a:cubicBezTo>
                    <a:pt x="1067" y="3336"/>
                    <a:pt x="1001" y="3403"/>
                    <a:pt x="934" y="3436"/>
                  </a:cubicBezTo>
                  <a:cubicBezTo>
                    <a:pt x="867" y="4070"/>
                    <a:pt x="667" y="4637"/>
                    <a:pt x="400" y="5171"/>
                  </a:cubicBezTo>
                  <a:cubicBezTo>
                    <a:pt x="934" y="4970"/>
                    <a:pt x="1434" y="4670"/>
                    <a:pt x="1901" y="4303"/>
                  </a:cubicBezTo>
                  <a:cubicBezTo>
                    <a:pt x="1965" y="4252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0"/>
                  </a:cubicBezTo>
                  <a:cubicBezTo>
                    <a:pt x="2402" y="4370"/>
                    <a:pt x="2468" y="4370"/>
                    <a:pt x="2502" y="4437"/>
                  </a:cubicBezTo>
                  <a:cubicBezTo>
                    <a:pt x="2902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70" y="4036"/>
                  </a:cubicBezTo>
                  <a:cubicBezTo>
                    <a:pt x="3948" y="3883"/>
                    <a:pt x="4070" y="3802"/>
                    <a:pt x="4203" y="3802"/>
                  </a:cubicBezTo>
                  <a:cubicBezTo>
                    <a:pt x="4273" y="3802"/>
                    <a:pt x="4346" y="3824"/>
                    <a:pt x="4403" y="3870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71" y="2569"/>
                    <a:pt x="4937" y="2369"/>
                    <a:pt x="4170" y="2202"/>
                  </a:cubicBezTo>
                  <a:cubicBezTo>
                    <a:pt x="3869" y="2168"/>
                    <a:pt x="3970" y="1735"/>
                    <a:pt x="4236" y="1735"/>
                  </a:cubicBezTo>
                  <a:cubicBezTo>
                    <a:pt x="4170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1219;p58"/>
            <p:cNvSpPr/>
            <p:nvPr/>
          </p:nvSpPr>
          <p:spPr>
            <a:xfrm>
              <a:off x="3486700" y="3658625"/>
              <a:ext cx="284075" cy="277975"/>
            </a:xfrm>
            <a:custGeom>
              <a:avLst/>
              <a:gdLst/>
              <a:ahLst/>
              <a:cxnLst/>
              <a:rect l="l" t="t" r="r" b="b"/>
              <a:pathLst>
                <a:path w="11363" h="11119" extrusionOk="0">
                  <a:moveTo>
                    <a:pt x="4804" y="877"/>
                  </a:moveTo>
                  <a:cubicBezTo>
                    <a:pt x="5472" y="1711"/>
                    <a:pt x="6139" y="2511"/>
                    <a:pt x="6839" y="3312"/>
                  </a:cubicBezTo>
                  <a:cubicBezTo>
                    <a:pt x="6888" y="3361"/>
                    <a:pt x="6955" y="3392"/>
                    <a:pt x="7013" y="3392"/>
                  </a:cubicBezTo>
                  <a:cubicBezTo>
                    <a:pt x="7035" y="3392"/>
                    <a:pt x="7055" y="3388"/>
                    <a:pt x="7073" y="3379"/>
                  </a:cubicBezTo>
                  <a:lnTo>
                    <a:pt x="7073" y="3379"/>
                  </a:lnTo>
                  <a:cubicBezTo>
                    <a:pt x="6951" y="3561"/>
                    <a:pt x="7079" y="3854"/>
                    <a:pt x="7279" y="3854"/>
                  </a:cubicBezTo>
                  <a:cubicBezTo>
                    <a:pt x="7299" y="3854"/>
                    <a:pt x="7319" y="3852"/>
                    <a:pt x="7340" y="3846"/>
                  </a:cubicBezTo>
                  <a:cubicBezTo>
                    <a:pt x="8340" y="3612"/>
                    <a:pt x="9341" y="3279"/>
                    <a:pt x="10308" y="2945"/>
                  </a:cubicBezTo>
                  <a:lnTo>
                    <a:pt x="10308" y="2945"/>
                  </a:lnTo>
                  <a:cubicBezTo>
                    <a:pt x="9841" y="3646"/>
                    <a:pt x="9408" y="4346"/>
                    <a:pt x="9007" y="5113"/>
                  </a:cubicBezTo>
                  <a:cubicBezTo>
                    <a:pt x="8974" y="5147"/>
                    <a:pt x="8974" y="5213"/>
                    <a:pt x="9007" y="5247"/>
                  </a:cubicBezTo>
                  <a:cubicBezTo>
                    <a:pt x="8941" y="5313"/>
                    <a:pt x="8941" y="5413"/>
                    <a:pt x="8974" y="5514"/>
                  </a:cubicBezTo>
                  <a:cubicBezTo>
                    <a:pt x="9441" y="6481"/>
                    <a:pt x="9808" y="7482"/>
                    <a:pt x="10108" y="8516"/>
                  </a:cubicBezTo>
                  <a:cubicBezTo>
                    <a:pt x="9107" y="8015"/>
                    <a:pt x="8107" y="7548"/>
                    <a:pt x="7106" y="7081"/>
                  </a:cubicBezTo>
                  <a:cubicBezTo>
                    <a:pt x="7039" y="7081"/>
                    <a:pt x="7006" y="7081"/>
                    <a:pt x="6973" y="7115"/>
                  </a:cubicBezTo>
                  <a:cubicBezTo>
                    <a:pt x="6930" y="7094"/>
                    <a:pt x="6881" y="7082"/>
                    <a:pt x="6832" y="7082"/>
                  </a:cubicBezTo>
                  <a:cubicBezTo>
                    <a:pt x="6726" y="7082"/>
                    <a:pt x="6618" y="7134"/>
                    <a:pt x="6572" y="7248"/>
                  </a:cubicBezTo>
                  <a:cubicBezTo>
                    <a:pt x="6005" y="8382"/>
                    <a:pt x="5271" y="9383"/>
                    <a:pt x="4337" y="10217"/>
                  </a:cubicBezTo>
                  <a:cubicBezTo>
                    <a:pt x="4237" y="9250"/>
                    <a:pt x="4204" y="8249"/>
                    <a:pt x="4171" y="7248"/>
                  </a:cubicBezTo>
                  <a:cubicBezTo>
                    <a:pt x="4171" y="7115"/>
                    <a:pt x="4071" y="7048"/>
                    <a:pt x="3970" y="7048"/>
                  </a:cubicBezTo>
                  <a:cubicBezTo>
                    <a:pt x="3970" y="7048"/>
                    <a:pt x="3937" y="7015"/>
                    <a:pt x="3937" y="7015"/>
                  </a:cubicBezTo>
                  <a:cubicBezTo>
                    <a:pt x="3070" y="6314"/>
                    <a:pt x="2169" y="5747"/>
                    <a:pt x="1202" y="5213"/>
                  </a:cubicBezTo>
                  <a:cubicBezTo>
                    <a:pt x="2136" y="4946"/>
                    <a:pt x="3103" y="4713"/>
                    <a:pt x="4037" y="4479"/>
                  </a:cubicBezTo>
                  <a:cubicBezTo>
                    <a:pt x="4137" y="4446"/>
                    <a:pt x="4204" y="4413"/>
                    <a:pt x="4237" y="4346"/>
                  </a:cubicBezTo>
                  <a:cubicBezTo>
                    <a:pt x="4304" y="4346"/>
                    <a:pt x="4404" y="4313"/>
                    <a:pt x="4404" y="4213"/>
                  </a:cubicBezTo>
                  <a:cubicBezTo>
                    <a:pt x="4504" y="3078"/>
                    <a:pt x="4604" y="1978"/>
                    <a:pt x="4804" y="877"/>
                  </a:cubicBezTo>
                  <a:close/>
                  <a:moveTo>
                    <a:pt x="4693" y="1"/>
                  </a:moveTo>
                  <a:cubicBezTo>
                    <a:pt x="4559" y="1"/>
                    <a:pt x="4427" y="106"/>
                    <a:pt x="4404" y="243"/>
                  </a:cubicBezTo>
                  <a:cubicBezTo>
                    <a:pt x="4171" y="1444"/>
                    <a:pt x="4037" y="2678"/>
                    <a:pt x="4104" y="3912"/>
                  </a:cubicBezTo>
                  <a:cubicBezTo>
                    <a:pt x="4087" y="3896"/>
                    <a:pt x="4062" y="3887"/>
                    <a:pt x="4029" y="3887"/>
                  </a:cubicBezTo>
                  <a:cubicBezTo>
                    <a:pt x="3995" y="3887"/>
                    <a:pt x="3954" y="3896"/>
                    <a:pt x="3904" y="3912"/>
                  </a:cubicBezTo>
                  <a:cubicBezTo>
                    <a:pt x="2736" y="4213"/>
                    <a:pt x="1535" y="4513"/>
                    <a:pt x="368" y="4813"/>
                  </a:cubicBezTo>
                  <a:cubicBezTo>
                    <a:pt x="134" y="4880"/>
                    <a:pt x="1" y="5213"/>
                    <a:pt x="234" y="5347"/>
                  </a:cubicBezTo>
                  <a:cubicBezTo>
                    <a:pt x="1435" y="5947"/>
                    <a:pt x="2603" y="6614"/>
                    <a:pt x="3737" y="7281"/>
                  </a:cubicBezTo>
                  <a:cubicBezTo>
                    <a:pt x="3770" y="7315"/>
                    <a:pt x="3804" y="7315"/>
                    <a:pt x="3837" y="7315"/>
                  </a:cubicBezTo>
                  <a:cubicBezTo>
                    <a:pt x="3670" y="8516"/>
                    <a:pt x="3670" y="9683"/>
                    <a:pt x="3804" y="10884"/>
                  </a:cubicBezTo>
                  <a:cubicBezTo>
                    <a:pt x="3826" y="11037"/>
                    <a:pt x="3963" y="11119"/>
                    <a:pt x="4101" y="11119"/>
                  </a:cubicBezTo>
                  <a:cubicBezTo>
                    <a:pt x="4174" y="11119"/>
                    <a:pt x="4247" y="11097"/>
                    <a:pt x="4304" y="11051"/>
                  </a:cubicBezTo>
                  <a:cubicBezTo>
                    <a:pt x="5505" y="10083"/>
                    <a:pt x="6439" y="8849"/>
                    <a:pt x="7106" y="7448"/>
                  </a:cubicBezTo>
                  <a:cubicBezTo>
                    <a:pt x="8173" y="8082"/>
                    <a:pt x="9274" y="8716"/>
                    <a:pt x="10375" y="9283"/>
                  </a:cubicBezTo>
                  <a:cubicBezTo>
                    <a:pt x="10420" y="9305"/>
                    <a:pt x="10470" y="9316"/>
                    <a:pt x="10520" y="9316"/>
                  </a:cubicBezTo>
                  <a:cubicBezTo>
                    <a:pt x="10692" y="9316"/>
                    <a:pt x="10860" y="9189"/>
                    <a:pt x="10809" y="8983"/>
                  </a:cubicBezTo>
                  <a:cubicBezTo>
                    <a:pt x="10508" y="7715"/>
                    <a:pt x="10108" y="6448"/>
                    <a:pt x="9508" y="5280"/>
                  </a:cubicBezTo>
                  <a:cubicBezTo>
                    <a:pt x="9508" y="5213"/>
                    <a:pt x="9441" y="5180"/>
                    <a:pt x="9408" y="5147"/>
                  </a:cubicBezTo>
                  <a:cubicBezTo>
                    <a:pt x="10008" y="4279"/>
                    <a:pt x="10609" y="3412"/>
                    <a:pt x="11242" y="2578"/>
                  </a:cubicBezTo>
                  <a:cubicBezTo>
                    <a:pt x="11363" y="2428"/>
                    <a:pt x="11211" y="2168"/>
                    <a:pt x="11009" y="2168"/>
                  </a:cubicBezTo>
                  <a:cubicBezTo>
                    <a:pt x="10987" y="2168"/>
                    <a:pt x="10965" y="2171"/>
                    <a:pt x="10942" y="2178"/>
                  </a:cubicBezTo>
                  <a:cubicBezTo>
                    <a:pt x="9741" y="2511"/>
                    <a:pt x="8474" y="2845"/>
                    <a:pt x="7273" y="3279"/>
                  </a:cubicBezTo>
                  <a:cubicBezTo>
                    <a:pt x="7373" y="3179"/>
                    <a:pt x="7406" y="3045"/>
                    <a:pt x="7306" y="2912"/>
                  </a:cubicBezTo>
                  <a:cubicBezTo>
                    <a:pt x="6506" y="1944"/>
                    <a:pt x="5705" y="1010"/>
                    <a:pt x="4871" y="76"/>
                  </a:cubicBezTo>
                  <a:cubicBezTo>
                    <a:pt x="4818" y="23"/>
                    <a:pt x="4755" y="1"/>
                    <a:pt x="46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58"/>
            <p:cNvSpPr/>
            <p:nvPr/>
          </p:nvSpPr>
          <p:spPr>
            <a:xfrm>
              <a:off x="3516725" y="3680525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1"/>
                  </a:moveTo>
                  <a:cubicBezTo>
                    <a:pt x="3403" y="1102"/>
                    <a:pt x="3303" y="2202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37"/>
                  </a:cubicBezTo>
                  <a:cubicBezTo>
                    <a:pt x="968" y="4871"/>
                    <a:pt x="1869" y="5438"/>
                    <a:pt x="2736" y="6139"/>
                  </a:cubicBezTo>
                  <a:cubicBezTo>
                    <a:pt x="2736" y="6139"/>
                    <a:pt x="2769" y="6172"/>
                    <a:pt x="2769" y="6172"/>
                  </a:cubicBezTo>
                  <a:cubicBezTo>
                    <a:pt x="2870" y="6172"/>
                    <a:pt x="2970" y="6239"/>
                    <a:pt x="2970" y="6372"/>
                  </a:cubicBezTo>
                  <a:cubicBezTo>
                    <a:pt x="3003" y="7373"/>
                    <a:pt x="3036" y="8374"/>
                    <a:pt x="3136" y="9341"/>
                  </a:cubicBezTo>
                  <a:cubicBezTo>
                    <a:pt x="4070" y="8507"/>
                    <a:pt x="4804" y="7506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8"/>
                    <a:pt x="5772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6" y="6672"/>
                    <a:pt x="7906" y="7139"/>
                    <a:pt x="8874" y="7640"/>
                  </a:cubicBezTo>
                  <a:cubicBezTo>
                    <a:pt x="8607" y="6606"/>
                    <a:pt x="8240" y="5605"/>
                    <a:pt x="7773" y="4638"/>
                  </a:cubicBezTo>
                  <a:cubicBezTo>
                    <a:pt x="7740" y="4537"/>
                    <a:pt x="7740" y="4437"/>
                    <a:pt x="7806" y="4371"/>
                  </a:cubicBezTo>
                  <a:cubicBezTo>
                    <a:pt x="7773" y="4337"/>
                    <a:pt x="7773" y="4271"/>
                    <a:pt x="7806" y="4237"/>
                  </a:cubicBezTo>
                  <a:cubicBezTo>
                    <a:pt x="8207" y="3470"/>
                    <a:pt x="8640" y="2770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9" y="2970"/>
                  </a:cubicBezTo>
                  <a:cubicBezTo>
                    <a:pt x="6118" y="2976"/>
                    <a:pt x="6098" y="2978"/>
                    <a:pt x="6078" y="2978"/>
                  </a:cubicBezTo>
                  <a:cubicBezTo>
                    <a:pt x="5878" y="2978"/>
                    <a:pt x="5750" y="2685"/>
                    <a:pt x="5872" y="2503"/>
                  </a:cubicBezTo>
                  <a:lnTo>
                    <a:pt x="5872" y="2503"/>
                  </a:lnTo>
                  <a:cubicBezTo>
                    <a:pt x="5854" y="2512"/>
                    <a:pt x="5834" y="2516"/>
                    <a:pt x="5812" y="2516"/>
                  </a:cubicBezTo>
                  <a:cubicBezTo>
                    <a:pt x="5754" y="2516"/>
                    <a:pt x="5687" y="2485"/>
                    <a:pt x="5638" y="2436"/>
                  </a:cubicBezTo>
                  <a:cubicBezTo>
                    <a:pt x="4938" y="1635"/>
                    <a:pt x="4271" y="801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1221;p58"/>
            <p:cNvSpPr/>
            <p:nvPr/>
          </p:nvSpPr>
          <p:spPr>
            <a:xfrm>
              <a:off x="2741400" y="3435950"/>
              <a:ext cx="280000" cy="277500"/>
            </a:xfrm>
            <a:custGeom>
              <a:avLst/>
              <a:gdLst/>
              <a:ahLst/>
              <a:cxnLst/>
              <a:rect l="l" t="t" r="r" b="b"/>
              <a:pathLst>
                <a:path w="11200" h="11100" extrusionOk="0">
                  <a:moveTo>
                    <a:pt x="6730" y="844"/>
                  </a:moveTo>
                  <a:cubicBezTo>
                    <a:pt x="6797" y="1912"/>
                    <a:pt x="6863" y="2946"/>
                    <a:pt x="6963" y="4013"/>
                  </a:cubicBezTo>
                  <a:cubicBezTo>
                    <a:pt x="6997" y="4113"/>
                    <a:pt x="7030" y="4180"/>
                    <a:pt x="7097" y="4213"/>
                  </a:cubicBezTo>
                  <a:cubicBezTo>
                    <a:pt x="6897" y="4280"/>
                    <a:pt x="6830" y="4647"/>
                    <a:pt x="7063" y="4747"/>
                  </a:cubicBezTo>
                  <a:cubicBezTo>
                    <a:pt x="8031" y="5114"/>
                    <a:pt x="9031" y="5414"/>
                    <a:pt x="9999" y="5714"/>
                  </a:cubicBezTo>
                  <a:cubicBezTo>
                    <a:pt x="9232" y="6014"/>
                    <a:pt x="8464" y="6348"/>
                    <a:pt x="7697" y="6715"/>
                  </a:cubicBezTo>
                  <a:cubicBezTo>
                    <a:pt x="7664" y="6748"/>
                    <a:pt x="7630" y="6782"/>
                    <a:pt x="7597" y="6848"/>
                  </a:cubicBezTo>
                  <a:cubicBezTo>
                    <a:pt x="7530" y="6882"/>
                    <a:pt x="7464" y="6948"/>
                    <a:pt x="7430" y="7049"/>
                  </a:cubicBezTo>
                  <a:cubicBezTo>
                    <a:pt x="7264" y="8116"/>
                    <a:pt x="6963" y="9117"/>
                    <a:pt x="6596" y="10117"/>
                  </a:cubicBezTo>
                  <a:cubicBezTo>
                    <a:pt x="6096" y="9150"/>
                    <a:pt x="5562" y="8183"/>
                    <a:pt x="4995" y="7249"/>
                  </a:cubicBezTo>
                  <a:cubicBezTo>
                    <a:pt x="4962" y="7182"/>
                    <a:pt x="4929" y="7182"/>
                    <a:pt x="4862" y="7182"/>
                  </a:cubicBezTo>
                  <a:cubicBezTo>
                    <a:pt x="4813" y="7084"/>
                    <a:pt x="4710" y="7022"/>
                    <a:pt x="4594" y="7022"/>
                  </a:cubicBezTo>
                  <a:cubicBezTo>
                    <a:pt x="4551" y="7022"/>
                    <a:pt x="4506" y="7031"/>
                    <a:pt x="4462" y="7049"/>
                  </a:cubicBezTo>
                  <a:cubicBezTo>
                    <a:pt x="3327" y="7682"/>
                    <a:pt x="2160" y="8049"/>
                    <a:pt x="926" y="8216"/>
                  </a:cubicBezTo>
                  <a:cubicBezTo>
                    <a:pt x="1426" y="7349"/>
                    <a:pt x="1960" y="6481"/>
                    <a:pt x="2527" y="5681"/>
                  </a:cubicBezTo>
                  <a:cubicBezTo>
                    <a:pt x="2594" y="5547"/>
                    <a:pt x="2527" y="5447"/>
                    <a:pt x="2460" y="5414"/>
                  </a:cubicBezTo>
                  <a:cubicBezTo>
                    <a:pt x="2460" y="5381"/>
                    <a:pt x="2460" y="5381"/>
                    <a:pt x="2460" y="5347"/>
                  </a:cubicBezTo>
                  <a:cubicBezTo>
                    <a:pt x="2127" y="4280"/>
                    <a:pt x="1726" y="3279"/>
                    <a:pt x="1259" y="2278"/>
                  </a:cubicBezTo>
                  <a:lnTo>
                    <a:pt x="1259" y="2278"/>
                  </a:lnTo>
                  <a:cubicBezTo>
                    <a:pt x="2160" y="2645"/>
                    <a:pt x="3094" y="2979"/>
                    <a:pt x="3995" y="3346"/>
                  </a:cubicBezTo>
                  <a:cubicBezTo>
                    <a:pt x="4045" y="3363"/>
                    <a:pt x="4086" y="3371"/>
                    <a:pt x="4124" y="3371"/>
                  </a:cubicBezTo>
                  <a:cubicBezTo>
                    <a:pt x="4161" y="3371"/>
                    <a:pt x="4195" y="3363"/>
                    <a:pt x="4228" y="3346"/>
                  </a:cubicBezTo>
                  <a:cubicBezTo>
                    <a:pt x="4267" y="3365"/>
                    <a:pt x="4316" y="3384"/>
                    <a:pt x="4358" y="3384"/>
                  </a:cubicBezTo>
                  <a:cubicBezTo>
                    <a:pt x="4388" y="3384"/>
                    <a:pt x="4414" y="3374"/>
                    <a:pt x="4428" y="3346"/>
                  </a:cubicBezTo>
                  <a:cubicBezTo>
                    <a:pt x="5162" y="2479"/>
                    <a:pt x="5896" y="1645"/>
                    <a:pt x="6730" y="844"/>
                  </a:cubicBezTo>
                  <a:close/>
                  <a:moveTo>
                    <a:pt x="6951" y="1"/>
                  </a:moveTo>
                  <a:cubicBezTo>
                    <a:pt x="6872" y="1"/>
                    <a:pt x="6792" y="27"/>
                    <a:pt x="6730" y="77"/>
                  </a:cubicBezTo>
                  <a:cubicBezTo>
                    <a:pt x="5829" y="944"/>
                    <a:pt x="5029" y="1878"/>
                    <a:pt x="4361" y="2912"/>
                  </a:cubicBezTo>
                  <a:cubicBezTo>
                    <a:pt x="4361" y="2879"/>
                    <a:pt x="4295" y="2812"/>
                    <a:pt x="4228" y="2812"/>
                  </a:cubicBezTo>
                  <a:cubicBezTo>
                    <a:pt x="3094" y="2379"/>
                    <a:pt x="1960" y="1912"/>
                    <a:pt x="792" y="1478"/>
                  </a:cubicBezTo>
                  <a:cubicBezTo>
                    <a:pt x="766" y="1469"/>
                    <a:pt x="737" y="1465"/>
                    <a:pt x="708" y="1465"/>
                  </a:cubicBezTo>
                  <a:cubicBezTo>
                    <a:pt x="519" y="1465"/>
                    <a:pt x="305" y="1642"/>
                    <a:pt x="392" y="1845"/>
                  </a:cubicBezTo>
                  <a:cubicBezTo>
                    <a:pt x="1026" y="3046"/>
                    <a:pt x="1593" y="4247"/>
                    <a:pt x="2160" y="5447"/>
                  </a:cubicBezTo>
                  <a:cubicBezTo>
                    <a:pt x="2160" y="5481"/>
                    <a:pt x="2193" y="5514"/>
                    <a:pt x="2193" y="5514"/>
                  </a:cubicBezTo>
                  <a:cubicBezTo>
                    <a:pt x="1393" y="6415"/>
                    <a:pt x="692" y="7382"/>
                    <a:pt x="125" y="8450"/>
                  </a:cubicBezTo>
                  <a:cubicBezTo>
                    <a:pt x="0" y="8637"/>
                    <a:pt x="167" y="8853"/>
                    <a:pt x="353" y="8853"/>
                  </a:cubicBezTo>
                  <a:cubicBezTo>
                    <a:pt x="366" y="8853"/>
                    <a:pt x="379" y="8852"/>
                    <a:pt x="392" y="8850"/>
                  </a:cubicBezTo>
                  <a:cubicBezTo>
                    <a:pt x="1960" y="8750"/>
                    <a:pt x="3427" y="8316"/>
                    <a:pt x="4795" y="7549"/>
                  </a:cubicBezTo>
                  <a:cubicBezTo>
                    <a:pt x="5295" y="8683"/>
                    <a:pt x="5829" y="9817"/>
                    <a:pt x="6396" y="10918"/>
                  </a:cubicBezTo>
                  <a:cubicBezTo>
                    <a:pt x="6452" y="11029"/>
                    <a:pt x="6570" y="11099"/>
                    <a:pt x="6686" y="11099"/>
                  </a:cubicBezTo>
                  <a:cubicBezTo>
                    <a:pt x="6779" y="11099"/>
                    <a:pt x="6871" y="11055"/>
                    <a:pt x="6930" y="10951"/>
                  </a:cubicBezTo>
                  <a:cubicBezTo>
                    <a:pt x="7430" y="9717"/>
                    <a:pt x="7797" y="8450"/>
                    <a:pt x="8031" y="7149"/>
                  </a:cubicBezTo>
                  <a:cubicBezTo>
                    <a:pt x="8031" y="7082"/>
                    <a:pt x="8031" y="7049"/>
                    <a:pt x="7997" y="6982"/>
                  </a:cubicBezTo>
                  <a:cubicBezTo>
                    <a:pt x="8998" y="6615"/>
                    <a:pt x="9965" y="6248"/>
                    <a:pt x="10966" y="5948"/>
                  </a:cubicBezTo>
                  <a:cubicBezTo>
                    <a:pt x="11166" y="5881"/>
                    <a:pt x="11200" y="5514"/>
                    <a:pt x="10966" y="5447"/>
                  </a:cubicBezTo>
                  <a:cubicBezTo>
                    <a:pt x="9765" y="5047"/>
                    <a:pt x="8564" y="4580"/>
                    <a:pt x="7330" y="4247"/>
                  </a:cubicBezTo>
                  <a:cubicBezTo>
                    <a:pt x="7464" y="4213"/>
                    <a:pt x="7597" y="4113"/>
                    <a:pt x="7564" y="3946"/>
                  </a:cubicBezTo>
                  <a:cubicBezTo>
                    <a:pt x="7497" y="2712"/>
                    <a:pt x="7364" y="1478"/>
                    <a:pt x="7230" y="244"/>
                  </a:cubicBezTo>
                  <a:cubicBezTo>
                    <a:pt x="7209" y="76"/>
                    <a:pt x="7083" y="1"/>
                    <a:pt x="69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1222;p58"/>
            <p:cNvSpPr/>
            <p:nvPr/>
          </p:nvSpPr>
          <p:spPr>
            <a:xfrm>
              <a:off x="2764525" y="34570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805" y="0"/>
                  </a:moveTo>
                  <a:cubicBezTo>
                    <a:pt x="4971" y="801"/>
                    <a:pt x="4237" y="1635"/>
                    <a:pt x="3503" y="2502"/>
                  </a:cubicBezTo>
                  <a:cubicBezTo>
                    <a:pt x="3489" y="2530"/>
                    <a:pt x="3463" y="2540"/>
                    <a:pt x="3433" y="2540"/>
                  </a:cubicBezTo>
                  <a:cubicBezTo>
                    <a:pt x="3391" y="2540"/>
                    <a:pt x="3342" y="2521"/>
                    <a:pt x="3303" y="2502"/>
                  </a:cubicBezTo>
                  <a:cubicBezTo>
                    <a:pt x="3270" y="2519"/>
                    <a:pt x="3236" y="2527"/>
                    <a:pt x="3199" y="2527"/>
                  </a:cubicBezTo>
                  <a:cubicBezTo>
                    <a:pt x="3161" y="2527"/>
                    <a:pt x="3120" y="2519"/>
                    <a:pt x="3070" y="2502"/>
                  </a:cubicBezTo>
                  <a:cubicBezTo>
                    <a:pt x="2169" y="2168"/>
                    <a:pt x="1268" y="1801"/>
                    <a:pt x="334" y="1434"/>
                  </a:cubicBezTo>
                  <a:lnTo>
                    <a:pt x="334" y="1434"/>
                  </a:lnTo>
                  <a:cubicBezTo>
                    <a:pt x="801" y="2435"/>
                    <a:pt x="1202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02" y="4603"/>
                    <a:pt x="1669" y="4703"/>
                    <a:pt x="1602" y="4837"/>
                  </a:cubicBezTo>
                  <a:cubicBezTo>
                    <a:pt x="1035" y="5637"/>
                    <a:pt x="501" y="6505"/>
                    <a:pt x="1" y="7372"/>
                  </a:cubicBezTo>
                  <a:cubicBezTo>
                    <a:pt x="1235" y="7205"/>
                    <a:pt x="2402" y="6838"/>
                    <a:pt x="3537" y="6205"/>
                  </a:cubicBezTo>
                  <a:cubicBezTo>
                    <a:pt x="3581" y="6187"/>
                    <a:pt x="3626" y="6178"/>
                    <a:pt x="3669" y="6178"/>
                  </a:cubicBezTo>
                  <a:cubicBezTo>
                    <a:pt x="3785" y="6178"/>
                    <a:pt x="3888" y="6240"/>
                    <a:pt x="3937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671" y="9273"/>
                  </a:cubicBezTo>
                  <a:cubicBezTo>
                    <a:pt x="6038" y="8273"/>
                    <a:pt x="6339" y="7272"/>
                    <a:pt x="6505" y="6205"/>
                  </a:cubicBezTo>
                  <a:cubicBezTo>
                    <a:pt x="6539" y="6104"/>
                    <a:pt x="6605" y="6038"/>
                    <a:pt x="6672" y="6004"/>
                  </a:cubicBezTo>
                  <a:cubicBezTo>
                    <a:pt x="6705" y="5938"/>
                    <a:pt x="6739" y="5904"/>
                    <a:pt x="6772" y="5871"/>
                  </a:cubicBezTo>
                  <a:cubicBezTo>
                    <a:pt x="7539" y="5504"/>
                    <a:pt x="8307" y="5170"/>
                    <a:pt x="9074" y="4870"/>
                  </a:cubicBezTo>
                  <a:cubicBezTo>
                    <a:pt x="8106" y="4570"/>
                    <a:pt x="7106" y="4270"/>
                    <a:pt x="6138" y="3903"/>
                  </a:cubicBezTo>
                  <a:cubicBezTo>
                    <a:pt x="5905" y="3803"/>
                    <a:pt x="5972" y="3436"/>
                    <a:pt x="6172" y="3369"/>
                  </a:cubicBezTo>
                  <a:cubicBezTo>
                    <a:pt x="6105" y="3336"/>
                    <a:pt x="6072" y="3269"/>
                    <a:pt x="6038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1223;p58"/>
            <p:cNvSpPr/>
            <p:nvPr/>
          </p:nvSpPr>
          <p:spPr>
            <a:xfrm>
              <a:off x="3081400" y="312330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38" y="1"/>
                  </a:moveTo>
                  <a:cubicBezTo>
                    <a:pt x="6512" y="1"/>
                    <a:pt x="6488" y="11"/>
                    <a:pt x="6471" y="36"/>
                  </a:cubicBezTo>
                  <a:cubicBezTo>
                    <a:pt x="4203" y="2604"/>
                    <a:pt x="2135" y="5339"/>
                    <a:pt x="167" y="8108"/>
                  </a:cubicBezTo>
                  <a:cubicBezTo>
                    <a:pt x="0" y="8342"/>
                    <a:pt x="234" y="8575"/>
                    <a:pt x="434" y="8575"/>
                  </a:cubicBezTo>
                  <a:cubicBezTo>
                    <a:pt x="1368" y="8689"/>
                    <a:pt x="2303" y="8741"/>
                    <a:pt x="3238" y="8741"/>
                  </a:cubicBezTo>
                  <a:cubicBezTo>
                    <a:pt x="3671" y="8741"/>
                    <a:pt x="4104" y="8730"/>
                    <a:pt x="4537" y="8709"/>
                  </a:cubicBezTo>
                  <a:lnTo>
                    <a:pt x="4537" y="8709"/>
                  </a:lnTo>
                  <a:cubicBezTo>
                    <a:pt x="3136" y="11010"/>
                    <a:pt x="1868" y="13379"/>
                    <a:pt x="567" y="15714"/>
                  </a:cubicBezTo>
                  <a:cubicBezTo>
                    <a:pt x="441" y="15941"/>
                    <a:pt x="641" y="16150"/>
                    <a:pt x="846" y="16150"/>
                  </a:cubicBezTo>
                  <a:cubicBezTo>
                    <a:pt x="912" y="16150"/>
                    <a:pt x="978" y="16129"/>
                    <a:pt x="1034" y="16080"/>
                  </a:cubicBezTo>
                  <a:cubicBezTo>
                    <a:pt x="4003" y="13479"/>
                    <a:pt x="6672" y="10643"/>
                    <a:pt x="9107" y="7541"/>
                  </a:cubicBezTo>
                  <a:cubicBezTo>
                    <a:pt x="9207" y="7408"/>
                    <a:pt x="9173" y="7241"/>
                    <a:pt x="9107" y="7141"/>
                  </a:cubicBezTo>
                  <a:cubicBezTo>
                    <a:pt x="9140" y="7074"/>
                    <a:pt x="9140" y="6974"/>
                    <a:pt x="9040" y="6941"/>
                  </a:cubicBezTo>
                  <a:cubicBezTo>
                    <a:pt x="7539" y="6507"/>
                    <a:pt x="5804" y="6440"/>
                    <a:pt x="4203" y="6340"/>
                  </a:cubicBezTo>
                  <a:cubicBezTo>
                    <a:pt x="5637" y="4806"/>
                    <a:pt x="6571" y="2838"/>
                    <a:pt x="7038" y="803"/>
                  </a:cubicBezTo>
                  <a:cubicBezTo>
                    <a:pt x="7083" y="625"/>
                    <a:pt x="6935" y="506"/>
                    <a:pt x="6801" y="506"/>
                  </a:cubicBezTo>
                  <a:cubicBezTo>
                    <a:pt x="6735" y="506"/>
                    <a:pt x="6672" y="536"/>
                    <a:pt x="6638" y="603"/>
                  </a:cubicBezTo>
                  <a:cubicBezTo>
                    <a:pt x="6605" y="603"/>
                    <a:pt x="6605" y="636"/>
                    <a:pt x="6605" y="669"/>
                  </a:cubicBezTo>
                  <a:cubicBezTo>
                    <a:pt x="6071" y="2804"/>
                    <a:pt x="5104" y="4572"/>
                    <a:pt x="3836" y="6340"/>
                  </a:cubicBezTo>
                  <a:lnTo>
                    <a:pt x="3669" y="6340"/>
                  </a:lnTo>
                  <a:cubicBezTo>
                    <a:pt x="3659" y="6339"/>
                    <a:pt x="3648" y="6339"/>
                    <a:pt x="3638" y="6339"/>
                  </a:cubicBezTo>
                  <a:cubicBezTo>
                    <a:pt x="3336" y="6339"/>
                    <a:pt x="3347" y="6808"/>
                    <a:pt x="3669" y="6841"/>
                  </a:cubicBezTo>
                  <a:cubicBezTo>
                    <a:pt x="5031" y="7011"/>
                    <a:pt x="6489" y="7229"/>
                    <a:pt x="7900" y="7229"/>
                  </a:cubicBezTo>
                  <a:cubicBezTo>
                    <a:pt x="8148" y="7229"/>
                    <a:pt x="8395" y="7222"/>
                    <a:pt x="8640" y="7207"/>
                  </a:cubicBezTo>
                  <a:lnTo>
                    <a:pt x="8640" y="7207"/>
                  </a:lnTo>
                  <a:cubicBezTo>
                    <a:pt x="6605" y="9776"/>
                    <a:pt x="4370" y="12178"/>
                    <a:pt x="1968" y="14413"/>
                  </a:cubicBezTo>
                  <a:cubicBezTo>
                    <a:pt x="3102" y="12411"/>
                    <a:pt x="4170" y="10410"/>
                    <a:pt x="5070" y="8308"/>
                  </a:cubicBezTo>
                  <a:cubicBezTo>
                    <a:pt x="5115" y="8219"/>
                    <a:pt x="5056" y="8130"/>
                    <a:pt x="4981" y="8130"/>
                  </a:cubicBezTo>
                  <a:cubicBezTo>
                    <a:pt x="4944" y="8130"/>
                    <a:pt x="4904" y="8153"/>
                    <a:pt x="4870" y="8208"/>
                  </a:cubicBezTo>
                  <a:lnTo>
                    <a:pt x="4837" y="8208"/>
                  </a:lnTo>
                  <a:cubicBezTo>
                    <a:pt x="4804" y="8141"/>
                    <a:pt x="4737" y="8075"/>
                    <a:pt x="4603" y="8075"/>
                  </a:cubicBezTo>
                  <a:cubicBezTo>
                    <a:pt x="4130" y="8114"/>
                    <a:pt x="3656" y="8133"/>
                    <a:pt x="3182" y="8133"/>
                  </a:cubicBezTo>
                  <a:cubicBezTo>
                    <a:pt x="2455" y="8133"/>
                    <a:pt x="1728" y="8089"/>
                    <a:pt x="1001" y="8008"/>
                  </a:cubicBezTo>
                  <a:cubicBezTo>
                    <a:pt x="2769" y="5473"/>
                    <a:pt x="4637" y="2971"/>
                    <a:pt x="6438" y="469"/>
                  </a:cubicBezTo>
                  <a:cubicBezTo>
                    <a:pt x="6538" y="369"/>
                    <a:pt x="6571" y="269"/>
                    <a:pt x="6672" y="202"/>
                  </a:cubicBezTo>
                  <a:cubicBezTo>
                    <a:pt x="6722" y="102"/>
                    <a:pt x="6620" y="1"/>
                    <a:pt x="653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224;p58"/>
            <p:cNvSpPr/>
            <p:nvPr/>
          </p:nvSpPr>
          <p:spPr>
            <a:xfrm>
              <a:off x="3106400" y="313502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38" y="0"/>
                  </a:moveTo>
                  <a:cubicBezTo>
                    <a:pt x="3637" y="2502"/>
                    <a:pt x="1769" y="5004"/>
                    <a:pt x="1" y="7539"/>
                  </a:cubicBezTo>
                  <a:cubicBezTo>
                    <a:pt x="728" y="7620"/>
                    <a:pt x="1455" y="7664"/>
                    <a:pt x="2182" y="7664"/>
                  </a:cubicBezTo>
                  <a:cubicBezTo>
                    <a:pt x="2656" y="7664"/>
                    <a:pt x="3130" y="7645"/>
                    <a:pt x="3603" y="7606"/>
                  </a:cubicBezTo>
                  <a:cubicBezTo>
                    <a:pt x="3737" y="7606"/>
                    <a:pt x="3804" y="7672"/>
                    <a:pt x="3837" y="7739"/>
                  </a:cubicBezTo>
                  <a:lnTo>
                    <a:pt x="3870" y="7739"/>
                  </a:lnTo>
                  <a:cubicBezTo>
                    <a:pt x="3904" y="7684"/>
                    <a:pt x="3944" y="7661"/>
                    <a:pt x="3981" y="7661"/>
                  </a:cubicBezTo>
                  <a:cubicBezTo>
                    <a:pt x="4056" y="7661"/>
                    <a:pt x="4115" y="7750"/>
                    <a:pt x="4070" y="7839"/>
                  </a:cubicBezTo>
                  <a:cubicBezTo>
                    <a:pt x="3170" y="9941"/>
                    <a:pt x="2102" y="11942"/>
                    <a:pt x="968" y="13944"/>
                  </a:cubicBezTo>
                  <a:cubicBezTo>
                    <a:pt x="3370" y="11709"/>
                    <a:pt x="5605" y="9307"/>
                    <a:pt x="7640" y="6738"/>
                  </a:cubicBezTo>
                  <a:lnTo>
                    <a:pt x="7640" y="6738"/>
                  </a:lnTo>
                  <a:cubicBezTo>
                    <a:pt x="7395" y="6753"/>
                    <a:pt x="7148" y="6760"/>
                    <a:pt x="6900" y="6760"/>
                  </a:cubicBezTo>
                  <a:cubicBezTo>
                    <a:pt x="5489" y="6760"/>
                    <a:pt x="4031" y="6542"/>
                    <a:pt x="2669" y="6372"/>
                  </a:cubicBezTo>
                  <a:cubicBezTo>
                    <a:pt x="2347" y="6339"/>
                    <a:pt x="2336" y="5870"/>
                    <a:pt x="2638" y="5870"/>
                  </a:cubicBezTo>
                  <a:cubicBezTo>
                    <a:pt x="2648" y="5870"/>
                    <a:pt x="2659" y="5870"/>
                    <a:pt x="2669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05" y="167"/>
                    <a:pt x="5605" y="134"/>
                    <a:pt x="5638" y="134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5" name="Google Shape;1225;p58"/>
          <p:cNvGrpSpPr/>
          <p:nvPr/>
        </p:nvGrpSpPr>
        <p:grpSpPr>
          <a:xfrm>
            <a:off x="471167" y="385558"/>
            <a:ext cx="1189875" cy="532200"/>
            <a:chOff x="2750925" y="2801625"/>
            <a:chExt cx="1189875" cy="532200"/>
          </a:xfrm>
        </p:grpSpPr>
        <p:grpSp>
          <p:nvGrpSpPr>
            <p:cNvPr id="1226" name="Google Shape;1226;p58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227" name="Google Shape;1227;p58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8" name="Google Shape;1228;p58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" name="Google Shape;1229;p58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" name="Google Shape;1230;p58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1" name="Google Shape;1231;p58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32" name="Google Shape;1232;p58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233;p58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B1A1DEC-3F6E-7626-0B07-A30C06C3F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920" y="567786"/>
            <a:ext cx="4361027" cy="5595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CE9815-3879-EE27-D0DC-BA4FE3EAB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74" y="1188754"/>
            <a:ext cx="7705217" cy="3392803"/>
          </a:xfrm>
          <a:prstGeom prst="rect">
            <a:avLst/>
          </a:prstGeom>
        </p:spPr>
      </p:pic>
      <p:sp>
        <p:nvSpPr>
          <p:cNvPr id="1234" name="Rectangle 1233">
            <a:extLst>
              <a:ext uri="{FF2B5EF4-FFF2-40B4-BE49-F238E27FC236}">
                <a16:creationId xmlns:a16="http://schemas.microsoft.com/office/drawing/2014/main" id="{C6545B57-C7D9-5328-E988-7C8EE6917A7A}"/>
              </a:ext>
            </a:extLst>
          </p:cNvPr>
          <p:cNvSpPr/>
          <p:nvPr/>
        </p:nvSpPr>
        <p:spPr>
          <a:xfrm>
            <a:off x="4588178" y="1740529"/>
            <a:ext cx="1589346" cy="523220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1D1D1D">
                      <a:alpha val="40000"/>
                    </a:srgbClr>
                  </a:outerShdw>
                </a:effectLst>
                <a:latin typeface="Alata" panose="00000500000000000000" pitchFamily="2" charset="0"/>
              </a:rPr>
              <a:t>cold</a:t>
            </a:r>
          </a:p>
        </p:txBody>
      </p:sp>
      <p:pic>
        <p:nvPicPr>
          <p:cNvPr id="1235" name="Picture 1234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EB941C6F-CC3F-C777-4BCF-5E2B1662B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951" y="567784"/>
            <a:ext cx="565050" cy="526122"/>
          </a:xfrm>
          <a:prstGeom prst="rect">
            <a:avLst/>
          </a:prstGeom>
        </p:spPr>
      </p:pic>
      <p:sp>
        <p:nvSpPr>
          <p:cNvPr id="1236" name="Rectangle 1235">
            <a:extLst>
              <a:ext uri="{FF2B5EF4-FFF2-40B4-BE49-F238E27FC236}">
                <a16:creationId xmlns:a16="http://schemas.microsoft.com/office/drawing/2014/main" id="{DE550E84-8D4F-B89A-A1A6-1A4D3C5BDE1A}"/>
              </a:ext>
            </a:extLst>
          </p:cNvPr>
          <p:cNvSpPr/>
          <p:nvPr/>
        </p:nvSpPr>
        <p:spPr>
          <a:xfrm>
            <a:off x="4654778" y="2327842"/>
            <a:ext cx="1281120" cy="523220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1D1D1D">
                      <a:alpha val="40000"/>
                    </a:srgbClr>
                  </a:outerShdw>
                </a:effectLst>
                <a:latin typeface="Alata" panose="00000500000000000000" pitchFamily="2" charset="0"/>
              </a:rPr>
              <a:t>stormy</a:t>
            </a:r>
          </a:p>
        </p:txBody>
      </p:sp>
      <p:sp>
        <p:nvSpPr>
          <p:cNvPr id="1237" name="Rectangle 1236">
            <a:extLst>
              <a:ext uri="{FF2B5EF4-FFF2-40B4-BE49-F238E27FC236}">
                <a16:creationId xmlns:a16="http://schemas.microsoft.com/office/drawing/2014/main" id="{1BC6A392-1281-469B-E898-DEBF0068BE20}"/>
              </a:ext>
            </a:extLst>
          </p:cNvPr>
          <p:cNvSpPr/>
          <p:nvPr/>
        </p:nvSpPr>
        <p:spPr>
          <a:xfrm>
            <a:off x="4780656" y="2968930"/>
            <a:ext cx="1104791" cy="523220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1D1D1D">
                      <a:alpha val="40000"/>
                    </a:srgbClr>
                  </a:outerShdw>
                </a:effectLst>
                <a:latin typeface="Alata" panose="00000500000000000000" pitchFamily="2" charset="0"/>
              </a:rPr>
              <a:t>warm</a:t>
            </a:r>
          </a:p>
        </p:txBody>
      </p:sp>
      <p:sp>
        <p:nvSpPr>
          <p:cNvPr id="1238" name="Rectangle 1237">
            <a:extLst>
              <a:ext uri="{FF2B5EF4-FFF2-40B4-BE49-F238E27FC236}">
                <a16:creationId xmlns:a16="http://schemas.microsoft.com/office/drawing/2014/main" id="{6E07A3C1-F112-581A-E678-CD3A8CDD8B25}"/>
              </a:ext>
            </a:extLst>
          </p:cNvPr>
          <p:cNvSpPr/>
          <p:nvPr/>
        </p:nvSpPr>
        <p:spPr>
          <a:xfrm>
            <a:off x="4560621" y="3500578"/>
            <a:ext cx="1507144" cy="523220"/>
          </a:xfrm>
          <a:prstGeom prst="rect">
            <a:avLst/>
          </a:prstGeom>
          <a:noFill/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1D1D1D">
                      <a:alpha val="40000"/>
                    </a:srgbClr>
                  </a:outerShdw>
                </a:effectLst>
                <a:latin typeface="Alata" panose="00000500000000000000" pitchFamily="2" charset="0"/>
              </a:rPr>
              <a:t>freezing</a:t>
            </a:r>
          </a:p>
        </p:txBody>
      </p:sp>
    </p:spTree>
    <p:extLst>
      <p:ext uri="{BB962C8B-B14F-4D97-AF65-F5344CB8AC3E}">
        <p14:creationId xmlns:p14="http://schemas.microsoft.com/office/powerpoint/2010/main" val="3152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"/>
                  </p:tgtEl>
                </p:cond>
              </p:nextCondLst>
            </p:seq>
          </p:childTnLst>
        </p:cTn>
      </p:par>
    </p:tnLst>
    <p:bldLst>
      <p:bldP spid="1234" grpId="0"/>
      <p:bldP spid="1236" grpId="0"/>
      <p:bldP spid="1237" grpId="0"/>
      <p:bldP spid="12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91845" y="12"/>
            <a:ext cx="9327689" cy="51292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343" y="467513"/>
            <a:ext cx="2019198" cy="20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4084660" y="5715763"/>
            <a:ext cx="1347323" cy="521756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r>
              <a:rPr lang="en-US" sz="2400" b="1" kern="120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411" y="3902776"/>
            <a:ext cx="1527180" cy="704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818" y="2486706"/>
            <a:ext cx="7128366" cy="121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91845" y="12"/>
            <a:ext cx="9327689" cy="51292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04" y="4085168"/>
            <a:ext cx="9219010" cy="1102757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s-ES" kern="1200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62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8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400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50091" y="2549418"/>
            <a:ext cx="3070271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freezing</a:t>
            </a:r>
          </a:p>
        </p:txBody>
      </p:sp>
      <p:sp>
        <p:nvSpPr>
          <p:cNvPr id="29" name="2MsPham"/>
          <p:cNvSpPr/>
          <p:nvPr/>
        </p:nvSpPr>
        <p:spPr>
          <a:xfrm>
            <a:off x="199327" y="3798524"/>
            <a:ext cx="3021035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c. hot</a:t>
            </a:r>
          </a:p>
        </p:txBody>
      </p:sp>
      <p:sp>
        <p:nvSpPr>
          <p:cNvPr id="32" name="3MsPham"/>
          <p:cNvSpPr/>
          <p:nvPr/>
        </p:nvSpPr>
        <p:spPr>
          <a:xfrm>
            <a:off x="6262130" y="2549416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warm</a:t>
            </a:r>
          </a:p>
        </p:txBody>
      </p:sp>
      <p:sp>
        <p:nvSpPr>
          <p:cNvPr id="33" name="4MsPham"/>
          <p:cNvSpPr/>
          <p:nvPr/>
        </p:nvSpPr>
        <p:spPr>
          <a:xfrm>
            <a:off x="6287063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cold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5408" y="4201436"/>
            <a:ext cx="1127133" cy="530245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146798" y="2632055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5611" y="33810"/>
            <a:ext cx="8122024" cy="75149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49" tIns="34277" rIns="68549" bIns="34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81">
              <a:buClrTx/>
            </a:pPr>
            <a:r>
              <a:rPr lang="en-US" sz="3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What do you like doing when it’s ……?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64299" y="795922"/>
            <a:ext cx="1740406" cy="157076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  <a:scene3d>
            <a:camera prst="perspectiveFront"/>
            <a:lightRig rig="threePt" dir="t"/>
          </a:scene3d>
        </p:spPr>
        <p:txBody>
          <a:bodyPr lIns="91426" tIns="45713" rIns="91426" bIns="45713" rtlCol="0" anchor="ctr"/>
          <a:lstStyle/>
          <a:p>
            <a:pPr algn="ctr" defTabSz="685681">
              <a:lnSpc>
                <a:spcPct val="150000"/>
              </a:lnSpc>
              <a:buClrTx/>
              <a:defRPr/>
            </a:pPr>
            <a:endParaRPr lang="en-U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91845" y="12"/>
            <a:ext cx="9327689" cy="51292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04" y="4085168"/>
            <a:ext cx="9219010" cy="1102757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s-ES" kern="1200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62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8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400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6287063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d.  What</a:t>
            </a:r>
          </a:p>
        </p:txBody>
      </p:sp>
      <p:sp>
        <p:nvSpPr>
          <p:cNvPr id="29" name="2MsPham"/>
          <p:cNvSpPr/>
          <p:nvPr/>
        </p:nvSpPr>
        <p:spPr>
          <a:xfrm>
            <a:off x="199322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c.  Who</a:t>
            </a:r>
          </a:p>
        </p:txBody>
      </p:sp>
      <p:sp>
        <p:nvSpPr>
          <p:cNvPr id="32" name="3MsPham"/>
          <p:cNvSpPr/>
          <p:nvPr/>
        </p:nvSpPr>
        <p:spPr>
          <a:xfrm>
            <a:off x="6287063" y="2481328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 Where</a:t>
            </a:r>
          </a:p>
        </p:txBody>
      </p:sp>
      <p:sp>
        <p:nvSpPr>
          <p:cNvPr id="33" name="4MsPham"/>
          <p:cNvSpPr/>
          <p:nvPr/>
        </p:nvSpPr>
        <p:spPr>
          <a:xfrm>
            <a:off x="199322" y="2535879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a.  When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5408" y="4201436"/>
            <a:ext cx="1127133" cy="530245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642730" y="4123646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EB12FC-955B-4C00-AD52-2FF10A066D4C}"/>
              </a:ext>
            </a:extLst>
          </p:cNvPr>
          <p:cNvSpPr/>
          <p:nvPr/>
        </p:nvSpPr>
        <p:spPr>
          <a:xfrm>
            <a:off x="628703" y="61924"/>
            <a:ext cx="6837104" cy="105407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lIns="68519" tIns="34262" rIns="68519" bIns="34262">
            <a:spAutoFit/>
          </a:bodyPr>
          <a:lstStyle/>
          <a:p>
            <a:pPr algn="ctr" defTabSz="685188"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+mn-cs"/>
              </a:rPr>
              <a:t>……… do you like doing when it’s cold ? </a:t>
            </a:r>
          </a:p>
          <a:p>
            <a:pPr defTabSz="685188"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+mn-cs"/>
              </a:rPr>
              <a:t>   I like drinking hot milk .</a:t>
            </a:r>
          </a:p>
        </p:txBody>
      </p:sp>
    </p:spTree>
    <p:extLst>
      <p:ext uri="{BB962C8B-B14F-4D97-AF65-F5344CB8AC3E}">
        <p14:creationId xmlns:p14="http://schemas.microsoft.com/office/powerpoint/2010/main" val="25774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-2.59259E-6 L -0.35548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9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91845" y="12"/>
            <a:ext cx="9327689" cy="51292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04" y="4085168"/>
            <a:ext cx="9219010" cy="1126283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s-ES" kern="1200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62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8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400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81255" y="3798524"/>
            <a:ext cx="2712554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 when it’s sunny?</a:t>
            </a:r>
          </a:p>
        </p:txBody>
      </p:sp>
      <p:sp>
        <p:nvSpPr>
          <p:cNvPr id="29" name="2MsPham"/>
          <p:cNvSpPr/>
          <p:nvPr/>
        </p:nvSpPr>
        <p:spPr>
          <a:xfrm>
            <a:off x="181255" y="2547512"/>
            <a:ext cx="2712554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. </a:t>
            </a: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do  like doing when it’s sunny ?</a:t>
            </a:r>
          </a:p>
        </p:txBody>
      </p:sp>
      <p:sp>
        <p:nvSpPr>
          <p:cNvPr id="32" name="3MsPham"/>
          <p:cNvSpPr/>
          <p:nvPr/>
        </p:nvSpPr>
        <p:spPr>
          <a:xfrm>
            <a:off x="6287063" y="2549416"/>
            <a:ext cx="2701404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 when it  sunny</a:t>
            </a:r>
            <a:r>
              <a:rPr lang="en-US" sz="28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4MsPham"/>
          <p:cNvSpPr/>
          <p:nvPr/>
        </p:nvSpPr>
        <p:spPr>
          <a:xfrm>
            <a:off x="6287063" y="3798524"/>
            <a:ext cx="2701404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400" b="1" kern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d.What</a:t>
            </a: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you like doing when is sunny?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408" y="4201436"/>
            <a:ext cx="1127133" cy="530245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428630" y="6129338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6280" y="571502"/>
            <a:ext cx="771525" cy="110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81253" y="29169"/>
            <a:ext cx="8807214" cy="7560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49" tIns="34277" rIns="68549" bIns="34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480">
              <a:buClrTx/>
            </a:pPr>
            <a:r>
              <a:rPr lang="en-US" sz="30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sunny / what / like / it’s / doing / when / you / do / ?</a:t>
            </a:r>
          </a:p>
        </p:txBody>
      </p:sp>
    </p:spTree>
    <p:extLst>
      <p:ext uri="{BB962C8B-B14F-4D97-AF65-F5344CB8AC3E}">
        <p14:creationId xmlns:p14="http://schemas.microsoft.com/office/powerpoint/2010/main" val="382922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91845" y="12"/>
            <a:ext cx="9327689" cy="51292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04" y="4085168"/>
            <a:ext cx="9219010" cy="1126283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s-ES" kern="1200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62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8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400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81252" y="3798524"/>
            <a:ext cx="3039104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 like flying a kite .</a:t>
            </a:r>
          </a:p>
        </p:txBody>
      </p:sp>
      <p:sp>
        <p:nvSpPr>
          <p:cNvPr id="29" name="2MsPham"/>
          <p:cNvSpPr/>
          <p:nvPr/>
        </p:nvSpPr>
        <p:spPr>
          <a:xfrm>
            <a:off x="181259" y="2547512"/>
            <a:ext cx="303910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 like fly a kite.</a:t>
            </a:r>
          </a:p>
        </p:txBody>
      </p:sp>
      <p:sp>
        <p:nvSpPr>
          <p:cNvPr id="32" name="3MsPham"/>
          <p:cNvSpPr/>
          <p:nvPr/>
        </p:nvSpPr>
        <p:spPr>
          <a:xfrm>
            <a:off x="5881320" y="2564612"/>
            <a:ext cx="3174784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 fly a kite .</a:t>
            </a:r>
          </a:p>
        </p:txBody>
      </p:sp>
      <p:sp>
        <p:nvSpPr>
          <p:cNvPr id="33" name="4MsPham"/>
          <p:cNvSpPr/>
          <p:nvPr/>
        </p:nvSpPr>
        <p:spPr>
          <a:xfrm>
            <a:off x="5933345" y="3826457"/>
            <a:ext cx="3122765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I flying a kite .</a:t>
            </a:r>
          </a:p>
          <a:p>
            <a:pPr algn="ctr"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408" y="4201436"/>
            <a:ext cx="1127133" cy="530245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428630" y="6129338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6280" y="571502"/>
            <a:ext cx="771525" cy="110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301604" y="101422"/>
            <a:ext cx="1946467" cy="530915"/>
          </a:xfrm>
          <a:prstGeom prst="rect">
            <a:avLst/>
          </a:prstGeom>
        </p:spPr>
        <p:txBody>
          <a:bodyPr wrap="square" lIns="68519" tIns="34262" rIns="68519" bIns="34262">
            <a:spAutoFit/>
          </a:bodyPr>
          <a:lstStyle/>
          <a:p>
            <a:pPr algn="ctr" defTabSz="685188">
              <a:buClrTx/>
            </a:pPr>
            <a:r>
              <a:rPr lang="en-US" sz="3000" b="1" kern="1200" spc="-113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tìm</a:t>
            </a:r>
            <a:endParaRPr lang="en-US" sz="3000" b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2093" y="8"/>
            <a:ext cx="7040237" cy="6323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49" tIns="34277" rIns="68549" bIns="34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480">
              <a:buClrTx/>
            </a:pPr>
            <a:r>
              <a:rPr lang="en-US" sz="30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What do you like doing when it’s cool 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38" y="681603"/>
            <a:ext cx="1901367" cy="167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9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b="9825"/>
          <a:stretch/>
        </p:blipFill>
        <p:spPr>
          <a:xfrm>
            <a:off x="-91845" y="12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189764" y="223191"/>
            <a:ext cx="4629150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sz="30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04" y="4085168"/>
            <a:ext cx="9219010" cy="1102757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s-ES" kern="1200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62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8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400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50086" y="2549416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r>
              <a:rPr lang="en-US" altLang="en-US" sz="2700" b="1" kern="1200" dirty="0">
                <a:solidFill>
                  <a:srgbClr val="C00000"/>
                </a:solidFill>
                <a:cs typeface="Arial" panose="020B0604020202020204" pitchFamily="34" charset="0"/>
              </a:rPr>
              <a:t>a.  </a:t>
            </a:r>
            <a:r>
              <a:rPr lang="en-US" altLang="en-US" sz="27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cool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99322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c.  hot</a:t>
            </a:r>
          </a:p>
        </p:txBody>
      </p:sp>
      <p:sp>
        <p:nvSpPr>
          <p:cNvPr id="32" name="3MsPham"/>
          <p:cNvSpPr/>
          <p:nvPr/>
        </p:nvSpPr>
        <p:spPr>
          <a:xfrm>
            <a:off x="6287063" y="2549416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b.  cold</a:t>
            </a:r>
          </a:p>
        </p:txBody>
      </p:sp>
      <p:sp>
        <p:nvSpPr>
          <p:cNvPr id="33" name="4MsPham"/>
          <p:cNvSpPr/>
          <p:nvPr/>
        </p:nvSpPr>
        <p:spPr>
          <a:xfrm>
            <a:off x="6287063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warm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5408" y="4201436"/>
            <a:ext cx="1127133" cy="530245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146798" y="2632055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857F4C43-819A-47E3-87E3-CD07DFF4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2336" y="-627715"/>
            <a:ext cx="1127132" cy="170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EB12FC-955B-4C00-AD52-2FF10A066D4C}"/>
              </a:ext>
            </a:extLst>
          </p:cNvPr>
          <p:cNvSpPr/>
          <p:nvPr/>
        </p:nvSpPr>
        <p:spPr>
          <a:xfrm>
            <a:off x="2192112" y="274901"/>
            <a:ext cx="2455567" cy="438529"/>
          </a:xfrm>
          <a:prstGeom prst="rect">
            <a:avLst/>
          </a:prstGeom>
          <a:noFill/>
        </p:spPr>
        <p:txBody>
          <a:bodyPr wrap="none" lIns="68519" tIns="34262" rIns="68519" bIns="34262">
            <a:spAutoFit/>
          </a:bodyPr>
          <a:lstStyle/>
          <a:p>
            <a:pPr algn="ctr" defTabSz="685188">
              <a:buClrTx/>
            </a:pPr>
            <a:r>
              <a:rPr lang="en-US" sz="24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+mn-cs"/>
              </a:rPr>
              <a:t>Listen and choose:</a:t>
            </a:r>
          </a:p>
        </p:txBody>
      </p:sp>
      <p:pic>
        <p:nvPicPr>
          <p:cNvPr id="22" name="sb smart 4 cd 1 (70)">
            <a:hlinkClick r:id="" action="ppaction://media"/>
            <a:extLst>
              <a:ext uri="{FF2B5EF4-FFF2-40B4-BE49-F238E27FC236}">
                <a16:creationId xmlns:a16="http://schemas.microsoft.com/office/drawing/2014/main" id="{AC494903-662E-DE69-C092-EF28220B9F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27" end="15545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71999" y="769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91845" y="12"/>
            <a:ext cx="9327689" cy="51292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04" y="4085168"/>
            <a:ext cx="9219010" cy="1126283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s-ES" kern="1200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62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8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400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81253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stormy</a:t>
            </a:r>
          </a:p>
        </p:txBody>
      </p:sp>
      <p:sp>
        <p:nvSpPr>
          <p:cNvPr id="29" name="2MsPham"/>
          <p:cNvSpPr/>
          <p:nvPr/>
        </p:nvSpPr>
        <p:spPr>
          <a:xfrm>
            <a:off x="181253" y="2547512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a.  sunny</a:t>
            </a:r>
          </a:p>
        </p:txBody>
      </p:sp>
      <p:sp>
        <p:nvSpPr>
          <p:cNvPr id="32" name="3MsPham"/>
          <p:cNvSpPr/>
          <p:nvPr/>
        </p:nvSpPr>
        <p:spPr>
          <a:xfrm>
            <a:off x="6287063" y="2549416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freezing</a:t>
            </a:r>
          </a:p>
        </p:txBody>
      </p:sp>
      <p:sp>
        <p:nvSpPr>
          <p:cNvPr id="33" name="4MsPham"/>
          <p:cNvSpPr/>
          <p:nvPr/>
        </p:nvSpPr>
        <p:spPr>
          <a:xfrm>
            <a:off x="6287063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d.  cool</a:t>
            </a:r>
          </a:p>
          <a:p>
            <a:pPr algn="ctr"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408" y="4201436"/>
            <a:ext cx="1127133" cy="530245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428630" y="6129338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6280" y="571502"/>
            <a:ext cx="771525" cy="110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301604" y="101422"/>
            <a:ext cx="1946467" cy="530915"/>
          </a:xfrm>
          <a:prstGeom prst="rect">
            <a:avLst/>
          </a:prstGeom>
        </p:spPr>
        <p:txBody>
          <a:bodyPr wrap="square" lIns="68519" tIns="34262" rIns="68519" bIns="34262">
            <a:spAutoFit/>
          </a:bodyPr>
          <a:lstStyle/>
          <a:p>
            <a:pPr algn="ctr" defTabSz="685188">
              <a:buClrTx/>
            </a:pPr>
            <a:r>
              <a:rPr lang="en-US" sz="3000" b="1" kern="1200" spc="-113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tìm</a:t>
            </a:r>
            <a:endParaRPr lang="en-US" sz="3000" b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89707" y="12"/>
            <a:ext cx="6669740" cy="6265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49" tIns="34277" rIns="68549" bIns="34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480">
              <a:buClrTx/>
            </a:pPr>
            <a:r>
              <a:rPr lang="en-US" sz="3000" b="1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What do you like doing when it’s ………?</a:t>
            </a:r>
          </a:p>
        </p:txBody>
      </p:sp>
      <p:pic>
        <p:nvPicPr>
          <p:cNvPr id="19" name="Picture 2" descr="1,539 Thunderstorm House Stock Vector Illustration and Royalty Free  Thunderstorm House Clipart">
            <a:extLst>
              <a:ext uri="{FF2B5EF4-FFF2-40B4-BE49-F238E27FC236}">
                <a16:creationId xmlns:a16="http://schemas.microsoft.com/office/drawing/2014/main" id="{458C0AE9-4CCA-88E5-3D16-7C287B97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90" y="681598"/>
            <a:ext cx="1785769" cy="17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75004" y="12"/>
            <a:ext cx="9327689" cy="51292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04" y="4085168"/>
            <a:ext cx="9219010" cy="1102757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s-ES" kern="1200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62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8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400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0" y="2549416"/>
            <a:ext cx="3055172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alt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</a:t>
            </a:r>
            <a:r>
              <a:rPr lang="en-US" altLang="en-US" sz="2700" b="1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likes going for a walk .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0" y="3798524"/>
            <a:ext cx="3055172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alt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He </a:t>
            </a:r>
            <a:r>
              <a:rPr lang="en-US" altLang="en-US" sz="2700" b="1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alt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for a walk .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6232740" y="2596844"/>
            <a:ext cx="2911259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</a:t>
            </a:r>
            <a:r>
              <a:rPr lang="en-US" altLang="en-US" sz="2700" b="1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US" alt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walk .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6232741" y="3798524"/>
            <a:ext cx="2911258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endParaRPr lang="en-US" sz="27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188">
              <a:buClrTx/>
            </a:pPr>
            <a:r>
              <a:rPr lang="en-US" sz="2700" b="1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b="1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altLang="en-US" sz="2700" b="1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likes go </a:t>
            </a:r>
            <a:r>
              <a:rPr lang="en-US" alt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</a:t>
            </a:r>
            <a:r>
              <a:rPr lang="en-US" altLang="en-US" sz="2700" b="1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 </a:t>
            </a:r>
            <a:r>
              <a:rPr lang="en-US" alt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188">
              <a:buClrTx/>
            </a:pP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408" y="4201436"/>
            <a:ext cx="1127133" cy="530245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146798" y="2632055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47446" y="12"/>
            <a:ext cx="6818800" cy="68045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49" tIns="34277" rIns="68549" bIns="34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480">
              <a:buClrTx/>
            </a:pPr>
            <a:r>
              <a:rPr lang="en-US" sz="3000" b="1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What does he like doing when it’s cool ?</a:t>
            </a:r>
            <a:endParaRPr lang="en-US" sz="30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858" y="687007"/>
            <a:ext cx="2085975" cy="176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94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Pentágono">
            <a:hlinkClick r:id="" action="ppaction://hlinkshowjump?jump=nextslide"/>
          </p:cNvPr>
          <p:cNvSpPr/>
          <p:nvPr/>
        </p:nvSpPr>
        <p:spPr>
          <a:xfrm>
            <a:off x="7293113" y="4245490"/>
            <a:ext cx="1128663" cy="486054"/>
          </a:xfrm>
          <a:prstGeom prst="homePlate">
            <a:avLst/>
          </a:pr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2" y="280455"/>
            <a:ext cx="8449937" cy="348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3057" y="3344466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5" y="3532586"/>
            <a:ext cx="1241822" cy="119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1297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91845" y="12"/>
            <a:ext cx="9327689" cy="51292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04" y="4085168"/>
            <a:ext cx="9219010" cy="112628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s-ES" kern="1200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62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61151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6904515" y="2508515"/>
            <a:ext cx="2068563" cy="1317941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</a:p>
        </p:txBody>
      </p:sp>
      <p:sp>
        <p:nvSpPr>
          <p:cNvPr id="29" name="2MsPham"/>
          <p:cNvSpPr/>
          <p:nvPr/>
        </p:nvSpPr>
        <p:spPr>
          <a:xfrm>
            <a:off x="136976" y="3826457"/>
            <a:ext cx="2335895" cy="1218043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183244" y="2508605"/>
            <a:ext cx="2275072" cy="1268525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</a:p>
        </p:txBody>
      </p:sp>
      <p:sp>
        <p:nvSpPr>
          <p:cNvPr id="33" name="4MsPham"/>
          <p:cNvSpPr/>
          <p:nvPr/>
        </p:nvSpPr>
        <p:spPr>
          <a:xfrm>
            <a:off x="6846977" y="3882560"/>
            <a:ext cx="2156642" cy="12609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defTabSz="685188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5408" y="4201436"/>
            <a:ext cx="1127133" cy="530245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448161" y="2755151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60612" y="6"/>
            <a:ext cx="6774746" cy="124788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49" tIns="34277" rIns="68549" bIns="34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480">
              <a:buClrTx/>
            </a:pPr>
            <a:r>
              <a:rPr lang="en-US" sz="3000" b="1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What do you like doing when it’s…….. ?</a:t>
            </a:r>
          </a:p>
          <a:p>
            <a:pPr defTabSz="685480">
              <a:buClrTx/>
            </a:pPr>
            <a:r>
              <a:rPr lang="en-US" sz="3000" b="1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 I  like wearing scarf .</a:t>
            </a:r>
            <a:endParaRPr lang="en-US" sz="30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66" y="2575298"/>
            <a:ext cx="1425995" cy="118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9" y="2536655"/>
            <a:ext cx="1552575" cy="121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13" y="3964405"/>
            <a:ext cx="1483924" cy="111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ai2MsPham"/>
          <p:cNvSpPr/>
          <p:nvPr/>
        </p:nvSpPr>
        <p:spPr>
          <a:xfrm>
            <a:off x="680236" y="3882559"/>
            <a:ext cx="1699282" cy="1161942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8575" cap="flat" cmpd="sng" algn="ctr">
            <a:solidFill>
              <a:srgbClr val="ED7D31"/>
            </a:solidFill>
            <a:prstDash val="solid"/>
            <a:round/>
          </a:ln>
          <a:effectLst/>
        </p:spPr>
        <p:txBody>
          <a:bodyPr lIns="91426" tIns="45713" rIns="91426" bIns="45713" rtlCol="0" anchor="ctr"/>
          <a:lstStyle/>
          <a:p>
            <a:pPr marL="0" marR="0" lvl="0" indent="0" algn="ctr" defTabSz="68568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5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  <p:bldP spid="19" grpId="0" animBg="1"/>
      <p:bldP spid="1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91845" y="13"/>
            <a:ext cx="9327689" cy="51434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343" y="467513"/>
            <a:ext cx="2019198" cy="20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990565" y="5715763"/>
            <a:ext cx="1347323" cy="521756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19" tIns="34262" rIns="68519" bIns="34262" rtlCol="0" anchor="ctr"/>
          <a:lstStyle/>
          <a:p>
            <a:pPr algn="ctr" defTabSz="685188">
              <a:buClrTx/>
            </a:pPr>
            <a:r>
              <a:rPr lang="en-US" sz="2400" b="1" kern="120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582" y="5272497"/>
            <a:ext cx="1527180" cy="704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702" y="3067663"/>
            <a:ext cx="5305562" cy="81193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6135" y="3852541"/>
            <a:ext cx="1531753" cy="7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97638"/>
            <a:ext cx="636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935" y="10"/>
            <a:ext cx="9109075" cy="72326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9" rIns="91354" bIns="4567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342575" eaLnBrk="1" hangingPunct="1">
              <a:buClrTx/>
            </a:pPr>
            <a:r>
              <a:rPr lang="en-US" altLang="en-US" sz="4000" b="1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	 </a:t>
            </a:r>
          </a:p>
          <a:p>
            <a:pPr defTabSz="342575" eaLnBrk="1" hangingPunct="1">
              <a:buClrTx/>
            </a:pPr>
            <a:endParaRPr lang="en-US" altLang="en-US" sz="3200" b="1" kern="1200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3200" b="1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	</a:t>
            </a:r>
            <a:r>
              <a:rPr lang="en-US" altLang="en-US" sz="2200" b="1" kern="1200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1</a:t>
            </a:r>
            <a:r>
              <a:rPr lang="en-US" altLang="en-US" sz="2200" b="1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lang="en-US" altLang="en-US" sz="2200" b="1" u="sng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Vocabulary :</a:t>
            </a: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          - 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hot :          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2200" b="1" kern="1200" dirty="0" err="1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nóng</a:t>
            </a:r>
            <a:endParaRPr lang="en-US" altLang="en-US" sz="2200" b="1" kern="1200" dirty="0">
              <a:solidFill>
                <a:srgbClr val="0070C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          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cold 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:        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</a:t>
            </a:r>
            <a:r>
              <a:rPr lang="en-US" altLang="en-US" sz="2200" b="1" kern="12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lạnh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          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- warm :      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2200" b="1" kern="1200" dirty="0" err="1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ấm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2200" b="1" kern="12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áp</a:t>
            </a:r>
            <a:endParaRPr lang="en-US" altLang="en-US" sz="2200" b="1" kern="1200" dirty="0">
              <a:solidFill>
                <a:srgbClr val="0070C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          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- cool : 	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2200" b="1" kern="1200" dirty="0" err="1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mát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2200" b="1" kern="12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mẻ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	</a:t>
            </a: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          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- freezing  :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</a:t>
            </a:r>
            <a:r>
              <a:rPr lang="en-US" altLang="en-US" sz="2200" b="1" kern="12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lạnh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2200" b="1" kern="12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cóng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        - 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stormy :     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</a:t>
            </a:r>
            <a:r>
              <a:rPr lang="en-US" altLang="en-US" sz="2200" b="1" kern="1200" dirty="0" err="1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có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2200" b="1" kern="12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bão</a:t>
            </a:r>
            <a:endParaRPr lang="en-US" altLang="en-US" sz="2200" b="1" kern="1200" dirty="0">
              <a:solidFill>
                <a:srgbClr val="0070C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200" b="1" kern="1200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         2</a:t>
            </a:r>
            <a:r>
              <a:rPr lang="en-US" altLang="en-US" sz="2200" b="1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 </a:t>
            </a:r>
            <a:r>
              <a:rPr lang="en-US" altLang="en-US" sz="2200" b="1" u="sng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Structure:</a:t>
            </a: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	     		 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      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What do you like doing when it’s </a:t>
            </a:r>
            <a:r>
              <a:rPr lang="en-US" altLang="en-US" sz="2200" b="1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hot </a:t>
            </a: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?</a:t>
            </a: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2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	     		</a:t>
            </a:r>
            <a:r>
              <a:rPr lang="en-US" altLang="en-US" sz="2200" b="1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     - </a:t>
            </a:r>
            <a:r>
              <a:rPr lang="en-US" altLang="en-US" sz="2200" b="1" kern="1200" dirty="0">
                <a:solidFill>
                  <a:srgbClr val="0064D2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I like </a:t>
            </a:r>
            <a:r>
              <a:rPr lang="en-US" altLang="en-US" sz="2200" b="1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swimming</a:t>
            </a:r>
            <a:r>
              <a:rPr lang="en-US" altLang="en-US" sz="2200" b="1" kern="1200" dirty="0">
                <a:solidFill>
                  <a:srgbClr val="0064D2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 .</a:t>
            </a: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400" b="1" kern="1200" dirty="0">
                <a:solidFill>
                  <a:srgbClr val="0064D2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                  </a:t>
            </a:r>
            <a:endParaRPr lang="en-US" altLang="en-US" sz="2400" b="1" kern="1200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  <a:sym typeface="Wingdings" pitchFamily="2" charset="2"/>
            </a:endParaRPr>
          </a:p>
          <a:p>
            <a:pPr defTabSz="342575" eaLnBrk="1" hangingPunct="1">
              <a:spcBef>
                <a:spcPts val="300"/>
              </a:spcBef>
              <a:buClrTx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Wingdings" pitchFamily="2" charset="2"/>
              </a:rPr>
              <a:t>                 		</a:t>
            </a:r>
            <a:endParaRPr lang="en-US" altLang="en-US" sz="2000" b="1" kern="1200" dirty="0">
              <a:solidFill>
                <a:srgbClr val="0070C0"/>
              </a:solidFill>
              <a:ea typeface="微软雅黑"/>
            </a:endParaRPr>
          </a:p>
          <a:p>
            <a:pPr defTabSz="342575" eaLnBrk="1" hangingPunct="1">
              <a:lnSpc>
                <a:spcPct val="150000"/>
              </a:lnSpc>
              <a:buClrTx/>
            </a:pPr>
            <a:endParaRPr lang="en-US" altLang="en-US" sz="2800" kern="1200" dirty="0">
              <a:solidFill>
                <a:srgbClr val="000000"/>
              </a:solidFill>
              <a:ea typeface="微软雅黑"/>
            </a:endParaRPr>
          </a:p>
          <a:p>
            <a:pPr defTabSz="342575" eaLnBrk="1" hangingPunct="1">
              <a:lnSpc>
                <a:spcPct val="150000"/>
              </a:lnSpc>
              <a:buClrTx/>
            </a:pPr>
            <a:endParaRPr lang="en-US" altLang="en-US" sz="2800" kern="1200" dirty="0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024" y="128812"/>
            <a:ext cx="8982075" cy="6303527"/>
          </a:xfrm>
          <a:prstGeom prst="rect">
            <a:avLst/>
          </a:prstGeom>
          <a:noFill/>
          <a:ln w="165100" cmpd="sng"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354" tIns="45679" rIns="91354" bIns="4567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76208" y="130005"/>
            <a:ext cx="9180513" cy="126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9" rIns="91354" bIns="4567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342575" eaLnBrk="1" hangingPunct="1">
              <a:buClrTx/>
            </a:pPr>
            <a:r>
              <a:rPr lang="en-US" sz="2200" kern="1200">
                <a:solidFill>
                  <a:srgbClr val="0070C0"/>
                </a:solidFill>
                <a:latin typeface="Albertus Medium" pitchFamily="34" charset="0"/>
                <a:ea typeface="微软雅黑"/>
              </a:rPr>
              <a:t>      </a:t>
            </a:r>
            <a:r>
              <a:rPr lang="en-US" sz="2200" kern="120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Monday </a:t>
            </a:r>
            <a:r>
              <a:rPr lang="en-US" sz="2200" kern="12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November </a:t>
            </a:r>
            <a:r>
              <a:rPr lang="en-US" sz="2200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18</a:t>
            </a:r>
            <a:r>
              <a:rPr lang="en-US" sz="2200" kern="1200" baseline="300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</a:t>
            </a:r>
            <a:r>
              <a:rPr lang="en-US" sz="2200" kern="1200" dirty="0" smtClean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2024</a:t>
            </a:r>
            <a:endParaRPr lang="en-US" sz="2200" kern="1200" dirty="0">
              <a:solidFill>
                <a:srgbClr val="0070C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algn="ctr" defTabSz="342575" eaLnBrk="1" hangingPunct="1">
              <a:buClrTx/>
            </a:pPr>
            <a:r>
              <a:rPr lang="en-US" sz="3200" u="sng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Unit 3</a:t>
            </a:r>
            <a:r>
              <a:rPr lang="en-US" sz="3200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:  </a:t>
            </a:r>
            <a:r>
              <a:rPr lang="en-US" sz="3200" b="1" kern="1200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WEATHER</a:t>
            </a:r>
            <a:endParaRPr lang="en-US" sz="3200" kern="1200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algn="ctr" defTabSz="342575" eaLnBrk="1" hangingPunct="1">
              <a:buClrTx/>
            </a:pPr>
            <a:r>
              <a:rPr lang="en-US" sz="1800" kern="1200" dirty="0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</a:t>
            </a:r>
            <a:r>
              <a:rPr lang="en-US" sz="1800" kern="1200" dirty="0" smtClean="0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   </a:t>
            </a:r>
            <a:r>
              <a:rPr lang="en-US" sz="2200" b="1" kern="1200" dirty="0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Geography (A,B)</a:t>
            </a:r>
          </a:p>
        </p:txBody>
      </p:sp>
      <p:pic>
        <p:nvPicPr>
          <p:cNvPr id="43015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14" y="4487093"/>
            <a:ext cx="1025525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139308"/>
      </p:ext>
    </p:extLst>
  </p:cSld>
  <p:clrMapOvr>
    <a:masterClrMapping/>
  </p:clrMapOvr>
  <p:transition>
    <p:circl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4036" name="Picture 3" descr="ym1efk9ewj9hzz06gqg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685817" y="240519"/>
            <a:ext cx="7772401" cy="107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53" rIns="91297" bIns="45653" anchor="ctr" anchorCtr="1"/>
          <a:lstStyle/>
          <a:p>
            <a:pPr algn="ctr" defTabSz="684733">
              <a:buClrTx/>
              <a:defRPr/>
            </a:pPr>
            <a:r>
              <a:rPr lang="en-US" sz="3200" kern="1200" dirty="0">
                <a:solidFill>
                  <a:srgbClr val="FF3300"/>
                </a:solidFill>
                <a:latin typeface="Calibri"/>
                <a:ea typeface="+mn-ea"/>
                <a:cs typeface="+mn-cs"/>
              </a:rPr>
              <a:t>Thank you very much </a:t>
            </a:r>
            <a:br>
              <a:rPr lang="en-US" sz="3200" kern="1200" dirty="0">
                <a:solidFill>
                  <a:srgbClr val="FF3300"/>
                </a:solidFill>
                <a:latin typeface="Calibri"/>
                <a:ea typeface="+mn-ea"/>
                <a:cs typeface="+mn-cs"/>
              </a:rPr>
            </a:br>
            <a:r>
              <a:rPr lang="en-US" sz="3200" kern="1200" dirty="0">
                <a:solidFill>
                  <a:srgbClr val="FF3300"/>
                </a:solidFill>
                <a:latin typeface="Calibri"/>
                <a:ea typeface="+mn-ea"/>
                <a:cs typeface="+mn-cs"/>
              </a:rPr>
              <a:t>for attending this lesson. </a:t>
            </a:r>
          </a:p>
        </p:txBody>
      </p:sp>
      <p:sp>
        <p:nvSpPr>
          <p:cNvPr id="44038" name="WordArt 7"/>
          <p:cNvSpPr>
            <a:spLocks noChangeArrowheads="1" noChangeShapeType="1" noTextEdit="1"/>
          </p:cNvSpPr>
          <p:nvPr/>
        </p:nvSpPr>
        <p:spPr bwMode="auto">
          <a:xfrm>
            <a:off x="1752600" y="1314450"/>
            <a:ext cx="5410200" cy="1257300"/>
          </a:xfrm>
          <a:prstGeom prst="rect">
            <a:avLst/>
          </a:prstGeom>
        </p:spPr>
        <p:txBody>
          <a:bodyPr wrap="none" lIns="91297" tIns="45653" rIns="91297" bIns="45653" fromWordArt="1">
            <a:prstTxWarp prst="textCascadeUp">
              <a:avLst>
                <a:gd name="adj" fmla="val 7839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684733">
              <a:buClrTx/>
            </a:pPr>
            <a:r>
              <a:rPr lang="en-US" sz="4800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Commercial Script"/>
                <a:ea typeface="+mn-ea"/>
                <a:cs typeface="+mn-cs"/>
              </a:rPr>
              <a:t>The End</a:t>
            </a: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53" rIns="91297" bIns="45653"/>
          <a:lstStyle/>
          <a:p>
            <a:pPr marL="342356" indent="-342356" algn="ctr" defTabSz="684733">
              <a:spcBef>
                <a:spcPct val="20000"/>
              </a:spcBef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.VnArial" pitchFamily="34" charset="0"/>
                <a:ea typeface="+mn-ea"/>
                <a:cs typeface="+mn-cs"/>
              </a:rPr>
              <a:t>Goodbye. See you again</a:t>
            </a:r>
          </a:p>
        </p:txBody>
      </p:sp>
      <p:pic>
        <p:nvPicPr>
          <p:cNvPr id="203782" name="Picture 6" descr="angelkiss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322">
            <a:off x="457202" y="1478757"/>
            <a:ext cx="1152525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angelkiss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322">
            <a:off x="7458077" y="514359"/>
            <a:ext cx="1152525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119076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1" grpId="0" autoUpdateAnimBg="0"/>
      <p:bldP spid="20378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Rectángulo redondeado"/>
          <p:cNvSpPr/>
          <p:nvPr/>
        </p:nvSpPr>
        <p:spPr>
          <a:xfrm>
            <a:off x="1709745" y="665567"/>
            <a:ext cx="5704285" cy="1549003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sp>
        <p:nvSpPr>
          <p:cNvPr id="28" name="27 Rectángulo redondeado"/>
          <p:cNvSpPr/>
          <p:nvPr/>
        </p:nvSpPr>
        <p:spPr>
          <a:xfrm>
            <a:off x="1783611" y="613877"/>
            <a:ext cx="5704715" cy="1548810"/>
          </a:xfrm>
          <a:prstGeom prst="roundRect">
            <a:avLst>
              <a:gd name="adj" fmla="val 123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4500" b="1" dirty="0" err="1">
                <a:ln w="38100">
                  <a:solidFill>
                    <a:prstClr val="black"/>
                  </a:solidFill>
                </a:ln>
                <a:solidFill>
                  <a:srgbClr val="FFFFFF"/>
                </a:solidFill>
                <a:latin typeface=".VnVogue" panose="020B7200000000000000" pitchFamily="34" charset="0"/>
              </a:rPr>
              <a:t>What</a:t>
            </a:r>
            <a:r>
              <a:rPr lang="es-ES_tradnl" sz="4500" b="1" dirty="0">
                <a:ln w="38100">
                  <a:solidFill>
                    <a:prstClr val="black"/>
                  </a:solidFill>
                </a:ln>
                <a:solidFill>
                  <a:srgbClr val="FFFFFF"/>
                </a:solidFill>
                <a:latin typeface=".VnVogue" panose="020B7200000000000000" pitchFamily="34" charset="0"/>
              </a:rPr>
              <a:t> </a:t>
            </a:r>
            <a:r>
              <a:rPr lang="es-ES_tradnl" sz="4500" b="1" dirty="0" err="1">
                <a:ln w="38100">
                  <a:solidFill>
                    <a:prstClr val="black"/>
                  </a:solidFill>
                </a:ln>
                <a:solidFill>
                  <a:srgbClr val="FFFFFF"/>
                </a:solidFill>
                <a:latin typeface=".VnVogue" panose="020B7200000000000000" pitchFamily="34" charset="0"/>
              </a:rPr>
              <a:t>is</a:t>
            </a:r>
            <a:r>
              <a:rPr lang="es-ES_tradnl" sz="4500" b="1" dirty="0">
                <a:ln w="38100">
                  <a:solidFill>
                    <a:prstClr val="black"/>
                  </a:solidFill>
                </a:ln>
                <a:solidFill>
                  <a:srgbClr val="FFFFFF"/>
                </a:solidFill>
                <a:latin typeface=".VnVogue" panose="020B7200000000000000" pitchFamily="34" charset="0"/>
              </a:rPr>
              <a:t> </a:t>
            </a:r>
            <a:r>
              <a:rPr lang="es-ES_tradnl" sz="4500" b="1" dirty="0" err="1">
                <a:ln w="38100">
                  <a:solidFill>
                    <a:prstClr val="black"/>
                  </a:solidFill>
                </a:ln>
                <a:solidFill>
                  <a:srgbClr val="FFFFFF"/>
                </a:solidFill>
                <a:latin typeface=".VnVogue" panose="020B7200000000000000" pitchFamily="34" charset="0"/>
              </a:rPr>
              <a:t>this</a:t>
            </a:r>
            <a:r>
              <a:rPr lang="es-ES_tradnl" sz="4500" b="1" dirty="0">
                <a:ln w="38100">
                  <a:solidFill>
                    <a:prstClr val="black"/>
                  </a:solidFill>
                </a:ln>
                <a:solidFill>
                  <a:srgbClr val="FFFFFF"/>
                </a:solidFill>
                <a:latin typeface=".VnVogue" panose="020B7200000000000000" pitchFamily="34" charset="0"/>
              </a:rPr>
              <a:t>?</a:t>
            </a:r>
            <a:endParaRPr lang="es-ES" sz="1100" b="1" dirty="0">
              <a:ln w="38100">
                <a:solidFill>
                  <a:prstClr val="black"/>
                </a:solidFill>
              </a:ln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266" y="4821"/>
            <a:ext cx="9179560" cy="5157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 redondeado">
            <a:hlinkClick r:id="" action="ppaction://hlinkshowjump?jump=nextslide"/>
          </p:cNvPr>
          <p:cNvSpPr/>
          <p:nvPr/>
        </p:nvSpPr>
        <p:spPr>
          <a:xfrm>
            <a:off x="3707906" y="2463738"/>
            <a:ext cx="1922733" cy="324036"/>
          </a:xfrm>
          <a:prstGeom prst="roundRect">
            <a:avLst/>
          </a:prstGeom>
          <a:blipFill dpi="0" rotWithShape="1"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</a:t>
            </a:r>
            <a:endParaRPr lang="es-E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3761912" y="4461960"/>
            <a:ext cx="1922733" cy="324036"/>
          </a:xfrm>
          <a:prstGeom prst="roundRect">
            <a:avLst/>
          </a:prstGeom>
          <a:blipFill dpi="0"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17" y="3589735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3057" y="3344466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92375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1741885" y="623890"/>
            <a:ext cx="5704284" cy="1584722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-5905500" y="534690"/>
            <a:ext cx="13182600" cy="1659634"/>
            <a:chOff x="-8407976" y="-2528374"/>
            <a:chExt cx="17576111" cy="2212958"/>
          </a:xfrm>
        </p:grpSpPr>
        <p:grpSp>
          <p:nvGrpSpPr>
            <p:cNvPr id="4113" name="13 Grupo"/>
            <p:cNvGrpSpPr>
              <a:grpSpLocks/>
            </p:cNvGrpSpPr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6967568" y="-2361668"/>
              <a:ext cx="1941335" cy="1946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054" y="-2408916"/>
              <a:ext cx="1459612" cy="1993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2071231" y="-2361666"/>
              <a:ext cx="1826083" cy="1826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679363" y="-2179252"/>
              <a:ext cx="2114733" cy="1664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-3133647" y="-2078931"/>
              <a:ext cx="2024293" cy="1352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-5640540" y="-2184058"/>
              <a:ext cx="1958573" cy="1578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-8134829" y="-2237985"/>
              <a:ext cx="1776500" cy="166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/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4360753" y="-2528374"/>
              <a:ext cx="2261133" cy="211307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1323075" y="614366"/>
            <a:ext cx="5759599" cy="1570125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5522" y="49954"/>
            <a:ext cx="9311977" cy="5156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3729388" y="4461960"/>
            <a:ext cx="1922733" cy="324036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68241" y="3342092"/>
            <a:ext cx="3245644" cy="646331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 algn="ctr" defTabSz="685681">
              <a:defRPr/>
            </a:pPr>
            <a:r>
              <a:rPr lang="es-ES_tradnl" sz="36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Arial" panose="020B0604020202020204" pitchFamily="34" charset="0"/>
              </a:rPr>
              <a:t>sunglasses</a:t>
            </a:r>
            <a:endParaRPr lang="es-ES" sz="36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3621377" y="2463738"/>
            <a:ext cx="1856439" cy="324036"/>
          </a:xfrm>
          <a:prstGeom prst="roundRect">
            <a:avLst/>
          </a:prstGeom>
          <a:blipFill dpi="0" rotWithShape="1"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500" b="1" dirty="0">
                <a:solidFill>
                  <a:prstClr val="white"/>
                </a:solidFill>
              </a:rPr>
              <a:t>SPIN</a:t>
            </a:r>
            <a:endParaRPr lang="es-ES" sz="1100" b="1" dirty="0">
              <a:solidFill>
                <a:prstClr val="white"/>
              </a:solidFill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144" y="3291879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17" y="3589735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44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1741885" y="623890"/>
            <a:ext cx="5704284" cy="1584722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-5942409" y="641604"/>
            <a:ext cx="13182600" cy="1566094"/>
            <a:chOff x="-8407976" y="-2403648"/>
            <a:chExt cx="17576111" cy="2088232"/>
          </a:xfrm>
        </p:grpSpPr>
        <p:grpSp>
          <p:nvGrpSpPr>
            <p:cNvPr id="4113" name="13 Grupo"/>
            <p:cNvGrpSpPr>
              <a:grpSpLocks/>
            </p:cNvGrpSpPr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6967568" y="-2152465"/>
              <a:ext cx="1941335" cy="1527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BBC"/>
                </a:clrFrom>
                <a:clrTo>
                  <a:srgbClr val="FFFBBC">
                    <a:alpha val="0"/>
                  </a:srgbClr>
                </a:clrTo>
              </a:clrChange>
            </a:blip>
            <a:srcRect/>
            <a:stretch/>
          </p:blipFill>
          <p:spPr bwMode="auto">
            <a:xfrm>
              <a:off x="4438038" y="-2342532"/>
              <a:ext cx="1817566" cy="176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2071231" y="-2058480"/>
              <a:ext cx="1826083" cy="121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452064" y="-2179252"/>
              <a:ext cx="1660135" cy="1664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-3133647" y="-2059498"/>
              <a:ext cx="2024293" cy="1313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-5640540" y="-2184057"/>
              <a:ext cx="1958573" cy="1578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-8134829" y="-2237984"/>
              <a:ext cx="1776500" cy="166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1598470" y="624200"/>
            <a:ext cx="5759599" cy="1570125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7261" y="-114561"/>
            <a:ext cx="9311977" cy="5156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3729388" y="4461960"/>
            <a:ext cx="1922733" cy="324036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68241" y="3342092"/>
            <a:ext cx="3245644" cy="646331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 algn="ctr" defTabSz="685681">
              <a:defRPr/>
            </a:pPr>
            <a:r>
              <a:rPr lang="es-ES_tradnl" sz="36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Arial" panose="020B0604020202020204" pitchFamily="34" charset="0"/>
              </a:rPr>
              <a:t>raincoat</a:t>
            </a:r>
            <a:endParaRPr lang="es-ES" sz="36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3621377" y="2463738"/>
            <a:ext cx="1856439" cy="324036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500" b="1" dirty="0">
                <a:solidFill>
                  <a:prstClr val="white"/>
                </a:solidFill>
              </a:rPr>
              <a:t>SPIN</a:t>
            </a:r>
            <a:endParaRPr lang="es-ES" sz="1100" b="1" dirty="0">
              <a:solidFill>
                <a:prstClr val="white"/>
              </a:solidFill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144" y="3291879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17" y="3589735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42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1741885" y="623890"/>
            <a:ext cx="5704284" cy="1584722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-5905500" y="622535"/>
            <a:ext cx="13182600" cy="1571795"/>
            <a:chOff x="-8407976" y="-2411249"/>
            <a:chExt cx="17576111" cy="2095833"/>
          </a:xfrm>
        </p:grpSpPr>
        <p:grpSp>
          <p:nvGrpSpPr>
            <p:cNvPr id="4113" name="13 Grupo"/>
            <p:cNvGrpSpPr>
              <a:grpSpLocks/>
            </p:cNvGrpSpPr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6967568" y="-2036919"/>
              <a:ext cx="1941335" cy="1296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054" y="-2408916"/>
              <a:ext cx="1459612" cy="1993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2375911" y="-2058480"/>
              <a:ext cx="1216723" cy="121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452064" y="-2059176"/>
              <a:ext cx="1660135" cy="142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-3133647" y="-2059498"/>
              <a:ext cx="2024293" cy="1313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-5640540" y="-2184057"/>
              <a:ext cx="1958573" cy="1578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-8134829" y="-2237984"/>
              <a:ext cx="1776500" cy="166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/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4404608" y="-2411249"/>
              <a:ext cx="1939724" cy="1939899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1399693" y="656843"/>
            <a:ext cx="5759599" cy="1570125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08408" y="-114561"/>
            <a:ext cx="9311977" cy="5156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3729388" y="4461960"/>
            <a:ext cx="1922733" cy="324036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68241" y="3342092"/>
            <a:ext cx="3245644" cy="646331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 algn="ctr" defTabSz="685681">
              <a:defRPr/>
            </a:pPr>
            <a:r>
              <a:rPr lang="es-ES_tradnl" sz="36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Arial" panose="020B0604020202020204" pitchFamily="34" charset="0"/>
              </a:rPr>
              <a:t>coat</a:t>
            </a:r>
            <a:endParaRPr lang="es-ES" sz="36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3621377" y="2463738"/>
            <a:ext cx="1856439" cy="324036"/>
          </a:xfrm>
          <a:prstGeom prst="roundRect">
            <a:avLst/>
          </a:prstGeom>
          <a:blipFill dpi="0" rotWithShape="1"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500" b="1" dirty="0">
                <a:solidFill>
                  <a:prstClr val="white"/>
                </a:solidFill>
              </a:rPr>
              <a:t>SPIN</a:t>
            </a:r>
            <a:endParaRPr lang="es-ES" sz="1100" b="1" dirty="0">
              <a:solidFill>
                <a:prstClr val="white"/>
              </a:solidFill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144" y="3291879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17" y="3589735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3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1741885" y="623890"/>
            <a:ext cx="5704284" cy="1584722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-5905500" y="622535"/>
            <a:ext cx="13182600" cy="1571795"/>
            <a:chOff x="-8407976" y="-2411249"/>
            <a:chExt cx="17576111" cy="2095833"/>
          </a:xfrm>
        </p:grpSpPr>
        <p:grpSp>
          <p:nvGrpSpPr>
            <p:cNvPr id="4113" name="13 Grupo"/>
            <p:cNvGrpSpPr>
              <a:grpSpLocks/>
            </p:cNvGrpSpPr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681">
                  <a:defRPr/>
                </a:pPr>
                <a:endParaRPr lang="es-ES" sz="11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289859" y="-2036919"/>
              <a:ext cx="1296750" cy="1296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054" y="-2408916"/>
              <a:ext cx="1459612" cy="1993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2375911" y="-1970476"/>
              <a:ext cx="1216723" cy="10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452064" y="-1885606"/>
              <a:ext cx="1660135" cy="107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-3104555" y="-2059498"/>
              <a:ext cx="1966108" cy="1313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-5640540" y="-2184057"/>
              <a:ext cx="1958573" cy="1578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-8134829" y="-2237984"/>
              <a:ext cx="1776500" cy="166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/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4407027" y="-2411249"/>
              <a:ext cx="1934885" cy="1939898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1201675" y="645629"/>
            <a:ext cx="5759599" cy="1570125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endParaRPr lang="es-ES" sz="1100" dirty="0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29645" y="-114561"/>
            <a:ext cx="9311977" cy="5156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3729388" y="4461960"/>
            <a:ext cx="1922733" cy="324036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68241" y="3342092"/>
            <a:ext cx="3245644" cy="646331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 algn="ctr" defTabSz="685681">
              <a:defRPr/>
            </a:pPr>
            <a:r>
              <a:rPr lang="es-ES_tradnl" sz="36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Arial" panose="020B0604020202020204" pitchFamily="34" charset="0"/>
              </a:rPr>
              <a:t>gloves</a:t>
            </a:r>
            <a:endParaRPr lang="es-ES" sz="36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3621377" y="2463738"/>
            <a:ext cx="1856439" cy="324036"/>
          </a:xfrm>
          <a:prstGeom prst="roundRect">
            <a:avLst/>
          </a:prstGeom>
          <a:blipFill dpi="0" rotWithShape="1"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 defTabSz="685681">
              <a:defRPr/>
            </a:pPr>
            <a:r>
              <a:rPr lang="es-ES_tradnl" sz="1500" b="1" dirty="0">
                <a:solidFill>
                  <a:prstClr val="white"/>
                </a:solidFill>
              </a:rPr>
              <a:t>SPIN</a:t>
            </a:r>
            <a:endParaRPr lang="es-ES" sz="1100" b="1" dirty="0">
              <a:solidFill>
                <a:prstClr val="white"/>
              </a:solidFill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144" y="3291879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17" y="3589735"/>
            <a:ext cx="124182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21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Calendar &amp; Weather Personal Organizer for Pre-K by Slidesgo">
  <a:themeElements>
    <a:clrScheme name="Simple Light">
      <a:dk1>
        <a:srgbClr val="1D1D1D"/>
      </a:dk1>
      <a:lt1>
        <a:srgbClr val="94CEEC"/>
      </a:lt1>
      <a:dk2>
        <a:srgbClr val="B6DEF3"/>
      </a:dk2>
      <a:lt2>
        <a:srgbClr val="F58AA4"/>
      </a:lt2>
      <a:accent1>
        <a:srgbClr val="F76F33"/>
      </a:accent1>
      <a:accent2>
        <a:srgbClr val="F6C833"/>
      </a:accent2>
      <a:accent3>
        <a:srgbClr val="A0CC5F"/>
      </a:accent3>
      <a:accent4>
        <a:srgbClr val="98AEC0"/>
      </a:accent4>
      <a:accent5>
        <a:srgbClr val="FFFFFF"/>
      </a:accent5>
      <a:accent6>
        <a:srgbClr val="FFFFFF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Calendar &amp; Weather Personal Organizer for Pre-K by Slidesgo">
  <a:themeElements>
    <a:clrScheme name="Simple Light">
      <a:dk1>
        <a:srgbClr val="1D1D1D"/>
      </a:dk1>
      <a:lt1>
        <a:srgbClr val="94CEEC"/>
      </a:lt1>
      <a:dk2>
        <a:srgbClr val="B6DEF3"/>
      </a:dk2>
      <a:lt2>
        <a:srgbClr val="F58AA4"/>
      </a:lt2>
      <a:accent1>
        <a:srgbClr val="F76F33"/>
      </a:accent1>
      <a:accent2>
        <a:srgbClr val="F6C833"/>
      </a:accent2>
      <a:accent3>
        <a:srgbClr val="A0CC5F"/>
      </a:accent3>
      <a:accent4>
        <a:srgbClr val="98AEC0"/>
      </a:accent4>
      <a:accent5>
        <a:srgbClr val="FFFFFF"/>
      </a:accent5>
      <a:accent6>
        <a:srgbClr val="FFFFFF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ational Parents' Day by Slidesgo">
  <a:themeElements>
    <a:clrScheme name="Simple Light">
      <a:dk1>
        <a:srgbClr val="000000"/>
      </a:dk1>
      <a:lt1>
        <a:srgbClr val="FFFFFF"/>
      </a:lt1>
      <a:dk2>
        <a:srgbClr val="5A87FE"/>
      </a:dk2>
      <a:lt2>
        <a:srgbClr val="59CC57"/>
      </a:lt2>
      <a:accent1>
        <a:srgbClr val="F6CB4E"/>
      </a:accent1>
      <a:accent2>
        <a:srgbClr val="F089D5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089D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alendar &amp; Weather Personal Organizer for Pre-K by Slidesgo">
  <a:themeElements>
    <a:clrScheme name="Simple Light">
      <a:dk1>
        <a:srgbClr val="1D1D1D"/>
      </a:dk1>
      <a:lt1>
        <a:srgbClr val="94CEEC"/>
      </a:lt1>
      <a:dk2>
        <a:srgbClr val="B6DEF3"/>
      </a:dk2>
      <a:lt2>
        <a:srgbClr val="F58AA4"/>
      </a:lt2>
      <a:accent1>
        <a:srgbClr val="F76F33"/>
      </a:accent1>
      <a:accent2>
        <a:srgbClr val="F6C833"/>
      </a:accent2>
      <a:accent3>
        <a:srgbClr val="A0CC5F"/>
      </a:accent3>
      <a:accent4>
        <a:srgbClr val="98AEC0"/>
      </a:accent4>
      <a:accent5>
        <a:srgbClr val="FFFFFF"/>
      </a:accent5>
      <a:accent6>
        <a:srgbClr val="FFFFFF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747</Words>
  <Application>Microsoft Office PowerPoint</Application>
  <PresentationFormat>On-screen Show (16:9)</PresentationFormat>
  <Paragraphs>196</Paragraphs>
  <Slides>43</Slides>
  <Notes>36</Notes>
  <HiddenSlides>0</HiddenSlides>
  <MMClips>13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43</vt:i4>
      </vt:variant>
    </vt:vector>
  </HeadingPairs>
  <TitlesOfParts>
    <vt:vector size="82" baseType="lpstr">
      <vt:lpstr>Albertus Medium</vt:lpstr>
      <vt:lpstr>Arial</vt:lpstr>
      <vt:lpstr>Berlin Sans FB</vt:lpstr>
      <vt:lpstr>Cooper Black</vt:lpstr>
      <vt:lpstr>Alata</vt:lpstr>
      <vt:lpstr>.VnCommercial Script</vt:lpstr>
      <vt:lpstr>.VnArial</vt:lpstr>
      <vt:lpstr>akaDylan Plain</vt:lpstr>
      <vt:lpstr>.VnVogue</vt:lpstr>
      <vt:lpstr>Calibri</vt:lpstr>
      <vt:lpstr>幼圆</vt:lpstr>
      <vt:lpstr>Abadi</vt:lpstr>
      <vt:lpstr>Milonga</vt:lpstr>
      <vt:lpstr>Roboto Condensed Light</vt:lpstr>
      <vt:lpstr>PMingLiU-ExtB</vt:lpstr>
      <vt:lpstr>微软雅黑</vt:lpstr>
      <vt:lpstr>Wingdings</vt:lpstr>
      <vt:lpstr>Tahoma</vt:lpstr>
      <vt:lpstr>Acme</vt:lpstr>
      <vt:lpstr>Actor</vt:lpstr>
      <vt:lpstr>Montserrat</vt:lpstr>
      <vt:lpstr>Calibri Light</vt:lpstr>
      <vt:lpstr>宋体</vt:lpstr>
      <vt:lpstr>Times New Roman</vt:lpstr>
      <vt:lpstr>Comic Sans MS</vt:lpstr>
      <vt:lpstr>M PLUS 1p</vt:lpstr>
      <vt:lpstr>Century Gothic</vt:lpstr>
      <vt:lpstr>Calendar &amp; Weather Personal Organizer for Pre-K by Slidesgo</vt:lpstr>
      <vt:lpstr>1_Office Theme</vt:lpstr>
      <vt:lpstr>Office 主题</vt:lpstr>
      <vt:lpstr>包图主题2</vt:lpstr>
      <vt:lpstr>1_Office 主题</vt:lpstr>
      <vt:lpstr>National Parents' Day by Slidesgo</vt:lpstr>
      <vt:lpstr>3_Office Theme</vt:lpstr>
      <vt:lpstr>2_Office 主题</vt:lpstr>
      <vt:lpstr>1_Calendar &amp; Weather Personal Organizer for Pre-K by Slidesgo</vt:lpstr>
      <vt:lpstr>3_Office 主题</vt:lpstr>
      <vt:lpstr>3_Calendar &amp; Weather Personal Organizer for Pre-K by Slidesgo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3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WEATHER</dc:title>
  <dc:creator>TTY</dc:creator>
  <cp:lastModifiedBy>DELL</cp:lastModifiedBy>
  <cp:revision>58</cp:revision>
  <dcterms:modified xsi:type="dcterms:W3CDTF">2025-03-17T07:12:41Z</dcterms:modified>
</cp:coreProperties>
</file>