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7"/>
  </p:notesMasterIdLst>
  <p:sldIdLst>
    <p:sldId id="289" r:id="rId2"/>
    <p:sldId id="355" r:id="rId3"/>
    <p:sldId id="354" r:id="rId4"/>
    <p:sldId id="359" r:id="rId5"/>
    <p:sldId id="362" r:id="rId6"/>
    <p:sldId id="357" r:id="rId7"/>
    <p:sldId id="360" r:id="rId8"/>
    <p:sldId id="322" r:id="rId9"/>
    <p:sldId id="346" r:id="rId10"/>
    <p:sldId id="369" r:id="rId11"/>
    <p:sldId id="363" r:id="rId12"/>
    <p:sldId id="364" r:id="rId13"/>
    <p:sldId id="365" r:id="rId14"/>
    <p:sldId id="366" r:id="rId15"/>
    <p:sldId id="368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A32373C1-E6F1-465D-AFD3-705A25030C1B}">
          <p14:sldIdLst>
            <p14:sldId id="289"/>
            <p14:sldId id="355"/>
            <p14:sldId id="354"/>
            <p14:sldId id="359"/>
            <p14:sldId id="362"/>
            <p14:sldId id="357"/>
            <p14:sldId id="360"/>
            <p14:sldId id="322"/>
            <p14:sldId id="346"/>
            <p14:sldId id="369"/>
            <p14:sldId id="363"/>
            <p14:sldId id="364"/>
            <p14:sldId id="365"/>
            <p14:sldId id="366"/>
            <p14:sldId id="368"/>
          </p14:sldIdLst>
        </p14:section>
        <p14:section name="Untitled Section" id="{D1649B4D-2BD7-474B-A92D-BCB667BABC1F}">
          <p14:sldIdLst/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55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1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18597-2222-4D19-B412-188E6228FDC6}" type="datetimeFigureOut">
              <a:rPr lang="en-US" smtClean="0"/>
              <a:t>10/11/2024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15271B-F787-494B-8750-47B4447E02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74863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4B07773-9457-4DE6-9DEB-5C74E654A077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23858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幻灯片" type="title">
  <p:cSld name="标题幻灯片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Google Shape;19;p2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20;p2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92861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竖排标题与文本" type="vertTitleAndTx">
  <p:cSld name="竖排标题与文本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3"/>
          <p:cNvSpPr txBox="1">
            <a:spLocks noGrp="1"/>
          </p:cNvSpPr>
          <p:nvPr>
            <p:ph type="title"/>
          </p:nvPr>
        </p:nvSpPr>
        <p:spPr>
          <a:xfrm rot="5400000">
            <a:off x="7133432" y="1956595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33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5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33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2" name="Google Shape;82;p33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" name="Google Shape;83;p33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942245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91996B0-695F-480C-BFCB-164A3C78330B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432476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type="obj">
  <p:cSld name="标题和内容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4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24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" name="Google Shape;25;p24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26;p24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18796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节标题" type="secHead">
  <p:cSld name="节标题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5"/>
          <p:cNvSpPr txBox="1"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25"/>
          <p:cNvSpPr txBox="1"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25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25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25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66995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两栏内容" type="twoObj">
  <p:cSld name="两栏内容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6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6" name="Google Shape;36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7" name="Google Shape;37;p26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8;p26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26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758903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比较" type="twoTxTwoObj">
  <p:cSld name="比较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27"/>
          <p:cNvSpPr txBox="1"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27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27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27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27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6" name="Google Shape;46;p27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47;p27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48;p2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432493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仅标题" type="titleOnly">
  <p:cSld name="仅标题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28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8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52;p28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53;p2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24148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内容与标题" type="objTx">
  <p:cSld name="内容与标题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3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30"/>
          <p:cNvSpPr txBox="1">
            <a:spLocks noGrp="1"/>
          </p:cNvSpPr>
          <p:nvPr>
            <p:ph type="body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431789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377" lvl="1" indent="-4063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566" lvl="2" indent="-38099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754" lvl="3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5943" lvl="4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131" lvl="5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320" lvl="6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509" lvl="7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697" lvl="8" indent="-3555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" name="Google Shape;61;p30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" name="Google Shape;62;p30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63;p30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3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33266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图片与标题" type="picTx">
  <p:cSld name="图片与标题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1"/>
          <p:cNvSpPr>
            <a:spLocks noGrp="1"/>
          </p:cNvSpPr>
          <p:nvPr>
            <p:ph type="pic" idx="2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8" name="Google Shape;68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228594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377" lvl="1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566" lvl="2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754" lvl="3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5943" lvl="4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131" lvl="5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320" lvl="6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509" lvl="7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697" lvl="8" indent="-228594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" name="Google Shape;69;p31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70;p31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71;p3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946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竖排文字" type="vertTx">
  <p:cSld name="标题和竖排文字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32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89" lvl="0" indent="-34289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77" lvl="1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566" lvl="2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754" lvl="3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943" lvl="4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131" lvl="5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320" lvl="6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509" lvl="7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697" lvl="8" indent="-34289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3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6" name="Google Shape;76;p3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7" name="Google Shape;77;p3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812788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2"/>
          <p:cNvSpPr txBox="1"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2" name="Google Shape;12;p22"/>
          <p:cNvSpPr txBox="1">
            <a:spLocks noGrp="1"/>
          </p:cNvSpPr>
          <p:nvPr>
            <p:ph type="dt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Google Shape;13;p22"/>
          <p:cNvSpPr txBox="1">
            <a:spLocks noGrp="1"/>
          </p:cNvSpPr>
          <p:nvPr>
            <p:ph type="ft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" name="Google Shape;14;p22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00000000-1234-1234-1234-123412341234}" type="slidenum">
              <a:rPr kumimoji="0" lang="vi-VN" sz="1200" b="0" i="0" u="none" strike="noStrike" kern="0" cap="none" spc="0" normalizeH="0" baseline="0" noProof="0" smtClean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‹#›</a:t>
            </a:fld>
            <a:endParaRPr kumimoji="0" lang="vi-VN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581437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Layout" Target="../slideLayouts/slideLayout1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wmf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3962400" y="5562601"/>
            <a:ext cx="248073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5123" name="Text Box 3"/>
          <p:cNvSpPr txBox="1">
            <a:spLocks noChangeArrowheads="1"/>
          </p:cNvSpPr>
          <p:nvPr/>
        </p:nvSpPr>
        <p:spPr bwMode="auto">
          <a:xfrm>
            <a:off x="1930400" y="838201"/>
            <a:ext cx="9753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2400">
              <a:latin typeface=".VnAvant" panose="020B7200000000000000" pitchFamily="34" charset="0"/>
            </a:endParaRPr>
          </a:p>
        </p:txBody>
      </p:sp>
      <p:sp>
        <p:nvSpPr>
          <p:cNvPr id="136197" name="Text Box 5"/>
          <p:cNvSpPr txBox="1">
            <a:spLocks noChangeArrowheads="1"/>
          </p:cNvSpPr>
          <p:nvPr/>
        </p:nvSpPr>
        <p:spPr bwMode="auto">
          <a:xfrm>
            <a:off x="1320800" y="3301621"/>
            <a:ext cx="9956800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5867" b="1" i="1">
                <a:latin typeface="VNI-Times" pitchFamily="2" charset="0"/>
                <a:ea typeface="SimSun" panose="02010600030101010101" pitchFamily="2" charset="-122"/>
                <a:sym typeface="Wingdings" panose="05000000000000000000" pitchFamily="2" charset="2"/>
              </a:rPr>
              <a:t>Quyù thaày coâ veà döï giôø</a:t>
            </a:r>
          </a:p>
        </p:txBody>
      </p:sp>
      <p:sp>
        <p:nvSpPr>
          <p:cNvPr id="5125" name="Text Box 6"/>
          <p:cNvSpPr txBox="1">
            <a:spLocks noChangeArrowheads="1"/>
          </p:cNvSpPr>
          <p:nvPr/>
        </p:nvSpPr>
        <p:spPr bwMode="auto">
          <a:xfrm>
            <a:off x="7721600" y="6172201"/>
            <a:ext cx="44704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>
              <a:latin typeface=".VnAvant" panose="020B7200000000000000" pitchFamily="34" charset="0"/>
            </a:endParaRPr>
          </a:p>
        </p:txBody>
      </p:sp>
      <p:sp>
        <p:nvSpPr>
          <p:cNvPr id="2054" name="WordArt 7"/>
          <p:cNvSpPr>
            <a:spLocks noChangeArrowheads="1" noChangeShapeType="1" noTextEdit="1"/>
          </p:cNvSpPr>
          <p:nvPr/>
        </p:nvSpPr>
        <p:spPr bwMode="auto">
          <a:xfrm>
            <a:off x="1625600" y="2098348"/>
            <a:ext cx="9753600" cy="4191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en-US" sz="12800" b="1" kern="10">
                <a:ln w="9525">
                  <a:solidFill>
                    <a:srgbClr val="0000CC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.VnShelley Allegro" panose="040B7200000000000000" pitchFamily="82" charset="0"/>
              </a:rPr>
              <a:t>Tr©n träng chµo ®ãn</a:t>
            </a:r>
          </a:p>
        </p:txBody>
      </p:sp>
      <p:pic>
        <p:nvPicPr>
          <p:cNvPr id="5127" name="Picture 8" descr="Bellc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8" name="Picture 9" descr="Bellc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6202" name="AutoShape 10"/>
          <p:cNvSpPr>
            <a:spLocks noChangeArrowheads="1"/>
          </p:cNvSpPr>
          <p:nvPr/>
        </p:nvSpPr>
        <p:spPr bwMode="auto">
          <a:xfrm>
            <a:off x="1524000" y="51054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3" name="AutoShape 11"/>
          <p:cNvSpPr>
            <a:spLocks noChangeArrowheads="1"/>
          </p:cNvSpPr>
          <p:nvPr/>
        </p:nvSpPr>
        <p:spPr bwMode="auto">
          <a:xfrm>
            <a:off x="4368800" y="1752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4" name="AutoShape 12"/>
          <p:cNvSpPr>
            <a:spLocks noChangeArrowheads="1"/>
          </p:cNvSpPr>
          <p:nvPr/>
        </p:nvSpPr>
        <p:spPr bwMode="auto">
          <a:xfrm>
            <a:off x="7315200" y="1600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5" name="AutoShape 13"/>
          <p:cNvSpPr>
            <a:spLocks noChangeArrowheads="1"/>
          </p:cNvSpPr>
          <p:nvPr/>
        </p:nvSpPr>
        <p:spPr bwMode="auto">
          <a:xfrm>
            <a:off x="11074400" y="5257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6" name="AutoShape 14"/>
          <p:cNvSpPr>
            <a:spLocks noChangeArrowheads="1"/>
          </p:cNvSpPr>
          <p:nvPr/>
        </p:nvSpPr>
        <p:spPr bwMode="auto">
          <a:xfrm>
            <a:off x="3149600" y="5791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7" name="AutoShape 15"/>
          <p:cNvSpPr>
            <a:spLocks noChangeArrowheads="1"/>
          </p:cNvSpPr>
          <p:nvPr/>
        </p:nvSpPr>
        <p:spPr bwMode="auto">
          <a:xfrm>
            <a:off x="7315200" y="59436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8" name="AutoShape 16"/>
          <p:cNvSpPr>
            <a:spLocks noChangeArrowheads="1"/>
          </p:cNvSpPr>
          <p:nvPr/>
        </p:nvSpPr>
        <p:spPr bwMode="auto">
          <a:xfrm>
            <a:off x="11277600" y="65532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136209" name="AutoShape 17"/>
          <p:cNvSpPr>
            <a:spLocks noChangeArrowheads="1"/>
          </p:cNvSpPr>
          <p:nvPr/>
        </p:nvSpPr>
        <p:spPr bwMode="auto">
          <a:xfrm>
            <a:off x="5791200" y="4114800"/>
            <a:ext cx="304800" cy="304800"/>
          </a:xfrm>
          <a:prstGeom prst="star5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</a:ln>
          <a:effectLst/>
        </p:spPr>
        <p:txBody>
          <a:bodyPr wrap="none" anchor="ctr"/>
          <a:lstStyle/>
          <a:p>
            <a:pPr eaLnBrk="1" hangingPunct="1">
              <a:defRPr/>
            </a:pPr>
            <a:endParaRPr lang="en-US" sz="3200" b="1">
              <a:latin typeface="HP001-2-ô-ly" pitchFamily="34" charset="0"/>
            </a:endParaRPr>
          </a:p>
        </p:txBody>
      </p:sp>
      <p:sp>
        <p:nvSpPr>
          <p:cNvPr id="5137" name="Text Box 19"/>
          <p:cNvSpPr txBox="1">
            <a:spLocks noChangeArrowheads="1"/>
          </p:cNvSpPr>
          <p:nvPr/>
        </p:nvSpPr>
        <p:spPr bwMode="auto">
          <a:xfrm>
            <a:off x="4267201" y="6248401"/>
            <a:ext cx="18473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2400"/>
          </a:p>
        </p:txBody>
      </p:sp>
      <p:sp>
        <p:nvSpPr>
          <p:cNvPr id="136212" name="Text Box 20"/>
          <p:cNvSpPr txBox="1">
            <a:spLocks noChangeArrowheads="1"/>
          </p:cNvSpPr>
          <p:nvPr/>
        </p:nvSpPr>
        <p:spPr bwMode="auto">
          <a:xfrm>
            <a:off x="2133600" y="5073558"/>
            <a:ext cx="93472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en-US" altLang="zh-CN" sz="4800" b="1">
                <a:solidFill>
                  <a:srgbClr val="0033CC"/>
                </a:solidFill>
                <a:latin typeface="Times New Roman" panose="02020603050405020304" pitchFamily="18" charset="0"/>
                <a:ea typeface="SimSun" panose="02010600030101010101" pitchFamily="2" charset="-122"/>
              </a:rPr>
              <a:t>Giáo viên:Nguyễn Thị Ái Nhi</a:t>
            </a: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117600" y="259311"/>
            <a:ext cx="9956800" cy="995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zh-CN" sz="5867" b="1"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TẬP THỂ LỚP </a:t>
            </a:r>
            <a:r>
              <a:rPr lang="en-US" altLang="zh-CN" sz="5867" b="1" smtClean="0">
                <a:latin typeface="Times New Roman" panose="02020603050405020304" pitchFamily="18" charset="0"/>
                <a:ea typeface="SimSun" panose="02010600030101010101" pitchFamily="2" charset="-122"/>
                <a:sym typeface="Wingdings" panose="05000000000000000000" pitchFamily="2" charset="2"/>
              </a:rPr>
              <a:t>5D</a:t>
            </a:r>
            <a:endParaRPr lang="en-US" altLang="zh-CN" sz="5867" b="1">
              <a:latin typeface="Times New Roman" panose="02020603050405020304" pitchFamily="18" charset="0"/>
              <a:ea typeface="SimSun" panose="02010600030101010101" pitchFamily="2" charset="-122"/>
              <a:sym typeface="Wingdings" panose="05000000000000000000" pitchFamily="2" charset="2"/>
            </a:endParaRPr>
          </a:p>
        </p:txBody>
      </p:sp>
      <p:pic>
        <p:nvPicPr>
          <p:cNvPr id="5142" name="Picture 8" descr="Bellcol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7272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13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2000"/>
                                        <p:tgtEl>
                                          <p:spTgt spid="136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3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3000" fill="hold"/>
                                        <p:tgtEl>
                                          <p:spTgt spid="1362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3000" fill="hold"/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3000" fill="hold"/>
                                        <p:tgtEl>
                                          <p:spTgt spid="1362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3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3000" fill="hold"/>
                                        <p:tgtEl>
                                          <p:spTgt spid="136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3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3000" fill="hold"/>
                                        <p:tgtEl>
                                          <p:spTgt spid="1362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30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3000" fill="hold"/>
                                        <p:tgtEl>
                                          <p:spTgt spid="1362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3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3000" fill="hold"/>
                                        <p:tgtEl>
                                          <p:spTgt spid="1362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3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3000" fill="hold"/>
                                        <p:tgtEl>
                                          <p:spTgt spid="136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1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3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3000" fill="hold"/>
                                        <p:tgtEl>
                                          <p:spTgt spid="136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7" dur="2000"/>
                                        <p:tgtEl>
                                          <p:spTgt spid="136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5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6197" grpId="0"/>
      <p:bldP spid="2054" grpId="0" animBg="1"/>
      <p:bldP spid="136212" grpId="0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2006140" y="1746355"/>
              <a:ext cx="49890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</a:t>
              </a: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588874" y="1141089"/>
              <a:ext cx="95494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một số thập phân với một số thập phân ta làm thế nào?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6368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1699132" y="1746355"/>
              <a:ext cx="11129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CƯỜNG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474505" y="1140707"/>
              <a:ext cx="11841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tính chất giao hoán của phép nhân.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5948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1884299" y="1746355"/>
              <a:ext cx="74259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588874" y="1141089"/>
              <a:ext cx="95494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gấp một số lên nhiều lần ta làm thế nào?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019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2006140" y="1746355"/>
              <a:ext cx="49890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</a:t>
              </a: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588874" y="1141089"/>
              <a:ext cx="95494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Hãy nêu tính chất kết hợp của phép nhân.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418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2006140" y="1746355"/>
              <a:ext cx="49890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</a:t>
              </a: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588874" y="1141089"/>
              <a:ext cx="95494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15696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Muốn nhân một số thập phân với một số tự nhiên ta làm thế nào?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42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57F9762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2906713"/>
            <a:ext cx="609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2073395" y="550788"/>
            <a:ext cx="6216531" cy="6002413"/>
            <a:chOff x="701754" y="205228"/>
            <a:chExt cx="6217205" cy="6003064"/>
          </a:xfrm>
        </p:grpSpPr>
        <p:sp>
          <p:nvSpPr>
            <p:cNvPr id="2" name="Oval 1"/>
            <p:cNvSpPr/>
            <p:nvPr/>
          </p:nvSpPr>
          <p:spPr>
            <a:xfrm>
              <a:off x="1066799" y="356132"/>
              <a:ext cx="5852160" cy="5852160"/>
            </a:xfrm>
            <a:prstGeom prst="ellipse">
              <a:avLst/>
            </a:prstGeom>
            <a:solidFill>
              <a:srgbClr val="00B0F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7175" name="Group 109"/>
            <p:cNvGrpSpPr>
              <a:grpSpLocks/>
            </p:cNvGrpSpPr>
            <p:nvPr/>
          </p:nvGrpSpPr>
          <p:grpSpPr bwMode="auto">
            <a:xfrm>
              <a:off x="1330518" y="607938"/>
              <a:ext cx="5303520" cy="5303520"/>
              <a:chOff x="1243141" y="1028013"/>
              <a:chExt cx="4238626" cy="4240213"/>
            </a:xfrm>
          </p:grpSpPr>
          <p:sp>
            <p:nvSpPr>
              <p:cNvPr id="7208" name="Freeform 7"/>
              <p:cNvSpPr>
                <a:spLocks/>
              </p:cNvSpPr>
              <p:nvPr/>
            </p:nvSpPr>
            <p:spPr bwMode="auto">
              <a:xfrm>
                <a:off x="3362454" y="1028013"/>
                <a:ext cx="427038" cy="2120900"/>
              </a:xfrm>
              <a:custGeom>
                <a:avLst/>
                <a:gdLst>
                  <a:gd name="T0" fmla="*/ 0 w 538"/>
                  <a:gd name="T1" fmla="*/ 2147483646 h 2671"/>
                  <a:gd name="T2" fmla="*/ 2147483646 w 538"/>
                  <a:gd name="T3" fmla="*/ 2147483646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0 h 2671"/>
                  <a:gd name="T12" fmla="*/ 0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0" y="2671"/>
                    </a:moveTo>
                    <a:lnTo>
                      <a:pt x="538" y="54"/>
                    </a:lnTo>
                    <a:lnTo>
                      <a:pt x="403" y="31"/>
                    </a:lnTo>
                    <a:lnTo>
                      <a:pt x="269" y="14"/>
                    </a:lnTo>
                    <a:lnTo>
                      <a:pt x="134" y="4"/>
                    </a:lnTo>
                    <a:lnTo>
                      <a:pt x="0" y="0"/>
                    </a:lnTo>
                    <a:lnTo>
                      <a:pt x="0" y="2671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09" name="Freeform 8"/>
              <p:cNvSpPr>
                <a:spLocks/>
              </p:cNvSpPr>
              <p:nvPr/>
            </p:nvSpPr>
            <p:spPr bwMode="auto">
              <a:xfrm>
                <a:off x="3362454" y="1070876"/>
                <a:ext cx="835025" cy="2078038"/>
              </a:xfrm>
              <a:custGeom>
                <a:avLst/>
                <a:gdLst>
                  <a:gd name="T0" fmla="*/ 0 w 1052"/>
                  <a:gd name="T1" fmla="*/ 2147483646 h 2617"/>
                  <a:gd name="T2" fmla="*/ 2147483646 w 1052"/>
                  <a:gd name="T3" fmla="*/ 2147483646 h 2617"/>
                  <a:gd name="T4" fmla="*/ 2147483646 w 1052"/>
                  <a:gd name="T5" fmla="*/ 2147483646 h 2617"/>
                  <a:gd name="T6" fmla="*/ 2147483646 w 1052"/>
                  <a:gd name="T7" fmla="*/ 2147483646 h 2617"/>
                  <a:gd name="T8" fmla="*/ 2147483646 w 1052"/>
                  <a:gd name="T9" fmla="*/ 2147483646 h 2617"/>
                  <a:gd name="T10" fmla="*/ 2147483646 w 1052"/>
                  <a:gd name="T11" fmla="*/ 0 h 2617"/>
                  <a:gd name="T12" fmla="*/ 0 w 1052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2" h="2617">
                    <a:moveTo>
                      <a:pt x="0" y="2617"/>
                    </a:moveTo>
                    <a:lnTo>
                      <a:pt x="1052" y="163"/>
                    </a:lnTo>
                    <a:lnTo>
                      <a:pt x="927" y="111"/>
                    </a:lnTo>
                    <a:lnTo>
                      <a:pt x="799" y="69"/>
                    </a:lnTo>
                    <a:lnTo>
                      <a:pt x="668" y="31"/>
                    </a:lnTo>
                    <a:lnTo>
                      <a:pt x="538" y="0"/>
                    </a:lnTo>
                    <a:lnTo>
                      <a:pt x="0" y="261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0" name="Freeform 9"/>
              <p:cNvSpPr>
                <a:spLocks/>
              </p:cNvSpPr>
              <p:nvPr/>
            </p:nvSpPr>
            <p:spPr bwMode="auto">
              <a:xfrm>
                <a:off x="3362454" y="1201051"/>
                <a:ext cx="1209675" cy="1947863"/>
              </a:xfrm>
              <a:custGeom>
                <a:avLst/>
                <a:gdLst>
                  <a:gd name="T0" fmla="*/ 0 w 1524"/>
                  <a:gd name="T1" fmla="*/ 2147483646 h 2454"/>
                  <a:gd name="T2" fmla="*/ 2147483646 w 1524"/>
                  <a:gd name="T3" fmla="*/ 2147483646 h 2454"/>
                  <a:gd name="T4" fmla="*/ 2147483646 w 1524"/>
                  <a:gd name="T5" fmla="*/ 2147483646 h 2454"/>
                  <a:gd name="T6" fmla="*/ 2147483646 w 1524"/>
                  <a:gd name="T7" fmla="*/ 2147483646 h 2454"/>
                  <a:gd name="T8" fmla="*/ 2147483646 w 1524"/>
                  <a:gd name="T9" fmla="*/ 2147483646 h 2454"/>
                  <a:gd name="T10" fmla="*/ 2147483646 w 1524"/>
                  <a:gd name="T11" fmla="*/ 0 h 2454"/>
                  <a:gd name="T12" fmla="*/ 0 w 1524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4" h="2454">
                    <a:moveTo>
                      <a:pt x="0" y="2454"/>
                    </a:moveTo>
                    <a:lnTo>
                      <a:pt x="1524" y="261"/>
                    </a:lnTo>
                    <a:lnTo>
                      <a:pt x="1411" y="186"/>
                    </a:lnTo>
                    <a:lnTo>
                      <a:pt x="1296" y="119"/>
                    </a:lnTo>
                    <a:lnTo>
                      <a:pt x="1175" y="56"/>
                    </a:lnTo>
                    <a:lnTo>
                      <a:pt x="1052" y="0"/>
                    </a:lnTo>
                    <a:lnTo>
                      <a:pt x="0" y="2454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1" name="Freeform 10"/>
              <p:cNvSpPr>
                <a:spLocks/>
              </p:cNvSpPr>
              <p:nvPr/>
            </p:nvSpPr>
            <p:spPr bwMode="auto">
              <a:xfrm>
                <a:off x="3362454" y="1407426"/>
                <a:ext cx="1536700" cy="1741488"/>
              </a:xfrm>
              <a:custGeom>
                <a:avLst/>
                <a:gdLst>
                  <a:gd name="T0" fmla="*/ 0 w 1935"/>
                  <a:gd name="T1" fmla="*/ 2147483646 h 2193"/>
                  <a:gd name="T2" fmla="*/ 2147483646 w 1935"/>
                  <a:gd name="T3" fmla="*/ 2147483646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2147483646 w 1935"/>
                  <a:gd name="T11" fmla="*/ 0 h 2193"/>
                  <a:gd name="T12" fmla="*/ 0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0" y="2193"/>
                    </a:moveTo>
                    <a:lnTo>
                      <a:pt x="1935" y="352"/>
                    </a:lnTo>
                    <a:lnTo>
                      <a:pt x="1839" y="258"/>
                    </a:lnTo>
                    <a:lnTo>
                      <a:pt x="1739" y="166"/>
                    </a:lnTo>
                    <a:lnTo>
                      <a:pt x="1634" y="81"/>
                    </a:lnTo>
                    <a:lnTo>
                      <a:pt x="1524" y="0"/>
                    </a:lnTo>
                    <a:lnTo>
                      <a:pt x="0" y="2193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2" name="Freeform 11"/>
              <p:cNvSpPr>
                <a:spLocks/>
              </p:cNvSpPr>
              <p:nvPr/>
            </p:nvSpPr>
            <p:spPr bwMode="auto">
              <a:xfrm>
                <a:off x="3362454" y="1686826"/>
                <a:ext cx="1798638" cy="1462088"/>
              </a:xfrm>
              <a:custGeom>
                <a:avLst/>
                <a:gdLst>
                  <a:gd name="T0" fmla="*/ 0 w 2266"/>
                  <a:gd name="T1" fmla="*/ 2147483646 h 1841"/>
                  <a:gd name="T2" fmla="*/ 2147483646 w 2266"/>
                  <a:gd name="T3" fmla="*/ 2147483646 h 1841"/>
                  <a:gd name="T4" fmla="*/ 2147483646 w 2266"/>
                  <a:gd name="T5" fmla="*/ 2147483646 h 1841"/>
                  <a:gd name="T6" fmla="*/ 2147483646 w 2266"/>
                  <a:gd name="T7" fmla="*/ 2147483646 h 1841"/>
                  <a:gd name="T8" fmla="*/ 2147483646 w 2266"/>
                  <a:gd name="T9" fmla="*/ 2147483646 h 1841"/>
                  <a:gd name="T10" fmla="*/ 2147483646 w 2266"/>
                  <a:gd name="T11" fmla="*/ 0 h 1841"/>
                  <a:gd name="T12" fmla="*/ 0 w 2266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6" h="1841">
                    <a:moveTo>
                      <a:pt x="0" y="1841"/>
                    </a:moveTo>
                    <a:lnTo>
                      <a:pt x="2266" y="428"/>
                    </a:lnTo>
                    <a:lnTo>
                      <a:pt x="2191" y="315"/>
                    </a:lnTo>
                    <a:lnTo>
                      <a:pt x="2110" y="205"/>
                    </a:lnTo>
                    <a:lnTo>
                      <a:pt x="2026" y="102"/>
                    </a:lnTo>
                    <a:lnTo>
                      <a:pt x="1935" y="0"/>
                    </a:lnTo>
                    <a:lnTo>
                      <a:pt x="0" y="1841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3" name="Freeform 12"/>
              <p:cNvSpPr>
                <a:spLocks/>
              </p:cNvSpPr>
              <p:nvPr/>
            </p:nvSpPr>
            <p:spPr bwMode="auto">
              <a:xfrm>
                <a:off x="3362454" y="2026551"/>
                <a:ext cx="1987550" cy="1122363"/>
              </a:xfrm>
              <a:custGeom>
                <a:avLst/>
                <a:gdLst>
                  <a:gd name="T0" fmla="*/ 0 w 2504"/>
                  <a:gd name="T1" fmla="*/ 2147483646 h 1413"/>
                  <a:gd name="T2" fmla="*/ 2147483646 w 2504"/>
                  <a:gd name="T3" fmla="*/ 2147483646 h 1413"/>
                  <a:gd name="T4" fmla="*/ 2147483646 w 2504"/>
                  <a:gd name="T5" fmla="*/ 2147483646 h 1413"/>
                  <a:gd name="T6" fmla="*/ 2147483646 w 2504"/>
                  <a:gd name="T7" fmla="*/ 2147483646 h 1413"/>
                  <a:gd name="T8" fmla="*/ 2147483646 w 2504"/>
                  <a:gd name="T9" fmla="*/ 2147483646 h 1413"/>
                  <a:gd name="T10" fmla="*/ 2147483646 w 2504"/>
                  <a:gd name="T11" fmla="*/ 0 h 1413"/>
                  <a:gd name="T12" fmla="*/ 0 w 2504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4" h="1413">
                    <a:moveTo>
                      <a:pt x="0" y="1413"/>
                    </a:moveTo>
                    <a:lnTo>
                      <a:pt x="2504" y="486"/>
                    </a:lnTo>
                    <a:lnTo>
                      <a:pt x="2454" y="359"/>
                    </a:lnTo>
                    <a:lnTo>
                      <a:pt x="2396" y="236"/>
                    </a:lnTo>
                    <a:lnTo>
                      <a:pt x="2335" y="117"/>
                    </a:lnTo>
                    <a:lnTo>
                      <a:pt x="2266" y="0"/>
                    </a:lnTo>
                    <a:lnTo>
                      <a:pt x="0" y="1413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4" name="Freeform 13"/>
              <p:cNvSpPr>
                <a:spLocks/>
              </p:cNvSpPr>
              <p:nvPr/>
            </p:nvSpPr>
            <p:spPr bwMode="auto">
              <a:xfrm>
                <a:off x="3362454" y="2412313"/>
                <a:ext cx="2093913" cy="736600"/>
              </a:xfrm>
              <a:custGeom>
                <a:avLst/>
                <a:gdLst>
                  <a:gd name="T0" fmla="*/ 0 w 2638"/>
                  <a:gd name="T1" fmla="*/ 2147483646 h 927"/>
                  <a:gd name="T2" fmla="*/ 2147483646 w 2638"/>
                  <a:gd name="T3" fmla="*/ 2147483646 h 927"/>
                  <a:gd name="T4" fmla="*/ 2147483646 w 2638"/>
                  <a:gd name="T5" fmla="*/ 2147483646 h 927"/>
                  <a:gd name="T6" fmla="*/ 2147483646 w 2638"/>
                  <a:gd name="T7" fmla="*/ 2147483646 h 927"/>
                  <a:gd name="T8" fmla="*/ 2147483646 w 2638"/>
                  <a:gd name="T9" fmla="*/ 2147483646 h 927"/>
                  <a:gd name="T10" fmla="*/ 2147483646 w 2638"/>
                  <a:gd name="T11" fmla="*/ 0 h 927"/>
                  <a:gd name="T12" fmla="*/ 0 w 2638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38" h="927">
                    <a:moveTo>
                      <a:pt x="0" y="927"/>
                    </a:moveTo>
                    <a:lnTo>
                      <a:pt x="2638" y="522"/>
                    </a:lnTo>
                    <a:lnTo>
                      <a:pt x="2615" y="390"/>
                    </a:lnTo>
                    <a:lnTo>
                      <a:pt x="2584" y="257"/>
                    </a:lnTo>
                    <a:lnTo>
                      <a:pt x="2548" y="126"/>
                    </a:lnTo>
                    <a:lnTo>
                      <a:pt x="2504" y="0"/>
                    </a:lnTo>
                    <a:lnTo>
                      <a:pt x="0" y="927"/>
                    </a:lnTo>
                    <a:close/>
                  </a:path>
                </a:pathLst>
              </a:custGeom>
              <a:solidFill>
                <a:srgbClr val="426DA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5" name="Freeform 14"/>
              <p:cNvSpPr>
                <a:spLocks/>
              </p:cNvSpPr>
              <p:nvPr/>
            </p:nvSpPr>
            <p:spPr bwMode="auto">
              <a:xfrm>
                <a:off x="3362454" y="2826651"/>
                <a:ext cx="2119313" cy="428625"/>
              </a:xfrm>
              <a:custGeom>
                <a:avLst/>
                <a:gdLst>
                  <a:gd name="T0" fmla="*/ 0 w 2671"/>
                  <a:gd name="T1" fmla="*/ 2147483646 h 540"/>
                  <a:gd name="T2" fmla="*/ 2147483646 w 2671"/>
                  <a:gd name="T3" fmla="*/ 2147483646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2147483646 w 2671"/>
                  <a:gd name="T9" fmla="*/ 2147483646 h 540"/>
                  <a:gd name="T10" fmla="*/ 2147483646 w 2671"/>
                  <a:gd name="T11" fmla="*/ 0 h 540"/>
                  <a:gd name="T12" fmla="*/ 0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0" y="405"/>
                    </a:moveTo>
                    <a:lnTo>
                      <a:pt x="2667" y="540"/>
                    </a:lnTo>
                    <a:lnTo>
                      <a:pt x="2671" y="405"/>
                    </a:lnTo>
                    <a:lnTo>
                      <a:pt x="2667" y="269"/>
                    </a:lnTo>
                    <a:lnTo>
                      <a:pt x="2655" y="134"/>
                    </a:lnTo>
                    <a:lnTo>
                      <a:pt x="2638" y="0"/>
                    </a:lnTo>
                    <a:lnTo>
                      <a:pt x="0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6" name="Freeform 15"/>
              <p:cNvSpPr>
                <a:spLocks/>
              </p:cNvSpPr>
              <p:nvPr/>
            </p:nvSpPr>
            <p:spPr bwMode="auto">
              <a:xfrm>
                <a:off x="3362454" y="3148913"/>
                <a:ext cx="2116138" cy="530225"/>
              </a:xfrm>
              <a:custGeom>
                <a:avLst/>
                <a:gdLst>
                  <a:gd name="T0" fmla="*/ 0 w 2667"/>
                  <a:gd name="T1" fmla="*/ 0 h 668"/>
                  <a:gd name="T2" fmla="*/ 2147483646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0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0" y="0"/>
                    </a:moveTo>
                    <a:lnTo>
                      <a:pt x="2584" y="668"/>
                    </a:lnTo>
                    <a:lnTo>
                      <a:pt x="2615" y="538"/>
                    </a:lnTo>
                    <a:lnTo>
                      <a:pt x="2638" y="403"/>
                    </a:lnTo>
                    <a:lnTo>
                      <a:pt x="2655" y="269"/>
                    </a:lnTo>
                    <a:lnTo>
                      <a:pt x="2667" y="1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7" name="Freeform 16"/>
              <p:cNvSpPr>
                <a:spLocks/>
              </p:cNvSpPr>
              <p:nvPr/>
            </p:nvSpPr>
            <p:spPr bwMode="auto">
              <a:xfrm>
                <a:off x="3362454" y="3148913"/>
                <a:ext cx="2051050" cy="931863"/>
              </a:xfrm>
              <a:custGeom>
                <a:avLst/>
                <a:gdLst>
                  <a:gd name="T0" fmla="*/ 0 w 2584"/>
                  <a:gd name="T1" fmla="*/ 0 h 1175"/>
                  <a:gd name="T2" fmla="*/ 2147483646 w 2584"/>
                  <a:gd name="T3" fmla="*/ 2147483646 h 1175"/>
                  <a:gd name="T4" fmla="*/ 2147483646 w 2584"/>
                  <a:gd name="T5" fmla="*/ 2147483646 h 1175"/>
                  <a:gd name="T6" fmla="*/ 2147483646 w 2584"/>
                  <a:gd name="T7" fmla="*/ 2147483646 h 1175"/>
                  <a:gd name="T8" fmla="*/ 2147483646 w 2584"/>
                  <a:gd name="T9" fmla="*/ 2147483646 h 1175"/>
                  <a:gd name="T10" fmla="*/ 2147483646 w 2584"/>
                  <a:gd name="T11" fmla="*/ 2147483646 h 1175"/>
                  <a:gd name="T12" fmla="*/ 0 w 2584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4" h="1175">
                    <a:moveTo>
                      <a:pt x="0" y="0"/>
                    </a:moveTo>
                    <a:lnTo>
                      <a:pt x="2396" y="1175"/>
                    </a:lnTo>
                    <a:lnTo>
                      <a:pt x="2454" y="1052"/>
                    </a:lnTo>
                    <a:lnTo>
                      <a:pt x="2504" y="928"/>
                    </a:lnTo>
                    <a:lnTo>
                      <a:pt x="2548" y="799"/>
                    </a:lnTo>
                    <a:lnTo>
                      <a:pt x="2584" y="66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8" name="Freeform 17"/>
              <p:cNvSpPr>
                <a:spLocks/>
              </p:cNvSpPr>
              <p:nvPr/>
            </p:nvSpPr>
            <p:spPr bwMode="auto">
              <a:xfrm>
                <a:off x="3362454" y="3148913"/>
                <a:ext cx="1901825" cy="1296988"/>
              </a:xfrm>
              <a:custGeom>
                <a:avLst/>
                <a:gdLst>
                  <a:gd name="T0" fmla="*/ 0 w 2396"/>
                  <a:gd name="T1" fmla="*/ 0 h 1634"/>
                  <a:gd name="T2" fmla="*/ 2147483646 w 2396"/>
                  <a:gd name="T3" fmla="*/ 2147483646 h 1634"/>
                  <a:gd name="T4" fmla="*/ 2147483646 w 2396"/>
                  <a:gd name="T5" fmla="*/ 2147483646 h 1634"/>
                  <a:gd name="T6" fmla="*/ 2147483646 w 2396"/>
                  <a:gd name="T7" fmla="*/ 2147483646 h 1634"/>
                  <a:gd name="T8" fmla="*/ 2147483646 w 2396"/>
                  <a:gd name="T9" fmla="*/ 2147483646 h 1634"/>
                  <a:gd name="T10" fmla="*/ 2147483646 w 2396"/>
                  <a:gd name="T11" fmla="*/ 2147483646 h 1634"/>
                  <a:gd name="T12" fmla="*/ 0 w 2396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6" h="1634">
                    <a:moveTo>
                      <a:pt x="0" y="0"/>
                    </a:moveTo>
                    <a:lnTo>
                      <a:pt x="2110" y="1634"/>
                    </a:lnTo>
                    <a:lnTo>
                      <a:pt x="2191" y="1525"/>
                    </a:lnTo>
                    <a:lnTo>
                      <a:pt x="2266" y="1412"/>
                    </a:lnTo>
                    <a:lnTo>
                      <a:pt x="2335" y="1296"/>
                    </a:lnTo>
                    <a:lnTo>
                      <a:pt x="2396" y="117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19" name="Freeform 18"/>
              <p:cNvSpPr>
                <a:spLocks/>
              </p:cNvSpPr>
              <p:nvPr/>
            </p:nvSpPr>
            <p:spPr bwMode="auto">
              <a:xfrm>
                <a:off x="3362454" y="3148913"/>
                <a:ext cx="1674813" cy="1606550"/>
              </a:xfrm>
              <a:custGeom>
                <a:avLst/>
                <a:gdLst>
                  <a:gd name="T0" fmla="*/ 0 w 2110"/>
                  <a:gd name="T1" fmla="*/ 0 h 2026"/>
                  <a:gd name="T2" fmla="*/ 2147483646 w 2110"/>
                  <a:gd name="T3" fmla="*/ 2147483646 h 2026"/>
                  <a:gd name="T4" fmla="*/ 2147483646 w 2110"/>
                  <a:gd name="T5" fmla="*/ 2147483646 h 2026"/>
                  <a:gd name="T6" fmla="*/ 2147483646 w 2110"/>
                  <a:gd name="T7" fmla="*/ 2147483646 h 2026"/>
                  <a:gd name="T8" fmla="*/ 2147483646 w 2110"/>
                  <a:gd name="T9" fmla="*/ 2147483646 h 2026"/>
                  <a:gd name="T10" fmla="*/ 2147483646 w 2110"/>
                  <a:gd name="T11" fmla="*/ 2147483646 h 2026"/>
                  <a:gd name="T12" fmla="*/ 0 w 2110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0" h="2026">
                    <a:moveTo>
                      <a:pt x="0" y="0"/>
                    </a:moveTo>
                    <a:lnTo>
                      <a:pt x="1739" y="2026"/>
                    </a:lnTo>
                    <a:lnTo>
                      <a:pt x="1839" y="1936"/>
                    </a:lnTo>
                    <a:lnTo>
                      <a:pt x="1935" y="1840"/>
                    </a:lnTo>
                    <a:lnTo>
                      <a:pt x="2026" y="1740"/>
                    </a:lnTo>
                    <a:lnTo>
                      <a:pt x="2110" y="163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0" name="Freeform 19"/>
              <p:cNvSpPr>
                <a:spLocks/>
              </p:cNvSpPr>
              <p:nvPr/>
            </p:nvSpPr>
            <p:spPr bwMode="auto">
              <a:xfrm>
                <a:off x="3362454" y="3148913"/>
                <a:ext cx="1381125" cy="1852613"/>
              </a:xfrm>
              <a:custGeom>
                <a:avLst/>
                <a:gdLst>
                  <a:gd name="T0" fmla="*/ 0 w 1739"/>
                  <a:gd name="T1" fmla="*/ 0 h 2335"/>
                  <a:gd name="T2" fmla="*/ 2147483646 w 1739"/>
                  <a:gd name="T3" fmla="*/ 2147483646 h 2335"/>
                  <a:gd name="T4" fmla="*/ 2147483646 w 1739"/>
                  <a:gd name="T5" fmla="*/ 2147483646 h 2335"/>
                  <a:gd name="T6" fmla="*/ 2147483646 w 1739"/>
                  <a:gd name="T7" fmla="*/ 2147483646 h 2335"/>
                  <a:gd name="T8" fmla="*/ 2147483646 w 1739"/>
                  <a:gd name="T9" fmla="*/ 2147483646 h 2335"/>
                  <a:gd name="T10" fmla="*/ 2147483646 w 1739"/>
                  <a:gd name="T11" fmla="*/ 2147483646 h 2335"/>
                  <a:gd name="T12" fmla="*/ 0 w 1739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39" h="2335">
                    <a:moveTo>
                      <a:pt x="0" y="0"/>
                    </a:moveTo>
                    <a:lnTo>
                      <a:pt x="1296" y="2335"/>
                    </a:lnTo>
                    <a:lnTo>
                      <a:pt x="1411" y="2266"/>
                    </a:lnTo>
                    <a:lnTo>
                      <a:pt x="1524" y="2191"/>
                    </a:lnTo>
                    <a:lnTo>
                      <a:pt x="1634" y="2112"/>
                    </a:lnTo>
                    <a:lnTo>
                      <a:pt x="1739" y="202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1" name="Freeform 20"/>
              <p:cNvSpPr>
                <a:spLocks/>
              </p:cNvSpPr>
              <p:nvPr/>
            </p:nvSpPr>
            <p:spPr bwMode="auto">
              <a:xfrm>
                <a:off x="3362454" y="3148913"/>
                <a:ext cx="1028700" cy="2022475"/>
              </a:xfrm>
              <a:custGeom>
                <a:avLst/>
                <a:gdLst>
                  <a:gd name="T0" fmla="*/ 0 w 1296"/>
                  <a:gd name="T1" fmla="*/ 0 h 2548"/>
                  <a:gd name="T2" fmla="*/ 2147483646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0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0" y="0"/>
                    </a:moveTo>
                    <a:lnTo>
                      <a:pt x="799" y="2548"/>
                    </a:lnTo>
                    <a:lnTo>
                      <a:pt x="927" y="2504"/>
                    </a:lnTo>
                    <a:lnTo>
                      <a:pt x="1052" y="2454"/>
                    </a:lnTo>
                    <a:lnTo>
                      <a:pt x="1175" y="2397"/>
                    </a:lnTo>
                    <a:lnTo>
                      <a:pt x="1296" y="233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B74C4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2" name="Freeform 21"/>
              <p:cNvSpPr>
                <a:spLocks/>
              </p:cNvSpPr>
              <p:nvPr/>
            </p:nvSpPr>
            <p:spPr bwMode="auto">
              <a:xfrm>
                <a:off x="3362454" y="3148913"/>
                <a:ext cx="633413" cy="2106613"/>
              </a:xfrm>
              <a:custGeom>
                <a:avLst/>
                <a:gdLst>
                  <a:gd name="T0" fmla="*/ 0 w 799"/>
                  <a:gd name="T1" fmla="*/ 0 h 2656"/>
                  <a:gd name="T2" fmla="*/ 2147483646 w 799"/>
                  <a:gd name="T3" fmla="*/ 2147483646 h 2656"/>
                  <a:gd name="T4" fmla="*/ 2147483646 w 799"/>
                  <a:gd name="T5" fmla="*/ 2147483646 h 2656"/>
                  <a:gd name="T6" fmla="*/ 2147483646 w 799"/>
                  <a:gd name="T7" fmla="*/ 2147483646 h 2656"/>
                  <a:gd name="T8" fmla="*/ 2147483646 w 799"/>
                  <a:gd name="T9" fmla="*/ 2147483646 h 2656"/>
                  <a:gd name="T10" fmla="*/ 2147483646 w 799"/>
                  <a:gd name="T11" fmla="*/ 2147483646 h 2656"/>
                  <a:gd name="T12" fmla="*/ 0 w 799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799" h="2656">
                    <a:moveTo>
                      <a:pt x="0" y="0"/>
                    </a:moveTo>
                    <a:lnTo>
                      <a:pt x="269" y="2656"/>
                    </a:lnTo>
                    <a:lnTo>
                      <a:pt x="403" y="2638"/>
                    </a:lnTo>
                    <a:lnTo>
                      <a:pt x="538" y="2615"/>
                    </a:lnTo>
                    <a:lnTo>
                      <a:pt x="668" y="2585"/>
                    </a:lnTo>
                    <a:lnTo>
                      <a:pt x="799" y="25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4B255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3" name="Freeform 22"/>
              <p:cNvSpPr>
                <a:spLocks/>
              </p:cNvSpPr>
              <p:nvPr/>
            </p:nvSpPr>
            <p:spPr bwMode="auto">
              <a:xfrm>
                <a:off x="3148141" y="3148913"/>
                <a:ext cx="427038" cy="2119313"/>
              </a:xfrm>
              <a:custGeom>
                <a:avLst/>
                <a:gdLst>
                  <a:gd name="T0" fmla="*/ 2147483646 w 540"/>
                  <a:gd name="T1" fmla="*/ 0 h 2671"/>
                  <a:gd name="T2" fmla="*/ 0 w 540"/>
                  <a:gd name="T3" fmla="*/ 2147483646 h 2671"/>
                  <a:gd name="T4" fmla="*/ 2147483646 w 540"/>
                  <a:gd name="T5" fmla="*/ 2147483646 h 2671"/>
                  <a:gd name="T6" fmla="*/ 2147483646 w 540"/>
                  <a:gd name="T7" fmla="*/ 2147483646 h 2671"/>
                  <a:gd name="T8" fmla="*/ 2147483646 w 540"/>
                  <a:gd name="T9" fmla="*/ 2147483646 h 2671"/>
                  <a:gd name="T10" fmla="*/ 2147483646 w 540"/>
                  <a:gd name="T11" fmla="*/ 2147483646 h 2671"/>
                  <a:gd name="T12" fmla="*/ 2147483646 w 540"/>
                  <a:gd name="T13" fmla="*/ 0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40" h="2671">
                    <a:moveTo>
                      <a:pt x="271" y="0"/>
                    </a:moveTo>
                    <a:lnTo>
                      <a:pt x="0" y="2656"/>
                    </a:lnTo>
                    <a:lnTo>
                      <a:pt x="135" y="2667"/>
                    </a:lnTo>
                    <a:lnTo>
                      <a:pt x="271" y="2671"/>
                    </a:lnTo>
                    <a:lnTo>
                      <a:pt x="405" y="2667"/>
                    </a:lnTo>
                    <a:lnTo>
                      <a:pt x="540" y="2656"/>
                    </a:lnTo>
                    <a:lnTo>
                      <a:pt x="271" y="0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4" name="Freeform 23"/>
              <p:cNvSpPr>
                <a:spLocks/>
              </p:cNvSpPr>
              <p:nvPr/>
            </p:nvSpPr>
            <p:spPr bwMode="auto">
              <a:xfrm>
                <a:off x="2727454" y="3148913"/>
                <a:ext cx="635000" cy="2106613"/>
              </a:xfrm>
              <a:custGeom>
                <a:avLst/>
                <a:gdLst>
                  <a:gd name="T0" fmla="*/ 2147483646 w 801"/>
                  <a:gd name="T1" fmla="*/ 0 h 2656"/>
                  <a:gd name="T2" fmla="*/ 0 w 801"/>
                  <a:gd name="T3" fmla="*/ 2147483646 h 2656"/>
                  <a:gd name="T4" fmla="*/ 2147483646 w 801"/>
                  <a:gd name="T5" fmla="*/ 2147483646 h 2656"/>
                  <a:gd name="T6" fmla="*/ 2147483646 w 801"/>
                  <a:gd name="T7" fmla="*/ 2147483646 h 2656"/>
                  <a:gd name="T8" fmla="*/ 2147483646 w 801"/>
                  <a:gd name="T9" fmla="*/ 2147483646 h 2656"/>
                  <a:gd name="T10" fmla="*/ 2147483646 w 801"/>
                  <a:gd name="T11" fmla="*/ 2147483646 h 2656"/>
                  <a:gd name="T12" fmla="*/ 2147483646 w 801"/>
                  <a:gd name="T13" fmla="*/ 0 h 265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801" h="2656">
                    <a:moveTo>
                      <a:pt x="801" y="0"/>
                    </a:moveTo>
                    <a:lnTo>
                      <a:pt x="0" y="2548"/>
                    </a:lnTo>
                    <a:lnTo>
                      <a:pt x="131" y="2585"/>
                    </a:lnTo>
                    <a:lnTo>
                      <a:pt x="263" y="2615"/>
                    </a:lnTo>
                    <a:lnTo>
                      <a:pt x="396" y="2638"/>
                    </a:lnTo>
                    <a:lnTo>
                      <a:pt x="530" y="2656"/>
                    </a:lnTo>
                    <a:lnTo>
                      <a:pt x="801" y="0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5" name="Freeform 24"/>
              <p:cNvSpPr>
                <a:spLocks/>
              </p:cNvSpPr>
              <p:nvPr/>
            </p:nvSpPr>
            <p:spPr bwMode="auto">
              <a:xfrm>
                <a:off x="2333754" y="3148913"/>
                <a:ext cx="1028700" cy="2022475"/>
              </a:xfrm>
              <a:custGeom>
                <a:avLst/>
                <a:gdLst>
                  <a:gd name="T0" fmla="*/ 2147483646 w 1296"/>
                  <a:gd name="T1" fmla="*/ 0 h 2548"/>
                  <a:gd name="T2" fmla="*/ 0 w 1296"/>
                  <a:gd name="T3" fmla="*/ 2147483646 h 2548"/>
                  <a:gd name="T4" fmla="*/ 2147483646 w 1296"/>
                  <a:gd name="T5" fmla="*/ 2147483646 h 2548"/>
                  <a:gd name="T6" fmla="*/ 2147483646 w 1296"/>
                  <a:gd name="T7" fmla="*/ 2147483646 h 2548"/>
                  <a:gd name="T8" fmla="*/ 2147483646 w 1296"/>
                  <a:gd name="T9" fmla="*/ 2147483646 h 2548"/>
                  <a:gd name="T10" fmla="*/ 2147483646 w 1296"/>
                  <a:gd name="T11" fmla="*/ 2147483646 h 2548"/>
                  <a:gd name="T12" fmla="*/ 2147483646 w 1296"/>
                  <a:gd name="T13" fmla="*/ 0 h 25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296" h="2548">
                    <a:moveTo>
                      <a:pt x="1296" y="0"/>
                    </a:moveTo>
                    <a:lnTo>
                      <a:pt x="0" y="2335"/>
                    </a:lnTo>
                    <a:lnTo>
                      <a:pt x="119" y="2397"/>
                    </a:lnTo>
                    <a:lnTo>
                      <a:pt x="242" y="2454"/>
                    </a:lnTo>
                    <a:lnTo>
                      <a:pt x="369" y="2504"/>
                    </a:lnTo>
                    <a:lnTo>
                      <a:pt x="495" y="2548"/>
                    </a:lnTo>
                    <a:lnTo>
                      <a:pt x="1296" y="0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6" name="Freeform 25"/>
              <p:cNvSpPr>
                <a:spLocks/>
              </p:cNvSpPr>
              <p:nvPr/>
            </p:nvSpPr>
            <p:spPr bwMode="auto">
              <a:xfrm>
                <a:off x="1981329" y="3148913"/>
                <a:ext cx="1381125" cy="1852613"/>
              </a:xfrm>
              <a:custGeom>
                <a:avLst/>
                <a:gdLst>
                  <a:gd name="T0" fmla="*/ 2147483646 w 1740"/>
                  <a:gd name="T1" fmla="*/ 0 h 2335"/>
                  <a:gd name="T2" fmla="*/ 0 w 1740"/>
                  <a:gd name="T3" fmla="*/ 2147483646 h 2335"/>
                  <a:gd name="T4" fmla="*/ 2147483646 w 1740"/>
                  <a:gd name="T5" fmla="*/ 2147483646 h 2335"/>
                  <a:gd name="T6" fmla="*/ 2147483646 w 1740"/>
                  <a:gd name="T7" fmla="*/ 2147483646 h 2335"/>
                  <a:gd name="T8" fmla="*/ 2147483646 w 1740"/>
                  <a:gd name="T9" fmla="*/ 2147483646 h 2335"/>
                  <a:gd name="T10" fmla="*/ 2147483646 w 1740"/>
                  <a:gd name="T11" fmla="*/ 2147483646 h 2335"/>
                  <a:gd name="T12" fmla="*/ 2147483646 w 1740"/>
                  <a:gd name="T13" fmla="*/ 0 h 233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740" h="2335">
                    <a:moveTo>
                      <a:pt x="1740" y="0"/>
                    </a:moveTo>
                    <a:lnTo>
                      <a:pt x="0" y="2026"/>
                    </a:lnTo>
                    <a:lnTo>
                      <a:pt x="104" y="2112"/>
                    </a:lnTo>
                    <a:lnTo>
                      <a:pt x="214" y="2191"/>
                    </a:lnTo>
                    <a:lnTo>
                      <a:pt x="327" y="2266"/>
                    </a:lnTo>
                    <a:lnTo>
                      <a:pt x="444" y="2335"/>
                    </a:lnTo>
                    <a:lnTo>
                      <a:pt x="1740" y="0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7" name="Freeform 26"/>
              <p:cNvSpPr>
                <a:spLocks/>
              </p:cNvSpPr>
              <p:nvPr/>
            </p:nvSpPr>
            <p:spPr bwMode="auto">
              <a:xfrm>
                <a:off x="1686054" y="3148913"/>
                <a:ext cx="1676400" cy="1606550"/>
              </a:xfrm>
              <a:custGeom>
                <a:avLst/>
                <a:gdLst>
                  <a:gd name="T0" fmla="*/ 2147483646 w 2112"/>
                  <a:gd name="T1" fmla="*/ 0 h 2026"/>
                  <a:gd name="T2" fmla="*/ 0 w 2112"/>
                  <a:gd name="T3" fmla="*/ 2147483646 h 2026"/>
                  <a:gd name="T4" fmla="*/ 2147483646 w 2112"/>
                  <a:gd name="T5" fmla="*/ 2147483646 h 2026"/>
                  <a:gd name="T6" fmla="*/ 2147483646 w 2112"/>
                  <a:gd name="T7" fmla="*/ 2147483646 h 2026"/>
                  <a:gd name="T8" fmla="*/ 2147483646 w 2112"/>
                  <a:gd name="T9" fmla="*/ 2147483646 h 2026"/>
                  <a:gd name="T10" fmla="*/ 2147483646 w 2112"/>
                  <a:gd name="T11" fmla="*/ 2147483646 h 2026"/>
                  <a:gd name="T12" fmla="*/ 2147483646 w 2112"/>
                  <a:gd name="T13" fmla="*/ 0 h 202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112" h="2026">
                    <a:moveTo>
                      <a:pt x="2112" y="0"/>
                    </a:moveTo>
                    <a:lnTo>
                      <a:pt x="0" y="1634"/>
                    </a:lnTo>
                    <a:lnTo>
                      <a:pt x="84" y="1740"/>
                    </a:lnTo>
                    <a:lnTo>
                      <a:pt x="177" y="1840"/>
                    </a:lnTo>
                    <a:lnTo>
                      <a:pt x="271" y="1936"/>
                    </a:lnTo>
                    <a:lnTo>
                      <a:pt x="372" y="2026"/>
                    </a:lnTo>
                    <a:lnTo>
                      <a:pt x="2112" y="0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8" name="Freeform 27"/>
              <p:cNvSpPr>
                <a:spLocks/>
              </p:cNvSpPr>
              <p:nvPr/>
            </p:nvSpPr>
            <p:spPr bwMode="auto">
              <a:xfrm>
                <a:off x="1459041" y="3148913"/>
                <a:ext cx="1903413" cy="1296988"/>
              </a:xfrm>
              <a:custGeom>
                <a:avLst/>
                <a:gdLst>
                  <a:gd name="T0" fmla="*/ 2147483646 w 2398"/>
                  <a:gd name="T1" fmla="*/ 0 h 1634"/>
                  <a:gd name="T2" fmla="*/ 0 w 2398"/>
                  <a:gd name="T3" fmla="*/ 2147483646 h 1634"/>
                  <a:gd name="T4" fmla="*/ 2147483646 w 2398"/>
                  <a:gd name="T5" fmla="*/ 2147483646 h 1634"/>
                  <a:gd name="T6" fmla="*/ 2147483646 w 2398"/>
                  <a:gd name="T7" fmla="*/ 2147483646 h 1634"/>
                  <a:gd name="T8" fmla="*/ 2147483646 w 2398"/>
                  <a:gd name="T9" fmla="*/ 2147483646 h 1634"/>
                  <a:gd name="T10" fmla="*/ 2147483646 w 2398"/>
                  <a:gd name="T11" fmla="*/ 2147483646 h 1634"/>
                  <a:gd name="T12" fmla="*/ 2147483646 w 2398"/>
                  <a:gd name="T13" fmla="*/ 0 h 163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398" h="1634">
                    <a:moveTo>
                      <a:pt x="2398" y="0"/>
                    </a:moveTo>
                    <a:lnTo>
                      <a:pt x="0" y="1175"/>
                    </a:lnTo>
                    <a:lnTo>
                      <a:pt x="63" y="1296"/>
                    </a:lnTo>
                    <a:lnTo>
                      <a:pt x="130" y="1412"/>
                    </a:lnTo>
                    <a:lnTo>
                      <a:pt x="205" y="1525"/>
                    </a:lnTo>
                    <a:lnTo>
                      <a:pt x="286" y="1634"/>
                    </a:lnTo>
                    <a:lnTo>
                      <a:pt x="2398" y="0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29" name="Freeform 28"/>
              <p:cNvSpPr>
                <a:spLocks/>
              </p:cNvSpPr>
              <p:nvPr/>
            </p:nvSpPr>
            <p:spPr bwMode="auto">
              <a:xfrm>
                <a:off x="1309816" y="3148913"/>
                <a:ext cx="2052638" cy="931863"/>
              </a:xfrm>
              <a:custGeom>
                <a:avLst/>
                <a:gdLst>
                  <a:gd name="T0" fmla="*/ 2147483646 w 2586"/>
                  <a:gd name="T1" fmla="*/ 0 h 1175"/>
                  <a:gd name="T2" fmla="*/ 0 w 2586"/>
                  <a:gd name="T3" fmla="*/ 2147483646 h 1175"/>
                  <a:gd name="T4" fmla="*/ 2147483646 w 2586"/>
                  <a:gd name="T5" fmla="*/ 2147483646 h 1175"/>
                  <a:gd name="T6" fmla="*/ 2147483646 w 2586"/>
                  <a:gd name="T7" fmla="*/ 2147483646 h 1175"/>
                  <a:gd name="T8" fmla="*/ 2147483646 w 2586"/>
                  <a:gd name="T9" fmla="*/ 2147483646 h 1175"/>
                  <a:gd name="T10" fmla="*/ 2147483646 w 2586"/>
                  <a:gd name="T11" fmla="*/ 2147483646 h 1175"/>
                  <a:gd name="T12" fmla="*/ 2147483646 w 2586"/>
                  <a:gd name="T13" fmla="*/ 0 h 1175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86" h="1175">
                    <a:moveTo>
                      <a:pt x="2586" y="0"/>
                    </a:moveTo>
                    <a:lnTo>
                      <a:pt x="0" y="668"/>
                    </a:lnTo>
                    <a:lnTo>
                      <a:pt x="38" y="799"/>
                    </a:lnTo>
                    <a:lnTo>
                      <a:pt x="80" y="928"/>
                    </a:lnTo>
                    <a:lnTo>
                      <a:pt x="130" y="1052"/>
                    </a:lnTo>
                    <a:lnTo>
                      <a:pt x="188" y="1175"/>
                    </a:lnTo>
                    <a:lnTo>
                      <a:pt x="2586" y="0"/>
                    </a:lnTo>
                    <a:close/>
                  </a:path>
                </a:pathLst>
              </a:custGeom>
              <a:solidFill>
                <a:srgbClr val="9480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0" name="Freeform 29"/>
              <p:cNvSpPr>
                <a:spLocks/>
              </p:cNvSpPr>
              <p:nvPr/>
            </p:nvSpPr>
            <p:spPr bwMode="auto">
              <a:xfrm>
                <a:off x="1246316" y="3148913"/>
                <a:ext cx="2116138" cy="530225"/>
              </a:xfrm>
              <a:custGeom>
                <a:avLst/>
                <a:gdLst>
                  <a:gd name="T0" fmla="*/ 2147483646 w 2667"/>
                  <a:gd name="T1" fmla="*/ 0 h 668"/>
                  <a:gd name="T2" fmla="*/ 0 w 2667"/>
                  <a:gd name="T3" fmla="*/ 2147483646 h 668"/>
                  <a:gd name="T4" fmla="*/ 2147483646 w 2667"/>
                  <a:gd name="T5" fmla="*/ 2147483646 h 668"/>
                  <a:gd name="T6" fmla="*/ 2147483646 w 2667"/>
                  <a:gd name="T7" fmla="*/ 2147483646 h 668"/>
                  <a:gd name="T8" fmla="*/ 2147483646 w 2667"/>
                  <a:gd name="T9" fmla="*/ 2147483646 h 668"/>
                  <a:gd name="T10" fmla="*/ 2147483646 w 2667"/>
                  <a:gd name="T11" fmla="*/ 2147483646 h 668"/>
                  <a:gd name="T12" fmla="*/ 2147483646 w 2667"/>
                  <a:gd name="T13" fmla="*/ 0 h 66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67" h="668">
                    <a:moveTo>
                      <a:pt x="2667" y="0"/>
                    </a:moveTo>
                    <a:lnTo>
                      <a:pt x="0" y="135"/>
                    </a:lnTo>
                    <a:lnTo>
                      <a:pt x="10" y="269"/>
                    </a:lnTo>
                    <a:lnTo>
                      <a:pt x="27" y="403"/>
                    </a:lnTo>
                    <a:lnTo>
                      <a:pt x="50" y="538"/>
                    </a:lnTo>
                    <a:lnTo>
                      <a:pt x="81" y="668"/>
                    </a:lnTo>
                    <a:lnTo>
                      <a:pt x="2667" y="0"/>
                    </a:lnTo>
                    <a:close/>
                  </a:path>
                </a:pathLst>
              </a:custGeom>
              <a:solidFill>
                <a:srgbClr val="70B7C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1" name="Freeform 30"/>
              <p:cNvSpPr>
                <a:spLocks/>
              </p:cNvSpPr>
              <p:nvPr/>
            </p:nvSpPr>
            <p:spPr bwMode="auto">
              <a:xfrm>
                <a:off x="1243141" y="2826651"/>
                <a:ext cx="2119313" cy="428625"/>
              </a:xfrm>
              <a:custGeom>
                <a:avLst/>
                <a:gdLst>
                  <a:gd name="T0" fmla="*/ 2147483646 w 2671"/>
                  <a:gd name="T1" fmla="*/ 2147483646 h 540"/>
                  <a:gd name="T2" fmla="*/ 2147483646 w 2671"/>
                  <a:gd name="T3" fmla="*/ 0 h 540"/>
                  <a:gd name="T4" fmla="*/ 2147483646 w 2671"/>
                  <a:gd name="T5" fmla="*/ 2147483646 h 540"/>
                  <a:gd name="T6" fmla="*/ 2147483646 w 2671"/>
                  <a:gd name="T7" fmla="*/ 2147483646 h 540"/>
                  <a:gd name="T8" fmla="*/ 0 w 2671"/>
                  <a:gd name="T9" fmla="*/ 2147483646 h 540"/>
                  <a:gd name="T10" fmla="*/ 2147483646 w 2671"/>
                  <a:gd name="T11" fmla="*/ 2147483646 h 540"/>
                  <a:gd name="T12" fmla="*/ 2147483646 w 2671"/>
                  <a:gd name="T13" fmla="*/ 2147483646 h 540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71" h="540">
                    <a:moveTo>
                      <a:pt x="2671" y="405"/>
                    </a:moveTo>
                    <a:lnTo>
                      <a:pt x="31" y="0"/>
                    </a:lnTo>
                    <a:lnTo>
                      <a:pt x="14" y="134"/>
                    </a:lnTo>
                    <a:lnTo>
                      <a:pt x="4" y="269"/>
                    </a:lnTo>
                    <a:lnTo>
                      <a:pt x="0" y="405"/>
                    </a:lnTo>
                    <a:lnTo>
                      <a:pt x="4" y="540"/>
                    </a:lnTo>
                    <a:lnTo>
                      <a:pt x="2671" y="405"/>
                    </a:lnTo>
                    <a:close/>
                  </a:path>
                </a:pathLst>
              </a:custGeom>
              <a:solidFill>
                <a:srgbClr val="0099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2" name="Freeform 31"/>
              <p:cNvSpPr>
                <a:spLocks/>
              </p:cNvSpPr>
              <p:nvPr/>
            </p:nvSpPr>
            <p:spPr bwMode="auto">
              <a:xfrm>
                <a:off x="1266954" y="2412313"/>
                <a:ext cx="2095500" cy="736600"/>
              </a:xfrm>
              <a:custGeom>
                <a:avLst/>
                <a:gdLst>
                  <a:gd name="T0" fmla="*/ 2147483646 w 2640"/>
                  <a:gd name="T1" fmla="*/ 2147483646 h 927"/>
                  <a:gd name="T2" fmla="*/ 2147483646 w 2640"/>
                  <a:gd name="T3" fmla="*/ 0 h 927"/>
                  <a:gd name="T4" fmla="*/ 2147483646 w 2640"/>
                  <a:gd name="T5" fmla="*/ 2147483646 h 927"/>
                  <a:gd name="T6" fmla="*/ 2147483646 w 2640"/>
                  <a:gd name="T7" fmla="*/ 2147483646 h 927"/>
                  <a:gd name="T8" fmla="*/ 2147483646 w 2640"/>
                  <a:gd name="T9" fmla="*/ 2147483646 h 927"/>
                  <a:gd name="T10" fmla="*/ 0 w 2640"/>
                  <a:gd name="T11" fmla="*/ 2147483646 h 927"/>
                  <a:gd name="T12" fmla="*/ 2147483646 w 2640"/>
                  <a:gd name="T13" fmla="*/ 2147483646 h 92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640" h="927">
                    <a:moveTo>
                      <a:pt x="2640" y="927"/>
                    </a:moveTo>
                    <a:lnTo>
                      <a:pt x="134" y="0"/>
                    </a:lnTo>
                    <a:lnTo>
                      <a:pt x="92" y="126"/>
                    </a:lnTo>
                    <a:lnTo>
                      <a:pt x="54" y="257"/>
                    </a:lnTo>
                    <a:lnTo>
                      <a:pt x="23" y="390"/>
                    </a:lnTo>
                    <a:lnTo>
                      <a:pt x="0" y="522"/>
                    </a:lnTo>
                    <a:lnTo>
                      <a:pt x="2640" y="927"/>
                    </a:ln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3" name="Freeform 32"/>
              <p:cNvSpPr>
                <a:spLocks/>
              </p:cNvSpPr>
              <p:nvPr/>
            </p:nvSpPr>
            <p:spPr bwMode="auto">
              <a:xfrm>
                <a:off x="1373316" y="2026551"/>
                <a:ext cx="1989138" cy="1122363"/>
              </a:xfrm>
              <a:custGeom>
                <a:avLst/>
                <a:gdLst>
                  <a:gd name="T0" fmla="*/ 2147483646 w 2506"/>
                  <a:gd name="T1" fmla="*/ 2147483646 h 1413"/>
                  <a:gd name="T2" fmla="*/ 2147483646 w 2506"/>
                  <a:gd name="T3" fmla="*/ 0 h 1413"/>
                  <a:gd name="T4" fmla="*/ 2147483646 w 2506"/>
                  <a:gd name="T5" fmla="*/ 2147483646 h 1413"/>
                  <a:gd name="T6" fmla="*/ 2147483646 w 2506"/>
                  <a:gd name="T7" fmla="*/ 2147483646 h 1413"/>
                  <a:gd name="T8" fmla="*/ 2147483646 w 2506"/>
                  <a:gd name="T9" fmla="*/ 2147483646 h 1413"/>
                  <a:gd name="T10" fmla="*/ 0 w 2506"/>
                  <a:gd name="T11" fmla="*/ 2147483646 h 1413"/>
                  <a:gd name="T12" fmla="*/ 2147483646 w 2506"/>
                  <a:gd name="T13" fmla="*/ 2147483646 h 141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506" h="1413">
                    <a:moveTo>
                      <a:pt x="2506" y="1413"/>
                    </a:moveTo>
                    <a:lnTo>
                      <a:pt x="238" y="0"/>
                    </a:lnTo>
                    <a:lnTo>
                      <a:pt x="171" y="117"/>
                    </a:lnTo>
                    <a:lnTo>
                      <a:pt x="108" y="236"/>
                    </a:lnTo>
                    <a:lnTo>
                      <a:pt x="52" y="359"/>
                    </a:lnTo>
                    <a:lnTo>
                      <a:pt x="0" y="486"/>
                    </a:lnTo>
                    <a:lnTo>
                      <a:pt x="2506" y="1413"/>
                    </a:lnTo>
                    <a:close/>
                  </a:path>
                </a:pathLst>
              </a:custGeom>
              <a:solidFill>
                <a:srgbClr val="FF66CC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4" name="Freeform 33"/>
              <p:cNvSpPr>
                <a:spLocks/>
              </p:cNvSpPr>
              <p:nvPr/>
            </p:nvSpPr>
            <p:spPr bwMode="auto">
              <a:xfrm>
                <a:off x="1562229" y="1686826"/>
                <a:ext cx="1800225" cy="1462088"/>
              </a:xfrm>
              <a:custGeom>
                <a:avLst/>
                <a:gdLst>
                  <a:gd name="T0" fmla="*/ 2147483646 w 2268"/>
                  <a:gd name="T1" fmla="*/ 2147483646 h 1841"/>
                  <a:gd name="T2" fmla="*/ 2147483646 w 2268"/>
                  <a:gd name="T3" fmla="*/ 0 h 1841"/>
                  <a:gd name="T4" fmla="*/ 2147483646 w 2268"/>
                  <a:gd name="T5" fmla="*/ 2147483646 h 1841"/>
                  <a:gd name="T6" fmla="*/ 2147483646 w 2268"/>
                  <a:gd name="T7" fmla="*/ 2147483646 h 1841"/>
                  <a:gd name="T8" fmla="*/ 2147483646 w 2268"/>
                  <a:gd name="T9" fmla="*/ 2147483646 h 1841"/>
                  <a:gd name="T10" fmla="*/ 0 w 2268"/>
                  <a:gd name="T11" fmla="*/ 2147483646 h 1841"/>
                  <a:gd name="T12" fmla="*/ 2147483646 w 2268"/>
                  <a:gd name="T13" fmla="*/ 2147483646 h 184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2268" h="1841">
                    <a:moveTo>
                      <a:pt x="2268" y="1841"/>
                    </a:moveTo>
                    <a:lnTo>
                      <a:pt x="333" y="0"/>
                    </a:lnTo>
                    <a:lnTo>
                      <a:pt x="240" y="102"/>
                    </a:lnTo>
                    <a:lnTo>
                      <a:pt x="156" y="205"/>
                    </a:lnTo>
                    <a:lnTo>
                      <a:pt x="75" y="315"/>
                    </a:lnTo>
                    <a:lnTo>
                      <a:pt x="0" y="428"/>
                    </a:lnTo>
                    <a:lnTo>
                      <a:pt x="2268" y="1841"/>
                    </a:lnTo>
                    <a:close/>
                  </a:path>
                </a:pathLst>
              </a:custGeom>
              <a:solidFill>
                <a:srgbClr val="00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5" name="Freeform 34"/>
              <p:cNvSpPr>
                <a:spLocks/>
              </p:cNvSpPr>
              <p:nvPr/>
            </p:nvSpPr>
            <p:spPr bwMode="auto">
              <a:xfrm>
                <a:off x="1825754" y="1407426"/>
                <a:ext cx="1536700" cy="1741488"/>
              </a:xfrm>
              <a:custGeom>
                <a:avLst/>
                <a:gdLst>
                  <a:gd name="T0" fmla="*/ 2147483646 w 1935"/>
                  <a:gd name="T1" fmla="*/ 2147483646 h 2193"/>
                  <a:gd name="T2" fmla="*/ 2147483646 w 1935"/>
                  <a:gd name="T3" fmla="*/ 0 h 2193"/>
                  <a:gd name="T4" fmla="*/ 2147483646 w 1935"/>
                  <a:gd name="T5" fmla="*/ 2147483646 h 2193"/>
                  <a:gd name="T6" fmla="*/ 2147483646 w 1935"/>
                  <a:gd name="T7" fmla="*/ 2147483646 h 2193"/>
                  <a:gd name="T8" fmla="*/ 2147483646 w 1935"/>
                  <a:gd name="T9" fmla="*/ 2147483646 h 2193"/>
                  <a:gd name="T10" fmla="*/ 0 w 1935"/>
                  <a:gd name="T11" fmla="*/ 2147483646 h 2193"/>
                  <a:gd name="T12" fmla="*/ 2147483646 w 1935"/>
                  <a:gd name="T13" fmla="*/ 2147483646 h 2193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935" h="2193">
                    <a:moveTo>
                      <a:pt x="1935" y="2193"/>
                    </a:moveTo>
                    <a:lnTo>
                      <a:pt x="409" y="0"/>
                    </a:lnTo>
                    <a:lnTo>
                      <a:pt x="299" y="81"/>
                    </a:lnTo>
                    <a:lnTo>
                      <a:pt x="195" y="166"/>
                    </a:lnTo>
                    <a:lnTo>
                      <a:pt x="94" y="258"/>
                    </a:lnTo>
                    <a:lnTo>
                      <a:pt x="0" y="352"/>
                    </a:lnTo>
                    <a:lnTo>
                      <a:pt x="1935" y="2193"/>
                    </a:lnTo>
                    <a:close/>
                  </a:path>
                </a:pathLst>
              </a:custGeom>
              <a:solidFill>
                <a:srgbClr val="FFFF99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6" name="Freeform 35"/>
              <p:cNvSpPr>
                <a:spLocks/>
              </p:cNvSpPr>
              <p:nvPr/>
            </p:nvSpPr>
            <p:spPr bwMode="auto">
              <a:xfrm>
                <a:off x="2151191" y="1201051"/>
                <a:ext cx="1211263" cy="1947863"/>
              </a:xfrm>
              <a:custGeom>
                <a:avLst/>
                <a:gdLst>
                  <a:gd name="T0" fmla="*/ 2147483646 w 1526"/>
                  <a:gd name="T1" fmla="*/ 2147483646 h 2454"/>
                  <a:gd name="T2" fmla="*/ 2147483646 w 1526"/>
                  <a:gd name="T3" fmla="*/ 0 h 2454"/>
                  <a:gd name="T4" fmla="*/ 2147483646 w 1526"/>
                  <a:gd name="T5" fmla="*/ 2147483646 h 2454"/>
                  <a:gd name="T6" fmla="*/ 2147483646 w 1526"/>
                  <a:gd name="T7" fmla="*/ 2147483646 h 2454"/>
                  <a:gd name="T8" fmla="*/ 2147483646 w 1526"/>
                  <a:gd name="T9" fmla="*/ 2147483646 h 2454"/>
                  <a:gd name="T10" fmla="*/ 0 w 1526"/>
                  <a:gd name="T11" fmla="*/ 2147483646 h 2454"/>
                  <a:gd name="T12" fmla="*/ 2147483646 w 1526"/>
                  <a:gd name="T13" fmla="*/ 2147483646 h 24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526" h="2454">
                    <a:moveTo>
                      <a:pt x="1526" y="2454"/>
                    </a:moveTo>
                    <a:lnTo>
                      <a:pt x="472" y="0"/>
                    </a:lnTo>
                    <a:lnTo>
                      <a:pt x="349" y="56"/>
                    </a:lnTo>
                    <a:lnTo>
                      <a:pt x="230" y="119"/>
                    </a:lnTo>
                    <a:lnTo>
                      <a:pt x="113" y="186"/>
                    </a:lnTo>
                    <a:lnTo>
                      <a:pt x="0" y="261"/>
                    </a:lnTo>
                    <a:lnTo>
                      <a:pt x="1526" y="2454"/>
                    </a:lnTo>
                    <a:close/>
                  </a:path>
                </a:pathLst>
              </a:custGeom>
              <a:solidFill>
                <a:srgbClr val="CC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7" name="Freeform 36"/>
              <p:cNvSpPr>
                <a:spLocks/>
              </p:cNvSpPr>
              <p:nvPr/>
            </p:nvSpPr>
            <p:spPr bwMode="auto">
              <a:xfrm>
                <a:off x="2525841" y="1070876"/>
                <a:ext cx="836613" cy="2078038"/>
              </a:xfrm>
              <a:custGeom>
                <a:avLst/>
                <a:gdLst>
                  <a:gd name="T0" fmla="*/ 2147483646 w 1054"/>
                  <a:gd name="T1" fmla="*/ 2147483646 h 2617"/>
                  <a:gd name="T2" fmla="*/ 2147483646 w 1054"/>
                  <a:gd name="T3" fmla="*/ 0 h 2617"/>
                  <a:gd name="T4" fmla="*/ 2147483646 w 1054"/>
                  <a:gd name="T5" fmla="*/ 2147483646 h 2617"/>
                  <a:gd name="T6" fmla="*/ 2147483646 w 1054"/>
                  <a:gd name="T7" fmla="*/ 2147483646 h 2617"/>
                  <a:gd name="T8" fmla="*/ 2147483646 w 1054"/>
                  <a:gd name="T9" fmla="*/ 2147483646 h 2617"/>
                  <a:gd name="T10" fmla="*/ 0 w 1054"/>
                  <a:gd name="T11" fmla="*/ 2147483646 h 2617"/>
                  <a:gd name="T12" fmla="*/ 2147483646 w 1054"/>
                  <a:gd name="T13" fmla="*/ 2147483646 h 26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1054" h="2617">
                    <a:moveTo>
                      <a:pt x="1054" y="2617"/>
                    </a:moveTo>
                    <a:lnTo>
                      <a:pt x="516" y="0"/>
                    </a:lnTo>
                    <a:lnTo>
                      <a:pt x="384" y="31"/>
                    </a:lnTo>
                    <a:lnTo>
                      <a:pt x="253" y="69"/>
                    </a:lnTo>
                    <a:lnTo>
                      <a:pt x="127" y="111"/>
                    </a:lnTo>
                    <a:lnTo>
                      <a:pt x="0" y="163"/>
                    </a:lnTo>
                    <a:lnTo>
                      <a:pt x="1054" y="2617"/>
                    </a:lnTo>
                    <a:close/>
                  </a:path>
                </a:pathLst>
              </a:custGeom>
              <a:solidFill>
                <a:srgbClr val="F9BE9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238" name="Freeform 37"/>
              <p:cNvSpPr>
                <a:spLocks/>
              </p:cNvSpPr>
              <p:nvPr/>
            </p:nvSpPr>
            <p:spPr bwMode="auto">
              <a:xfrm>
                <a:off x="2935416" y="1028013"/>
                <a:ext cx="427038" cy="2120900"/>
              </a:xfrm>
              <a:custGeom>
                <a:avLst/>
                <a:gdLst>
                  <a:gd name="T0" fmla="*/ 2147483646 w 538"/>
                  <a:gd name="T1" fmla="*/ 2147483646 h 2671"/>
                  <a:gd name="T2" fmla="*/ 2147483646 w 538"/>
                  <a:gd name="T3" fmla="*/ 0 h 2671"/>
                  <a:gd name="T4" fmla="*/ 2147483646 w 538"/>
                  <a:gd name="T5" fmla="*/ 2147483646 h 2671"/>
                  <a:gd name="T6" fmla="*/ 2147483646 w 538"/>
                  <a:gd name="T7" fmla="*/ 2147483646 h 2671"/>
                  <a:gd name="T8" fmla="*/ 2147483646 w 538"/>
                  <a:gd name="T9" fmla="*/ 2147483646 h 2671"/>
                  <a:gd name="T10" fmla="*/ 0 w 538"/>
                  <a:gd name="T11" fmla="*/ 2147483646 h 2671"/>
                  <a:gd name="T12" fmla="*/ 2147483646 w 538"/>
                  <a:gd name="T13" fmla="*/ 2147483646 h 2671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38" h="2671">
                    <a:moveTo>
                      <a:pt x="538" y="2671"/>
                    </a:moveTo>
                    <a:lnTo>
                      <a:pt x="538" y="0"/>
                    </a:lnTo>
                    <a:lnTo>
                      <a:pt x="402" y="4"/>
                    </a:lnTo>
                    <a:lnTo>
                      <a:pt x="267" y="14"/>
                    </a:lnTo>
                    <a:lnTo>
                      <a:pt x="133" y="31"/>
                    </a:lnTo>
                    <a:lnTo>
                      <a:pt x="0" y="54"/>
                    </a:lnTo>
                    <a:lnTo>
                      <a:pt x="538" y="2671"/>
                    </a:lnTo>
                    <a:close/>
                  </a:path>
                </a:pathLst>
              </a:custGeom>
              <a:solidFill>
                <a:srgbClr val="C2CDE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1" name="Oval 60"/>
            <p:cNvSpPr/>
            <p:nvPr/>
          </p:nvSpPr>
          <p:spPr>
            <a:xfrm>
              <a:off x="3764255" y="3052000"/>
              <a:ext cx="457250" cy="457250"/>
            </a:xfrm>
            <a:prstGeom prst="ellipse">
              <a:avLst/>
            </a:prstGeom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177" name="TextBox 35"/>
            <p:cNvSpPr txBox="1">
              <a:spLocks noChangeArrowheads="1"/>
            </p:cNvSpPr>
            <p:nvPr/>
          </p:nvSpPr>
          <p:spPr bwMode="auto">
            <a:xfrm rot="13726515">
              <a:off x="2041931" y="1436676"/>
              <a:ext cx="9846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8" name="TextBox 93"/>
            <p:cNvSpPr txBox="1">
              <a:spLocks noChangeArrowheads="1"/>
            </p:cNvSpPr>
            <p:nvPr/>
          </p:nvSpPr>
          <p:spPr bwMode="auto">
            <a:xfrm rot="12378319">
              <a:off x="1242531" y="2149137"/>
              <a:ext cx="174337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HẠNH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79" name="TextBox 94"/>
            <p:cNvSpPr txBox="1">
              <a:spLocks noChangeArrowheads="1"/>
            </p:cNvSpPr>
            <p:nvPr/>
          </p:nvSpPr>
          <p:spPr bwMode="auto">
            <a:xfrm rot="13024926">
              <a:off x="2006140" y="1746355"/>
              <a:ext cx="49890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Hy</a:t>
              </a:r>
            </a:p>
          </p:txBody>
        </p:sp>
        <p:sp>
          <p:nvSpPr>
            <p:cNvPr id="7180" name="TextBox 95"/>
            <p:cNvSpPr txBox="1">
              <a:spLocks noChangeArrowheads="1"/>
            </p:cNvSpPr>
            <p:nvPr/>
          </p:nvSpPr>
          <p:spPr bwMode="auto">
            <a:xfrm rot="11746644">
              <a:off x="1561732" y="2540620"/>
              <a:ext cx="62075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1" name="TextBox 96"/>
            <p:cNvSpPr txBox="1">
              <a:spLocks noChangeArrowheads="1"/>
            </p:cNvSpPr>
            <p:nvPr/>
          </p:nvSpPr>
          <p:spPr bwMode="auto">
            <a:xfrm rot="10800000">
              <a:off x="1343291" y="2932229"/>
              <a:ext cx="104264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Q. ANH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2" name="TextBox 97"/>
            <p:cNvSpPr txBox="1">
              <a:spLocks noChangeArrowheads="1"/>
            </p:cNvSpPr>
            <p:nvPr/>
          </p:nvSpPr>
          <p:spPr bwMode="auto">
            <a:xfrm rot="10573198">
              <a:off x="701754" y="3394284"/>
              <a:ext cx="271125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 KHANG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3" name="TextBox 98"/>
            <p:cNvSpPr txBox="1">
              <a:spLocks noChangeArrowheads="1"/>
            </p:cNvSpPr>
            <p:nvPr/>
          </p:nvSpPr>
          <p:spPr bwMode="auto">
            <a:xfrm rot="9653238">
              <a:off x="1402328" y="3768476"/>
              <a:ext cx="12700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PHƯƠNG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4" name="TextBox 99"/>
            <p:cNvSpPr txBox="1">
              <a:spLocks noChangeArrowheads="1"/>
            </p:cNvSpPr>
            <p:nvPr/>
          </p:nvSpPr>
          <p:spPr bwMode="auto">
            <a:xfrm rot="8753788">
              <a:off x="1747025" y="4239303"/>
              <a:ext cx="71373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ĐẠT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5" name="TextBox 100"/>
            <p:cNvSpPr txBox="1">
              <a:spLocks noChangeArrowheads="1"/>
            </p:cNvSpPr>
            <p:nvPr/>
          </p:nvSpPr>
          <p:spPr bwMode="auto">
            <a:xfrm rot="7900949">
              <a:off x="1931708" y="4515530"/>
              <a:ext cx="115330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P.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6" name="TextBox 101"/>
            <p:cNvSpPr txBox="1">
              <a:spLocks noChangeArrowheads="1"/>
            </p:cNvSpPr>
            <p:nvPr/>
          </p:nvSpPr>
          <p:spPr bwMode="auto">
            <a:xfrm rot="7200301">
              <a:off x="1918587" y="4772445"/>
              <a:ext cx="17207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NGỌC NAM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7" name="TextBox 102"/>
            <p:cNvSpPr txBox="1">
              <a:spLocks noChangeArrowheads="1"/>
            </p:cNvSpPr>
            <p:nvPr/>
          </p:nvSpPr>
          <p:spPr bwMode="auto">
            <a:xfrm rot="6913340">
              <a:off x="2598115" y="4964365"/>
              <a:ext cx="1065022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B.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8" name="TextBox 103"/>
            <p:cNvSpPr txBox="1">
              <a:spLocks noChangeArrowheads="1"/>
            </p:cNvSpPr>
            <p:nvPr/>
          </p:nvSpPr>
          <p:spPr bwMode="auto">
            <a:xfrm rot="5871274">
              <a:off x="3108297" y="5016073"/>
              <a:ext cx="93325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NGÂN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89" name="TextBox 104"/>
            <p:cNvSpPr txBox="1">
              <a:spLocks noChangeArrowheads="1"/>
            </p:cNvSpPr>
            <p:nvPr/>
          </p:nvSpPr>
          <p:spPr bwMode="auto">
            <a:xfrm rot="5400000">
              <a:off x="3186781" y="4887851"/>
              <a:ext cx="164706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0" name="TextBox 105"/>
            <p:cNvSpPr txBox="1">
              <a:spLocks noChangeArrowheads="1"/>
            </p:cNvSpPr>
            <p:nvPr/>
          </p:nvSpPr>
          <p:spPr bwMode="auto">
            <a:xfrm rot="4579220">
              <a:off x="3851506" y="5179166"/>
              <a:ext cx="113716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PHÚC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1" name="TextBox 106"/>
            <p:cNvSpPr txBox="1">
              <a:spLocks noChangeArrowheads="1"/>
            </p:cNvSpPr>
            <p:nvPr/>
          </p:nvSpPr>
          <p:spPr bwMode="auto">
            <a:xfrm rot="3988750">
              <a:off x="4270486" y="5104975"/>
              <a:ext cx="111452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KHOAN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2" name="TextBox 107"/>
            <p:cNvSpPr txBox="1">
              <a:spLocks noChangeArrowheads="1"/>
            </p:cNvSpPr>
            <p:nvPr/>
          </p:nvSpPr>
          <p:spPr bwMode="auto">
            <a:xfrm rot="3427802">
              <a:off x="4578400" y="4762533"/>
              <a:ext cx="130693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HUYỀN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3" name="TextBox 108"/>
            <p:cNvSpPr txBox="1">
              <a:spLocks noChangeArrowheads="1"/>
            </p:cNvSpPr>
            <p:nvPr/>
          </p:nvSpPr>
          <p:spPr bwMode="auto">
            <a:xfrm rot="2872631">
              <a:off x="4889765" y="4505644"/>
              <a:ext cx="129889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A. NHIÊN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4" name="TextBox 145"/>
            <p:cNvSpPr txBox="1">
              <a:spLocks noChangeArrowheads="1"/>
            </p:cNvSpPr>
            <p:nvPr/>
          </p:nvSpPr>
          <p:spPr bwMode="auto">
            <a:xfrm rot="1757128">
              <a:off x="4930267" y="4115532"/>
              <a:ext cx="171624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TIÊN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5" name="TextBox 146"/>
            <p:cNvSpPr txBox="1">
              <a:spLocks noChangeArrowheads="1"/>
            </p:cNvSpPr>
            <p:nvPr/>
          </p:nvSpPr>
          <p:spPr bwMode="auto">
            <a:xfrm rot="974387">
              <a:off x="5641631" y="3768612"/>
              <a:ext cx="8708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N. HÀ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6" name="TextBox 147"/>
            <p:cNvSpPr txBox="1">
              <a:spLocks noChangeArrowheads="1"/>
            </p:cNvSpPr>
            <p:nvPr/>
          </p:nvSpPr>
          <p:spPr bwMode="auto">
            <a:xfrm rot="229930">
              <a:off x="5600620" y="3314243"/>
              <a:ext cx="103436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7" name="TextBox 148"/>
            <p:cNvSpPr txBox="1">
              <a:spLocks noChangeArrowheads="1"/>
            </p:cNvSpPr>
            <p:nvPr/>
          </p:nvSpPr>
          <p:spPr bwMode="auto">
            <a:xfrm rot="21203399">
              <a:off x="5795138" y="2885922"/>
              <a:ext cx="818326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</a:t>
              </a: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VŨ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8" name="TextBox 149"/>
            <p:cNvSpPr txBox="1">
              <a:spLocks noChangeArrowheads="1"/>
            </p:cNvSpPr>
            <p:nvPr/>
          </p:nvSpPr>
          <p:spPr bwMode="auto">
            <a:xfrm rot="20628930">
              <a:off x="5448208" y="2472700"/>
              <a:ext cx="115005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 AN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199" name="TextBox 150"/>
            <p:cNvSpPr txBox="1">
              <a:spLocks noChangeArrowheads="1"/>
            </p:cNvSpPr>
            <p:nvPr/>
          </p:nvSpPr>
          <p:spPr bwMode="auto">
            <a:xfrm rot="19814861">
              <a:off x="5302216" y="2085380"/>
              <a:ext cx="1241179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Đ. NGHI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0" name="TextBox 151"/>
            <p:cNvSpPr txBox="1">
              <a:spLocks noChangeArrowheads="1"/>
            </p:cNvSpPr>
            <p:nvPr/>
          </p:nvSpPr>
          <p:spPr bwMode="auto">
            <a:xfrm rot="19148954">
              <a:off x="4902331" y="1676277"/>
              <a:ext cx="148129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TRI PHUC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1" name="TextBox 152"/>
            <p:cNvSpPr txBox="1">
              <a:spLocks noChangeArrowheads="1"/>
            </p:cNvSpPr>
            <p:nvPr/>
          </p:nvSpPr>
          <p:spPr bwMode="auto">
            <a:xfrm rot="18482436">
              <a:off x="4973282" y="1393013"/>
              <a:ext cx="89348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T. CHI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2" name="TextBox 153"/>
            <p:cNvSpPr txBox="1">
              <a:spLocks noChangeArrowheads="1"/>
            </p:cNvSpPr>
            <p:nvPr/>
          </p:nvSpPr>
          <p:spPr bwMode="auto">
            <a:xfrm rot="18037840">
              <a:off x="4588874" y="1141089"/>
              <a:ext cx="954948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3" name="TextBox 154"/>
            <p:cNvSpPr txBox="1">
              <a:spLocks noChangeArrowheads="1"/>
            </p:cNvSpPr>
            <p:nvPr/>
          </p:nvSpPr>
          <p:spPr bwMode="auto">
            <a:xfrm rot="17257213">
              <a:off x="3867573" y="1022702"/>
              <a:ext cx="1517877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TRÚC MY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4" name="TextBox 155"/>
            <p:cNvSpPr txBox="1">
              <a:spLocks noChangeArrowheads="1"/>
            </p:cNvSpPr>
            <p:nvPr/>
          </p:nvSpPr>
          <p:spPr bwMode="auto">
            <a:xfrm rot="16528223">
              <a:off x="3794761" y="703654"/>
              <a:ext cx="823564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5" name="TextBox 156"/>
            <p:cNvSpPr txBox="1">
              <a:spLocks noChangeArrowheads="1"/>
            </p:cNvSpPr>
            <p:nvPr/>
          </p:nvSpPr>
          <p:spPr bwMode="auto">
            <a:xfrm rot="15584544">
              <a:off x="2796607" y="936524"/>
              <a:ext cx="1862745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HIỀN THẢO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6" name="TextBox 157"/>
            <p:cNvSpPr txBox="1">
              <a:spLocks noChangeArrowheads="1"/>
            </p:cNvSpPr>
            <p:nvPr/>
          </p:nvSpPr>
          <p:spPr bwMode="auto">
            <a:xfrm rot="14843163">
              <a:off x="2980386" y="915657"/>
              <a:ext cx="556623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VY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207" name="TextBox 159"/>
            <p:cNvSpPr txBox="1">
              <a:spLocks noChangeArrowheads="1"/>
            </p:cNvSpPr>
            <p:nvPr/>
          </p:nvSpPr>
          <p:spPr bwMode="auto">
            <a:xfrm rot="14135170">
              <a:off x="2233168" y="1113259"/>
              <a:ext cx="1271640" cy="4001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2000" smtClea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NGUYÊN</a:t>
              </a:r>
              <a:endParaRPr lang="en-US" altLang="en-US" sz="200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3" name="quay"/>
          <p:cNvSpPr/>
          <p:nvPr/>
        </p:nvSpPr>
        <p:spPr>
          <a:xfrm rot="17420943">
            <a:off x="7981156" y="4252119"/>
            <a:ext cx="374650" cy="1236663"/>
          </a:xfrm>
          <a:prstGeom prst="triangle">
            <a:avLst>
              <a:gd name="adj" fmla="val 45004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85827" y="-150475"/>
            <a:ext cx="6002542" cy="923330"/>
          </a:xfrm>
          <a:prstGeom prst="rect">
            <a:avLst/>
          </a:prstGeom>
          <a:noFill/>
        </p:spPr>
        <p:txBody>
          <a:bodyPr wrap="none"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Vòng</a:t>
            </a: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 quay may </a:t>
            </a:r>
            <a:r>
              <a:rPr lang="en-US" sz="5400" b="1" dirty="0" err="1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Calibri"/>
              </a:rPr>
              <a:t>mắn</a:t>
            </a:r>
            <a:endParaRPr lang="en-US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Calibri"/>
            </a:endParaRPr>
          </a:p>
        </p:txBody>
      </p:sp>
      <p:sp>
        <p:nvSpPr>
          <p:cNvPr id="71" name="Google Shape;199;p4"/>
          <p:cNvSpPr txBox="1"/>
          <p:nvPr/>
        </p:nvSpPr>
        <p:spPr>
          <a:xfrm>
            <a:off x="7603840" y="348763"/>
            <a:ext cx="446428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en-US" sz="32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Kết quả của 2,36 x 10 là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803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 nodeType="clickPar">
                      <p:stCondLst>
                        <p:cond delay="0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2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040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7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7CBEE254-F431-4167-8641-2442002848F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"/>
          <a:stretch/>
        </p:blipFill>
        <p:spPr>
          <a:xfrm>
            <a:off x="0" y="-1"/>
            <a:ext cx="12973378" cy="6858001"/>
          </a:xfrm>
          <a:prstGeom prst="rect">
            <a:avLst/>
          </a:prstGeom>
        </p:spPr>
      </p:pic>
      <p:sp>
        <p:nvSpPr>
          <p:cNvPr id="4" name="椭圆 3">
            <a:extLst>
              <a:ext uri="{FF2B5EF4-FFF2-40B4-BE49-F238E27FC236}">
                <a16:creationId xmlns="" xmlns:a16="http://schemas.microsoft.com/office/drawing/2014/main" id="{046EF372-D0F7-438C-991A-8A6167F47968}"/>
              </a:ext>
            </a:extLst>
          </p:cNvPr>
          <p:cNvSpPr/>
          <p:nvPr/>
        </p:nvSpPr>
        <p:spPr>
          <a:xfrm rot="920767">
            <a:off x="4113440" y="1340867"/>
            <a:ext cx="4746496" cy="4559025"/>
          </a:xfrm>
          <a:prstGeom prst="ellipse">
            <a:avLst/>
          </a:prstGeom>
          <a:solidFill>
            <a:srgbClr val="FFFFFF">
              <a:alpha val="3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A0CD6521-23D5-48FC-BC72-5B2A2B93337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46" b="12019"/>
          <a:stretch/>
        </p:blipFill>
        <p:spPr>
          <a:xfrm rot="20009610">
            <a:off x="1420388" y="3161571"/>
            <a:ext cx="3941052" cy="275619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3E6709D3-5E60-4295-947E-EDA5615334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52310" y="2287837"/>
            <a:ext cx="4468755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1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m yêu trường e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09600" y="304800"/>
            <a:ext cx="109728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35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3000"/>
    </mc:Choice>
    <mc:Fallback xmlns="">
      <p:transition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47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38165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101012" y="412366"/>
            <a:ext cx="993710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PHÉP NHÂN SỐ THẬP PHÂN (tiết 3)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507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447410" y="412366"/>
            <a:ext cx="919162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a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Đặt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endParaRPr lang="en-US" sz="4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230692BF-F997-C685-DD38-1D1D886A8511}"/>
              </a:ext>
            </a:extLst>
          </p:cNvPr>
          <p:cNvSpPr/>
          <p:nvPr/>
        </p:nvSpPr>
        <p:spPr>
          <a:xfrm>
            <a:off x="1136942" y="1372914"/>
            <a:ext cx="2469931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8,6 x 0,7</a:t>
            </a:r>
          </a:p>
        </p:txBody>
      </p:sp>
      <p:sp>
        <p:nvSpPr>
          <p:cNvPr id="11" name="Rectangle: Rounded Corners 2">
            <a:extLst>
              <a:ext uri="{FF2B5EF4-FFF2-40B4-BE49-F238E27FC236}">
                <a16:creationId xmlns="" xmlns:a16="http://schemas.microsoft.com/office/drawing/2014/main" id="{D979451C-9FDA-0334-1064-A21135F2FDC4}"/>
              </a:ext>
            </a:extLst>
          </p:cNvPr>
          <p:cNvSpPr/>
          <p:nvPr/>
        </p:nvSpPr>
        <p:spPr>
          <a:xfrm>
            <a:off x="4952627" y="1372914"/>
            <a:ext cx="2469931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2,14 x 15</a:t>
            </a:r>
          </a:p>
        </p:txBody>
      </p:sp>
      <p:sp>
        <p:nvSpPr>
          <p:cNvPr id="12" name="Rectangle: Rounded Corners 3">
            <a:extLst>
              <a:ext uri="{FF2B5EF4-FFF2-40B4-BE49-F238E27FC236}">
                <a16:creationId xmlns="" xmlns:a16="http://schemas.microsoft.com/office/drawing/2014/main" id="{71DB2168-C9E5-4F60-6439-A2DFE7BE58E8}"/>
              </a:ext>
            </a:extLst>
          </p:cNvPr>
          <p:cNvSpPr/>
          <p:nvPr/>
        </p:nvSpPr>
        <p:spPr>
          <a:xfrm>
            <a:off x="8724869" y="1351893"/>
            <a:ext cx="2469931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5,2 x 0,43</a:t>
            </a:r>
          </a:p>
        </p:txBody>
      </p:sp>
    </p:spTree>
    <p:extLst>
      <p:ext uri="{BB962C8B-B14F-4D97-AF65-F5344CB8AC3E}">
        <p14:creationId xmlns:p14="http://schemas.microsoft.com/office/powerpoint/2010/main" val="2441009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447410" y="412366"/>
            <a:ext cx="1089861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1.b) Cho biết 3,6 x 2,4 = 8,64. Không thực hiện tính, hãy tìm các tích sau:</a:t>
            </a:r>
          </a:p>
          <a:p>
            <a:r>
              <a:rPr lang="en-US" sz="4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3,6 x 24           36 x 0,24           0,36 x 2,4</a:t>
            </a:r>
            <a:endParaRPr lang="en-US" sz="4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7" name="Straight Connector 6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6917159" y="1017036"/>
            <a:ext cx="4139617" cy="16515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>
            <a:off x="2957803" y="1604864"/>
            <a:ext cx="858417" cy="0"/>
          </a:xfrm>
          <a:prstGeom prst="line">
            <a:avLst/>
          </a:prstGeom>
          <a:ln>
            <a:solidFill>
              <a:srgbClr val="0070C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3285930" y="966618"/>
            <a:ext cx="258147" cy="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3705808" y="963506"/>
            <a:ext cx="258147" cy="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4431861" y="960395"/>
            <a:ext cx="258147" cy="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4884973" y="947954"/>
            <a:ext cx="258147" cy="124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62920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Google Shape;199;p4"/>
          <p:cNvSpPr txBox="1"/>
          <p:nvPr/>
        </p:nvSpPr>
        <p:spPr>
          <a:xfrm>
            <a:off x="690465" y="268569"/>
            <a:ext cx="11050138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nl-NL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 a) Điền dấu &gt;, &lt; , = ?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1">
            <a:extLst>
              <a:ext uri="{FF2B5EF4-FFF2-40B4-BE49-F238E27FC236}">
                <a16:creationId xmlns="" xmlns:a16="http://schemas.microsoft.com/office/drawing/2014/main" id="{8BD6895F-9D9A-BE11-C467-69BC77975E03}"/>
              </a:ext>
            </a:extLst>
          </p:cNvPr>
          <p:cNvSpPr/>
          <p:nvPr/>
        </p:nvSpPr>
        <p:spPr>
          <a:xfrm>
            <a:off x="3057893" y="1017645"/>
            <a:ext cx="5303126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3,5 x 7,4          7,4 x 3,5</a:t>
            </a:r>
          </a:p>
        </p:txBody>
      </p:sp>
      <p:sp>
        <p:nvSpPr>
          <p:cNvPr id="11" name="Rectangle: Rounded Corners 8">
            <a:extLst>
              <a:ext uri="{FF2B5EF4-FFF2-40B4-BE49-F238E27FC236}">
                <a16:creationId xmlns="" xmlns:a16="http://schemas.microsoft.com/office/drawing/2014/main" id="{A1B0C860-FA3A-7D9E-4D6C-9607EFF1F66F}"/>
              </a:ext>
            </a:extLst>
          </p:cNvPr>
          <p:cNvSpPr/>
          <p:nvPr/>
        </p:nvSpPr>
        <p:spPr>
          <a:xfrm>
            <a:off x="5361793" y="1166595"/>
            <a:ext cx="695325" cy="542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Rectangle: Rounded Corners 4">
            <a:extLst>
              <a:ext uri="{FF2B5EF4-FFF2-40B4-BE49-F238E27FC236}">
                <a16:creationId xmlns="" xmlns:a16="http://schemas.microsoft.com/office/drawing/2014/main" id="{89F2C0AE-41BB-EC37-F9C3-47EC899DC92F}"/>
              </a:ext>
            </a:extLst>
          </p:cNvPr>
          <p:cNvSpPr/>
          <p:nvPr/>
        </p:nvSpPr>
        <p:spPr>
          <a:xfrm>
            <a:off x="2108719" y="1978102"/>
            <a:ext cx="7296538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(5,3 x 1,5) x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        </a:t>
            </a:r>
            <a:r>
              <a:rPr lang="en-US" sz="40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5,3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 (1,5 x 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  <a:r>
              <a:rPr lang="en-US" sz="400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  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3" name="Rectangle: Rounded Corners 8">
            <a:extLst>
              <a:ext uri="{FF2B5EF4-FFF2-40B4-BE49-F238E27FC236}">
                <a16:creationId xmlns="" xmlns:a16="http://schemas.microsoft.com/office/drawing/2014/main" id="{A1B0C860-FA3A-7D9E-4D6C-9607EFF1F66F}"/>
              </a:ext>
            </a:extLst>
          </p:cNvPr>
          <p:cNvSpPr/>
          <p:nvPr/>
        </p:nvSpPr>
        <p:spPr>
          <a:xfrm>
            <a:off x="5378016" y="2081236"/>
            <a:ext cx="695325" cy="54292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4" name="Google Shape;199;p4"/>
          <p:cNvSpPr txBox="1"/>
          <p:nvPr/>
        </p:nvSpPr>
        <p:spPr>
          <a:xfrm>
            <a:off x="648884" y="2978058"/>
            <a:ext cx="10877106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>
              <a:buClr>
                <a:srgbClr val="000000"/>
              </a:buClr>
              <a:defRPr/>
            </a:pPr>
            <a:r>
              <a:rPr lang="nl-NL" sz="400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b) Tính bằng cách thuận tiện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0">
            <a:extLst>
              <a:ext uri="{FF2B5EF4-FFF2-40B4-BE49-F238E27FC236}">
                <a16:creationId xmlns="" xmlns:a16="http://schemas.microsoft.com/office/drawing/2014/main" id="{B0A3A4BD-9F7F-5400-E19E-542F2E6CFF62}"/>
              </a:ext>
            </a:extLst>
          </p:cNvPr>
          <p:cNvSpPr/>
          <p:nvPr/>
        </p:nvSpPr>
        <p:spPr>
          <a:xfrm>
            <a:off x="982592" y="3859619"/>
            <a:ext cx="4150601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6,84 × 0,2 × 5 </a:t>
            </a:r>
          </a:p>
        </p:txBody>
      </p:sp>
      <p:sp>
        <p:nvSpPr>
          <p:cNvPr id="16" name="Rectangle: Rounded Corners 11">
            <a:extLst>
              <a:ext uri="{FF2B5EF4-FFF2-40B4-BE49-F238E27FC236}">
                <a16:creationId xmlns="" xmlns:a16="http://schemas.microsoft.com/office/drawing/2014/main" id="{C342D16E-9A1E-AB44-6B49-E002A836FD8D}"/>
              </a:ext>
            </a:extLst>
          </p:cNvPr>
          <p:cNvSpPr/>
          <p:nvPr/>
        </p:nvSpPr>
        <p:spPr>
          <a:xfrm>
            <a:off x="6359937" y="3849790"/>
            <a:ext cx="4150601" cy="840827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2,5 × 8,6 × 4</a:t>
            </a:r>
            <a:endParaRPr lang="en-US" sz="40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22027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50" name="Picture 12" descr="POINSET2">
            <a:extLst>
              <a:ext uri="{FF2B5EF4-FFF2-40B4-BE49-F238E27FC236}">
                <a16:creationId xmlns="" xmlns:a16="http://schemas.microsoft.com/office/drawing/2014/main" id="{4497BCA9-6293-4F08-B88C-CAB2690A0F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356" y="12727"/>
            <a:ext cx="914400" cy="684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1" name="Picture 12" descr="POINSET2">
            <a:extLst>
              <a:ext uri="{FF2B5EF4-FFF2-40B4-BE49-F238E27FC236}">
                <a16:creationId xmlns="" xmlns:a16="http://schemas.microsoft.com/office/drawing/2014/main" id="{0632D757-C936-45AE-AE3E-3E29CC254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387062" y="-98879"/>
            <a:ext cx="742950" cy="987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2" name="Picture 12" descr="POINSET2">
            <a:extLst>
              <a:ext uri="{FF2B5EF4-FFF2-40B4-BE49-F238E27FC236}">
                <a16:creationId xmlns="" xmlns:a16="http://schemas.microsoft.com/office/drawing/2014/main" id="{E2805066-2E0D-4EE3-98BD-60E9E39B88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29276">
            <a:off x="104510" y="5992670"/>
            <a:ext cx="68580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753" name="Picture 12" descr="POINSET2">
            <a:extLst>
              <a:ext uri="{FF2B5EF4-FFF2-40B4-BE49-F238E27FC236}">
                <a16:creationId xmlns="" xmlns:a16="http://schemas.microsoft.com/office/drawing/2014/main" id="{7D5780DF-A0F4-4CBC-91A2-2E095FC06C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1176597" y="6045058"/>
            <a:ext cx="9906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494522" y="340511"/>
            <a:ext cx="1126204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3. </a:t>
            </a:r>
            <a:r>
              <a:rPr lang="vi-VN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Biết </a:t>
            </a:r>
            <a:r>
              <a:rPr lang="vi-VN" sz="32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rằng xay xát 1 kg thóc thì </a:t>
            </a:r>
            <a:r>
              <a:rPr lang="vi-VN" sz="320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được </a:t>
            </a:r>
            <a:r>
              <a:rPr lang="vi-VN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0,64</a:t>
            </a:r>
            <a:r>
              <a:rPr lang="en-US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kg </a:t>
            </a:r>
            <a:r>
              <a:rPr lang="vi-VN" sz="32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gạo. Hỏi cô Bình xay </a:t>
            </a:r>
            <a:r>
              <a:rPr lang="vi-VN" sz="320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xát </a:t>
            </a:r>
            <a:r>
              <a:rPr lang="vi-VN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50</a:t>
            </a:r>
            <a:r>
              <a:rPr lang="en-US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vi-VN" sz="3200" smtClean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kg </a:t>
            </a:r>
            <a:r>
              <a:rPr lang="vi-VN" sz="3200" dirty="0">
                <a:solidFill>
                  <a:prstClr val="black"/>
                </a:solidFill>
                <a:latin typeface="+mj-lt"/>
                <a:ea typeface="Cambria" panose="02040503050406030204" pitchFamily="18" charset="0"/>
                <a:cs typeface="Arial" panose="020B0604020202020204" pitchFamily="34" charset="0"/>
              </a:rPr>
              <a:t>thóc loại đó thì được bao nhiêu ki-lô-gam gạo?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ea typeface="Cambria" panose="02040503050406030204" pitchFamily="18" charset="0"/>
              <a:cs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5714EC2B-48D3-972C-E803-FECC1D6B14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69159" y="1388123"/>
            <a:ext cx="6095665" cy="269868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E7B1CED8-B0FF-027D-468F-585A5B95BF33}"/>
              </a:ext>
            </a:extLst>
          </p:cNvPr>
          <p:cNvSpPr txBox="1"/>
          <p:nvPr/>
        </p:nvSpPr>
        <p:spPr>
          <a:xfrm>
            <a:off x="1005569" y="1588178"/>
            <a:ext cx="45434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u="sng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óm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u="sng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tắt</a:t>
            </a:r>
            <a:r>
              <a:rPr lang="en-US" sz="2400" b="1" u="sng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 kg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thóc</a:t>
            </a:r>
            <a:r>
              <a:rPr lang="en-US" sz="2400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lang="en-US" sz="2400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   0,64 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  <a:p>
            <a:pPr marL="0" marR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50 </a:t>
            </a:r>
            <a:r>
              <a:rPr lang="en-US" sz="2400" i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kg </a:t>
            </a:r>
            <a:r>
              <a:rPr lang="en-US" sz="2400" i="1" smtClean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thóc:    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? kg </a:t>
            </a:r>
            <a:r>
              <a:rPr lang="en-US" sz="2400" i="1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gạo</a:t>
            </a:r>
            <a:r>
              <a:rPr lang="en-US" sz="2400" i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  <a:endParaRPr lang="en-US" sz="240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2FE8C0B-A7BF-4EA7-9589-A362E1691A65}"/>
              </a:ext>
            </a:extLst>
          </p:cNvPr>
          <p:cNvSpPr txBox="1"/>
          <p:nvPr/>
        </p:nvSpPr>
        <p:spPr>
          <a:xfrm>
            <a:off x="195944" y="4349590"/>
            <a:ext cx="11784562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4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 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Mẹ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của Mai mua 3 kg xoài hết 75 000 đồng. Cô Hà mua 3,5 kg xoài cùng loại đó, cô đưa cho người bán hàng </a:t>
            </a:r>
            <a:r>
              <a:rPr lang="vi-VN" sz="280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tờ 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100</a:t>
            </a:r>
            <a:r>
              <a:rPr lang="en-US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800" smtClean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000 </a:t>
            </a:r>
            <a:r>
              <a:rPr lang="vi-VN" sz="2800" dirty="0">
                <a:solidFill>
                  <a:prstClr val="black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đồng. Hỏi người bán hàng phải trả lại cô Hà bao nhiêu tiền?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6" name="Straight Connector 25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3247053" y="4758610"/>
            <a:ext cx="3788229" cy="186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>
            <a:off x="8973002" y="4758610"/>
            <a:ext cx="2783569" cy="1866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6088225" y="5180833"/>
            <a:ext cx="1816294" cy="546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="" xmlns:a16="http://schemas.microsoft.com/office/drawing/2014/main" id="{EB5BFD7F-0692-4B92-AE62-F30986834C65}"/>
              </a:ext>
            </a:extLst>
          </p:cNvPr>
          <p:cNvCxnSpPr>
            <a:cxnSpLocks/>
          </p:cNvCxnSpPr>
          <p:nvPr/>
        </p:nvCxnSpPr>
        <p:spPr>
          <a:xfrm flipV="1">
            <a:off x="428844" y="5617029"/>
            <a:ext cx="3629972" cy="1994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99017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2956</TotalTime>
  <Words>676</Words>
  <Application>Microsoft Office PowerPoint</Application>
  <PresentationFormat>Widescreen</PresentationFormat>
  <Paragraphs>216</Paragraphs>
  <Slides>15</Slides>
  <Notes>1</Notes>
  <HiddenSlides>0</HiddenSlides>
  <MMClips>7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7" baseType="lpstr">
      <vt:lpstr>SimSun</vt:lpstr>
      <vt:lpstr>.VnAvant</vt:lpstr>
      <vt:lpstr>.VnShelley Allegro</vt:lpstr>
      <vt:lpstr>Arial</vt:lpstr>
      <vt:lpstr>Calibri</vt:lpstr>
      <vt:lpstr>Cambria</vt:lpstr>
      <vt:lpstr>HP001-2-ô-ly</vt:lpstr>
      <vt:lpstr>Times New Roman</vt:lpstr>
      <vt:lpstr>VNI-Times</vt:lpstr>
      <vt:lpstr>Wingdings</vt:lpstr>
      <vt:lpstr>等线</vt:lpstr>
      <vt:lpstr>2_Office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262</cp:revision>
  <dcterms:created xsi:type="dcterms:W3CDTF">2022-07-03T07:54:12Z</dcterms:created>
  <dcterms:modified xsi:type="dcterms:W3CDTF">2024-11-10T12:32:58Z</dcterms:modified>
</cp:coreProperties>
</file>