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7" r:id="rId2"/>
    <p:sldMasterId id="2147483684" r:id="rId3"/>
  </p:sldMasterIdLst>
  <p:notesMasterIdLst>
    <p:notesMasterId r:id="rId20"/>
  </p:notesMasterIdLst>
  <p:sldIdLst>
    <p:sldId id="2932" r:id="rId4"/>
    <p:sldId id="2929" r:id="rId5"/>
    <p:sldId id="334" r:id="rId6"/>
    <p:sldId id="2933" r:id="rId7"/>
    <p:sldId id="336" r:id="rId8"/>
    <p:sldId id="339" r:id="rId9"/>
    <p:sldId id="335" r:id="rId10"/>
    <p:sldId id="340" r:id="rId11"/>
    <p:sldId id="2930" r:id="rId12"/>
    <p:sldId id="2931" r:id="rId13"/>
    <p:sldId id="342" r:id="rId14"/>
    <p:sldId id="2934" r:id="rId15"/>
    <p:sldId id="2905" r:id="rId16"/>
    <p:sldId id="276" r:id="rId17"/>
    <p:sldId id="2926" r:id="rId18"/>
    <p:sldId id="348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92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91A87C-F832-4786-BB67-CF5533ADB537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CD43EC-E28F-4A9D-B29A-C4DC9F533E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0624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1" name="Google Shape;2901;ga1242414e1_0_1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2" name="Google Shape;2902;ga1242414e1_0_1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394838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8" name="Google Shape;2648;ga1242414e1_0_1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9" name="Google Shape;2649;ga1242414e1_0_1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614325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5" name="Google Shape;3095;ga1242414e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6" name="Google Shape;3096;ga1242414e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545261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3" name="Google Shape;2463;g97767bb796_0_14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4" name="Google Shape;2464;g97767bb796_0_14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034362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30712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8" name="Google Shape;3338;g97767bb796_0_10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9" name="Google Shape;3339;g97767bb796_0_10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70339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6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82" name="Google Shape;282;p6"/>
          <p:cNvSpPr/>
          <p:nvPr/>
        </p:nvSpPr>
        <p:spPr>
          <a:xfrm>
            <a:off x="2834733" y="5198367"/>
            <a:ext cx="6522528" cy="1659635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3" name="Google Shape;283;p6"/>
          <p:cNvSpPr/>
          <p:nvPr/>
        </p:nvSpPr>
        <p:spPr>
          <a:xfrm>
            <a:off x="-2103499" y="1195594"/>
            <a:ext cx="5112172" cy="1175101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691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4" name="Google Shape;284;p6"/>
          <p:cNvSpPr/>
          <p:nvPr/>
        </p:nvSpPr>
        <p:spPr>
          <a:xfrm>
            <a:off x="7821396" y="111234"/>
            <a:ext cx="4426056" cy="958308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691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406710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1_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861723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bg>
      <p:bgPr>
        <a:solidFill>
          <a:schemeClr val="accent4"/>
        </a:solidFill>
        <a:effectLst/>
      </p:bgPr>
    </p:bg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37149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38"/>
          <p:cNvSpPr/>
          <p:nvPr/>
        </p:nvSpPr>
        <p:spPr>
          <a:xfrm>
            <a:off x="4976902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9" name="Google Shape;1079;p38"/>
          <p:cNvSpPr/>
          <p:nvPr/>
        </p:nvSpPr>
        <p:spPr>
          <a:xfrm>
            <a:off x="9604340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38"/>
          <p:cNvSpPr/>
          <p:nvPr/>
        </p:nvSpPr>
        <p:spPr>
          <a:xfrm>
            <a:off x="17" y="5321402"/>
            <a:ext cx="12192016" cy="826665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38"/>
          <p:cNvSpPr/>
          <p:nvPr/>
        </p:nvSpPr>
        <p:spPr>
          <a:xfrm>
            <a:off x="-16" y="5669032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2" name="Google Shape;1082;p38"/>
          <p:cNvSpPr/>
          <p:nvPr/>
        </p:nvSpPr>
        <p:spPr>
          <a:xfrm>
            <a:off x="4853785" y="5500935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3" name="Google Shape;1083;p38"/>
          <p:cNvSpPr/>
          <p:nvPr/>
        </p:nvSpPr>
        <p:spPr>
          <a:xfrm>
            <a:off x="-15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4" name="Google Shape;1084;p38"/>
          <p:cNvSpPr/>
          <p:nvPr/>
        </p:nvSpPr>
        <p:spPr>
          <a:xfrm>
            <a:off x="-16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85" name="Google Shape;1085;p38"/>
          <p:cNvGrpSpPr/>
          <p:nvPr/>
        </p:nvGrpSpPr>
        <p:grpSpPr>
          <a:xfrm flipH="1">
            <a:off x="776280" y="5185306"/>
            <a:ext cx="3442029" cy="1169041"/>
            <a:chOff x="1260750" y="1341725"/>
            <a:chExt cx="438475" cy="148925"/>
          </a:xfrm>
        </p:grpSpPr>
        <p:sp>
          <p:nvSpPr>
            <p:cNvPr id="1086" name="Google Shape;1086;p38"/>
            <p:cNvSpPr/>
            <p:nvPr/>
          </p:nvSpPr>
          <p:spPr>
            <a:xfrm>
              <a:off x="1644550" y="1363050"/>
              <a:ext cx="33375" cy="121100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1643150" y="1341725"/>
              <a:ext cx="35825" cy="21350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1663075" y="1424750"/>
              <a:ext cx="6425" cy="3125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38"/>
            <p:cNvSpPr/>
            <p:nvPr/>
          </p:nvSpPr>
          <p:spPr>
            <a:xfrm>
              <a:off x="1670875" y="1424750"/>
              <a:ext cx="6400" cy="3125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38"/>
            <p:cNvSpPr/>
            <p:nvPr/>
          </p:nvSpPr>
          <p:spPr>
            <a:xfrm>
              <a:off x="1666825" y="1429125"/>
              <a:ext cx="6725" cy="3425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1648275" y="1369125"/>
              <a:ext cx="6400" cy="3000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1655950" y="1369125"/>
              <a:ext cx="6525" cy="3000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38"/>
            <p:cNvSpPr/>
            <p:nvPr/>
          </p:nvSpPr>
          <p:spPr>
            <a:xfrm>
              <a:off x="1651900" y="1373500"/>
              <a:ext cx="6525" cy="3325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38"/>
            <p:cNvSpPr/>
            <p:nvPr/>
          </p:nvSpPr>
          <p:spPr>
            <a:xfrm>
              <a:off x="1667450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38"/>
            <p:cNvSpPr/>
            <p:nvPr/>
          </p:nvSpPr>
          <p:spPr>
            <a:xfrm>
              <a:off x="1659675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38"/>
            <p:cNvSpPr/>
            <p:nvPr/>
          </p:nvSpPr>
          <p:spPr>
            <a:xfrm>
              <a:off x="1663400" y="1386275"/>
              <a:ext cx="6750" cy="3125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38"/>
            <p:cNvSpPr/>
            <p:nvPr/>
          </p:nvSpPr>
          <p:spPr>
            <a:xfrm>
              <a:off x="1663075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38"/>
            <p:cNvSpPr/>
            <p:nvPr/>
          </p:nvSpPr>
          <p:spPr>
            <a:xfrm>
              <a:off x="1655300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38"/>
            <p:cNvSpPr/>
            <p:nvPr/>
          </p:nvSpPr>
          <p:spPr>
            <a:xfrm>
              <a:off x="1659350" y="1429125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38"/>
            <p:cNvSpPr/>
            <p:nvPr/>
          </p:nvSpPr>
          <p:spPr>
            <a:xfrm>
              <a:off x="1648900" y="14092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1656700" y="1409200"/>
              <a:ext cx="6400" cy="3425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1664050" y="1409200"/>
              <a:ext cx="6525" cy="3425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38"/>
            <p:cNvSpPr/>
            <p:nvPr/>
          </p:nvSpPr>
          <p:spPr>
            <a:xfrm>
              <a:off x="1652650" y="1413675"/>
              <a:ext cx="6400" cy="3325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8"/>
            <p:cNvSpPr/>
            <p:nvPr/>
          </p:nvSpPr>
          <p:spPr>
            <a:xfrm>
              <a:off x="1660000" y="1413675"/>
              <a:ext cx="6825" cy="3325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38"/>
            <p:cNvSpPr/>
            <p:nvPr/>
          </p:nvSpPr>
          <p:spPr>
            <a:xfrm>
              <a:off x="1569300" y="1378825"/>
              <a:ext cx="34450" cy="102325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38"/>
            <p:cNvSpPr/>
            <p:nvPr/>
          </p:nvSpPr>
          <p:spPr>
            <a:xfrm>
              <a:off x="1573975" y="1380525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38"/>
            <p:cNvSpPr/>
            <p:nvPr/>
          </p:nvSpPr>
          <p:spPr>
            <a:xfrm>
              <a:off x="1572275" y="1366675"/>
              <a:ext cx="26350" cy="24750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38"/>
            <p:cNvSpPr/>
            <p:nvPr/>
          </p:nvSpPr>
          <p:spPr>
            <a:xfrm>
              <a:off x="1581775" y="1381900"/>
              <a:ext cx="7050" cy="10800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38"/>
            <p:cNvSpPr/>
            <p:nvPr/>
          </p:nvSpPr>
          <p:spPr>
            <a:xfrm>
              <a:off x="1586125" y="138160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38"/>
            <p:cNvSpPr/>
            <p:nvPr/>
          </p:nvSpPr>
          <p:spPr>
            <a:xfrm>
              <a:off x="1619925" y="1424750"/>
              <a:ext cx="325" cy="1425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38"/>
            <p:cNvSpPr/>
            <p:nvPr/>
          </p:nvSpPr>
          <p:spPr>
            <a:xfrm>
              <a:off x="1608825" y="1417725"/>
              <a:ext cx="23150" cy="17575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2" name="Google Shape;1112;p38"/>
            <p:cNvSpPr/>
            <p:nvPr/>
          </p:nvSpPr>
          <p:spPr>
            <a:xfrm>
              <a:off x="1620550" y="1424750"/>
              <a:ext cx="675" cy="1100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3" name="Google Shape;1113;p38"/>
            <p:cNvSpPr/>
            <p:nvPr/>
          </p:nvSpPr>
          <p:spPr>
            <a:xfrm>
              <a:off x="1619500" y="1429450"/>
              <a:ext cx="750" cy="1400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1605700" y="1420375"/>
              <a:ext cx="29300" cy="22075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1620875" y="1429125"/>
              <a:ext cx="350" cy="1400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1619275" y="1436925"/>
              <a:ext cx="675" cy="1775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1602425" y="1425825"/>
              <a:ext cx="35950" cy="27450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1620875" y="1436275"/>
              <a:ext cx="675" cy="2050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38"/>
            <p:cNvSpPr/>
            <p:nvPr/>
          </p:nvSpPr>
          <p:spPr>
            <a:xfrm>
              <a:off x="1619175" y="1441600"/>
              <a:ext cx="775" cy="2125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38"/>
            <p:cNvSpPr/>
            <p:nvPr/>
          </p:nvSpPr>
          <p:spPr>
            <a:xfrm>
              <a:off x="1599350" y="1428475"/>
              <a:ext cx="42125" cy="32225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1620875" y="1440975"/>
              <a:ext cx="675" cy="2350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8"/>
            <p:cNvSpPr/>
            <p:nvPr/>
          </p:nvSpPr>
          <p:spPr>
            <a:xfrm>
              <a:off x="1613425" y="1432525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8"/>
            <p:cNvSpPr/>
            <p:nvPr/>
          </p:nvSpPr>
          <p:spPr>
            <a:xfrm>
              <a:off x="1615325" y="1414950"/>
              <a:ext cx="9950" cy="5625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1588475" y="1442025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1577800" y="1434875"/>
              <a:ext cx="22725" cy="17675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8"/>
            <p:cNvSpPr/>
            <p:nvPr/>
          </p:nvSpPr>
          <p:spPr>
            <a:xfrm>
              <a:off x="1589125" y="1442025"/>
              <a:ext cx="775" cy="975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8"/>
            <p:cNvSpPr/>
            <p:nvPr/>
          </p:nvSpPr>
          <p:spPr>
            <a:xfrm>
              <a:off x="1588150" y="1446725"/>
              <a:ext cx="675" cy="1400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8"/>
            <p:cNvSpPr/>
            <p:nvPr/>
          </p:nvSpPr>
          <p:spPr>
            <a:xfrm>
              <a:off x="1574400" y="1437550"/>
              <a:ext cx="29250" cy="22100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38"/>
            <p:cNvSpPr/>
            <p:nvPr/>
          </p:nvSpPr>
          <p:spPr>
            <a:xfrm>
              <a:off x="1589550" y="1446400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0" name="Google Shape;1130;p38"/>
            <p:cNvSpPr/>
            <p:nvPr/>
          </p:nvSpPr>
          <p:spPr>
            <a:xfrm>
              <a:off x="1587925" y="1454175"/>
              <a:ext cx="575" cy="1725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1" name="Google Shape;1131;p38"/>
            <p:cNvSpPr/>
            <p:nvPr/>
          </p:nvSpPr>
          <p:spPr>
            <a:xfrm>
              <a:off x="1570925" y="1442975"/>
              <a:ext cx="36150" cy="27550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38"/>
            <p:cNvSpPr/>
            <p:nvPr/>
          </p:nvSpPr>
          <p:spPr>
            <a:xfrm>
              <a:off x="1589550" y="1453750"/>
              <a:ext cx="650" cy="1725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38"/>
            <p:cNvSpPr/>
            <p:nvPr/>
          </p:nvSpPr>
          <p:spPr>
            <a:xfrm>
              <a:off x="1587850" y="1458850"/>
              <a:ext cx="650" cy="2100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38"/>
            <p:cNvSpPr/>
            <p:nvPr/>
          </p:nvSpPr>
          <p:spPr>
            <a:xfrm>
              <a:off x="1567950" y="1445650"/>
              <a:ext cx="42175" cy="32250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38"/>
            <p:cNvSpPr/>
            <p:nvPr/>
          </p:nvSpPr>
          <p:spPr>
            <a:xfrm>
              <a:off x="1589550" y="1458225"/>
              <a:ext cx="650" cy="2375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38"/>
            <p:cNvSpPr/>
            <p:nvPr/>
          </p:nvSpPr>
          <p:spPr>
            <a:xfrm>
              <a:off x="1582075" y="1449700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38"/>
            <p:cNvSpPr/>
            <p:nvPr/>
          </p:nvSpPr>
          <p:spPr>
            <a:xfrm>
              <a:off x="1583950" y="1432225"/>
              <a:ext cx="9975" cy="5550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38"/>
            <p:cNvSpPr/>
            <p:nvPr/>
          </p:nvSpPr>
          <p:spPr>
            <a:xfrm>
              <a:off x="1553725" y="1481950"/>
              <a:ext cx="138500" cy="5650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38"/>
            <p:cNvSpPr/>
            <p:nvPr/>
          </p:nvSpPr>
          <p:spPr>
            <a:xfrm>
              <a:off x="1566200" y="1460875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0" name="Google Shape;1140;p38"/>
            <p:cNvSpPr/>
            <p:nvPr/>
          </p:nvSpPr>
          <p:spPr>
            <a:xfrm>
              <a:off x="1584425" y="1469625"/>
              <a:ext cx="675" cy="14525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1" name="Google Shape;1141;p38"/>
            <p:cNvSpPr/>
            <p:nvPr/>
          </p:nvSpPr>
          <p:spPr>
            <a:xfrm>
              <a:off x="1585075" y="1466650"/>
              <a:ext cx="23675" cy="17500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2" name="Google Shape;1142;p38"/>
            <p:cNvSpPr/>
            <p:nvPr/>
          </p:nvSpPr>
          <p:spPr>
            <a:xfrm>
              <a:off x="1566200" y="1460250"/>
              <a:ext cx="43200" cy="11425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3" name="Google Shape;1143;p38"/>
            <p:cNvSpPr/>
            <p:nvPr/>
          </p:nvSpPr>
          <p:spPr>
            <a:xfrm>
              <a:off x="1569925" y="1476775"/>
              <a:ext cx="8775" cy="7375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4" name="Google Shape;1144;p38"/>
            <p:cNvSpPr/>
            <p:nvPr/>
          </p:nvSpPr>
          <p:spPr>
            <a:xfrm>
              <a:off x="1573675" y="1476775"/>
              <a:ext cx="325" cy="7375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5" name="Google Shape;1145;p38"/>
            <p:cNvSpPr/>
            <p:nvPr/>
          </p:nvSpPr>
          <p:spPr>
            <a:xfrm>
              <a:off x="1600300" y="1438925"/>
              <a:ext cx="35425" cy="45225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6" name="Google Shape;1146;p38"/>
            <p:cNvSpPr/>
            <p:nvPr/>
          </p:nvSpPr>
          <p:spPr>
            <a:xfrm>
              <a:off x="1635700" y="1456200"/>
              <a:ext cx="1400" cy="27950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7" name="Google Shape;1147;p38"/>
            <p:cNvSpPr/>
            <p:nvPr/>
          </p:nvSpPr>
          <p:spPr>
            <a:xfrm>
              <a:off x="1637075" y="1450125"/>
              <a:ext cx="45650" cy="34025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38"/>
            <p:cNvSpPr/>
            <p:nvPr/>
          </p:nvSpPr>
          <p:spPr>
            <a:xfrm>
              <a:off x="1599675" y="1437550"/>
              <a:ext cx="84650" cy="22725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9" name="Google Shape;1149;p38"/>
            <p:cNvSpPr/>
            <p:nvPr/>
          </p:nvSpPr>
          <p:spPr>
            <a:xfrm>
              <a:off x="1607025" y="1469950"/>
              <a:ext cx="17275" cy="14200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0" name="Google Shape;1150;p38"/>
            <p:cNvSpPr/>
            <p:nvPr/>
          </p:nvSpPr>
          <p:spPr>
            <a:xfrm>
              <a:off x="1614800" y="1469950"/>
              <a:ext cx="350" cy="14200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1" name="Google Shape;1151;p38"/>
            <p:cNvSpPr/>
            <p:nvPr/>
          </p:nvSpPr>
          <p:spPr>
            <a:xfrm>
              <a:off x="1676625" y="1463550"/>
              <a:ext cx="22600" cy="27100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2" name="Google Shape;1152;p38"/>
            <p:cNvSpPr/>
            <p:nvPr/>
          </p:nvSpPr>
          <p:spPr>
            <a:xfrm>
              <a:off x="1260750" y="1482850"/>
              <a:ext cx="282875" cy="3750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3" name="Google Shape;1153;p38"/>
            <p:cNvSpPr/>
            <p:nvPr/>
          </p:nvSpPr>
          <p:spPr>
            <a:xfrm>
              <a:off x="1287400" y="1477075"/>
              <a:ext cx="271800" cy="377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4" name="Google Shape;1154;p38"/>
            <p:cNvSpPr/>
            <p:nvPr/>
          </p:nvSpPr>
          <p:spPr>
            <a:xfrm>
              <a:off x="16347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38"/>
            <p:cNvSpPr/>
            <p:nvPr/>
          </p:nvSpPr>
          <p:spPr>
            <a:xfrm>
              <a:off x="1633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6" name="Google Shape;1156;p38"/>
            <p:cNvSpPr/>
            <p:nvPr/>
          </p:nvSpPr>
          <p:spPr>
            <a:xfrm>
              <a:off x="1631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7" name="Google Shape;1157;p38"/>
            <p:cNvSpPr/>
            <p:nvPr/>
          </p:nvSpPr>
          <p:spPr>
            <a:xfrm>
              <a:off x="1629625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8" name="Google Shape;1158;p38"/>
            <p:cNvSpPr/>
            <p:nvPr/>
          </p:nvSpPr>
          <p:spPr>
            <a:xfrm>
              <a:off x="16280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9" name="Google Shape;1159;p38"/>
            <p:cNvSpPr/>
            <p:nvPr/>
          </p:nvSpPr>
          <p:spPr>
            <a:xfrm>
              <a:off x="1626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0" name="Google Shape;1160;p38"/>
            <p:cNvSpPr/>
            <p:nvPr/>
          </p:nvSpPr>
          <p:spPr>
            <a:xfrm>
              <a:off x="1624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1" name="Google Shape;1161;p38"/>
            <p:cNvSpPr/>
            <p:nvPr/>
          </p:nvSpPr>
          <p:spPr>
            <a:xfrm>
              <a:off x="1623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2" name="Google Shape;1162;p38"/>
            <p:cNvSpPr/>
            <p:nvPr/>
          </p:nvSpPr>
          <p:spPr>
            <a:xfrm>
              <a:off x="16215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3" name="Google Shape;1163;p38"/>
            <p:cNvSpPr/>
            <p:nvPr/>
          </p:nvSpPr>
          <p:spPr>
            <a:xfrm>
              <a:off x="16199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4" name="Google Shape;1164;p38"/>
            <p:cNvSpPr/>
            <p:nvPr/>
          </p:nvSpPr>
          <p:spPr>
            <a:xfrm>
              <a:off x="1618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5" name="Google Shape;1165;p38"/>
            <p:cNvSpPr/>
            <p:nvPr/>
          </p:nvSpPr>
          <p:spPr>
            <a:xfrm>
              <a:off x="1616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6" name="Google Shape;1166;p38"/>
            <p:cNvSpPr/>
            <p:nvPr/>
          </p:nvSpPr>
          <p:spPr>
            <a:xfrm>
              <a:off x="1614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7" name="Google Shape;1167;p38"/>
            <p:cNvSpPr/>
            <p:nvPr/>
          </p:nvSpPr>
          <p:spPr>
            <a:xfrm>
              <a:off x="16131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8" name="Google Shape;1168;p38"/>
            <p:cNvSpPr/>
            <p:nvPr/>
          </p:nvSpPr>
          <p:spPr>
            <a:xfrm>
              <a:off x="1611400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9" name="Google Shape;1169;p38"/>
            <p:cNvSpPr/>
            <p:nvPr/>
          </p:nvSpPr>
          <p:spPr>
            <a:xfrm>
              <a:off x="1610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0" name="Google Shape;1170;p38"/>
            <p:cNvSpPr/>
            <p:nvPr/>
          </p:nvSpPr>
          <p:spPr>
            <a:xfrm>
              <a:off x="1608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1" name="Google Shape;1171;p38"/>
            <p:cNvSpPr/>
            <p:nvPr/>
          </p:nvSpPr>
          <p:spPr>
            <a:xfrm>
              <a:off x="1606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2" name="Google Shape;1172;p38"/>
            <p:cNvSpPr/>
            <p:nvPr/>
          </p:nvSpPr>
          <p:spPr>
            <a:xfrm>
              <a:off x="16050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3" name="Google Shape;1173;p38"/>
            <p:cNvSpPr/>
            <p:nvPr/>
          </p:nvSpPr>
          <p:spPr>
            <a:xfrm>
              <a:off x="16033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4" name="Google Shape;1174;p38"/>
            <p:cNvSpPr/>
            <p:nvPr/>
          </p:nvSpPr>
          <p:spPr>
            <a:xfrm>
              <a:off x="1601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5" name="Google Shape;1175;p38"/>
            <p:cNvSpPr/>
            <p:nvPr/>
          </p:nvSpPr>
          <p:spPr>
            <a:xfrm>
              <a:off x="1600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38"/>
            <p:cNvSpPr/>
            <p:nvPr/>
          </p:nvSpPr>
          <p:spPr>
            <a:xfrm>
              <a:off x="15982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38"/>
            <p:cNvSpPr/>
            <p:nvPr/>
          </p:nvSpPr>
          <p:spPr>
            <a:xfrm>
              <a:off x="15965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8" name="Google Shape;1178;p38"/>
            <p:cNvSpPr/>
            <p:nvPr/>
          </p:nvSpPr>
          <p:spPr>
            <a:xfrm>
              <a:off x="1595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9" name="Google Shape;1179;p38"/>
            <p:cNvSpPr/>
            <p:nvPr/>
          </p:nvSpPr>
          <p:spPr>
            <a:xfrm>
              <a:off x="1593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0" name="Google Shape;1180;p38"/>
            <p:cNvSpPr/>
            <p:nvPr/>
          </p:nvSpPr>
          <p:spPr>
            <a:xfrm>
              <a:off x="1591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1" name="Google Shape;1181;p38"/>
            <p:cNvSpPr/>
            <p:nvPr/>
          </p:nvSpPr>
          <p:spPr>
            <a:xfrm>
              <a:off x="15901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2" name="Google Shape;1182;p38"/>
            <p:cNvSpPr/>
            <p:nvPr/>
          </p:nvSpPr>
          <p:spPr>
            <a:xfrm>
              <a:off x="15884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3" name="Google Shape;1183;p38"/>
            <p:cNvSpPr/>
            <p:nvPr/>
          </p:nvSpPr>
          <p:spPr>
            <a:xfrm>
              <a:off x="1586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4" name="Google Shape;1184;p38"/>
            <p:cNvSpPr/>
            <p:nvPr/>
          </p:nvSpPr>
          <p:spPr>
            <a:xfrm>
              <a:off x="1585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5" name="Google Shape;1185;p38"/>
            <p:cNvSpPr/>
            <p:nvPr/>
          </p:nvSpPr>
          <p:spPr>
            <a:xfrm>
              <a:off x="1583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6" name="Google Shape;1186;p38"/>
            <p:cNvSpPr/>
            <p:nvPr/>
          </p:nvSpPr>
          <p:spPr>
            <a:xfrm>
              <a:off x="15817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7" name="Google Shape;1187;p38"/>
            <p:cNvSpPr/>
            <p:nvPr/>
          </p:nvSpPr>
          <p:spPr>
            <a:xfrm>
              <a:off x="1580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8" name="Google Shape;1188;p38"/>
            <p:cNvSpPr/>
            <p:nvPr/>
          </p:nvSpPr>
          <p:spPr>
            <a:xfrm>
              <a:off x="1578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9" name="Google Shape;1189;p38"/>
            <p:cNvSpPr/>
            <p:nvPr/>
          </p:nvSpPr>
          <p:spPr>
            <a:xfrm>
              <a:off x="1576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0" name="Google Shape;1190;p38"/>
            <p:cNvSpPr/>
            <p:nvPr/>
          </p:nvSpPr>
          <p:spPr>
            <a:xfrm>
              <a:off x="1575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1" name="Google Shape;1191;p38"/>
            <p:cNvSpPr/>
            <p:nvPr/>
          </p:nvSpPr>
          <p:spPr>
            <a:xfrm>
              <a:off x="15736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2" name="Google Shape;1192;p38"/>
            <p:cNvSpPr/>
            <p:nvPr/>
          </p:nvSpPr>
          <p:spPr>
            <a:xfrm>
              <a:off x="15719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3" name="Google Shape;1193;p38"/>
            <p:cNvSpPr/>
            <p:nvPr/>
          </p:nvSpPr>
          <p:spPr>
            <a:xfrm>
              <a:off x="1570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4" name="Google Shape;1194;p38"/>
            <p:cNvSpPr/>
            <p:nvPr/>
          </p:nvSpPr>
          <p:spPr>
            <a:xfrm>
              <a:off x="1568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5" name="Google Shape;1195;p38"/>
            <p:cNvSpPr/>
            <p:nvPr/>
          </p:nvSpPr>
          <p:spPr>
            <a:xfrm>
              <a:off x="15668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6" name="Google Shape;1196;p38"/>
            <p:cNvSpPr/>
            <p:nvPr/>
          </p:nvSpPr>
          <p:spPr>
            <a:xfrm>
              <a:off x="15652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7" name="Google Shape;1197;p38"/>
            <p:cNvSpPr/>
            <p:nvPr/>
          </p:nvSpPr>
          <p:spPr>
            <a:xfrm>
              <a:off x="1563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8" name="Google Shape;1198;p38"/>
            <p:cNvSpPr/>
            <p:nvPr/>
          </p:nvSpPr>
          <p:spPr>
            <a:xfrm>
              <a:off x="1562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9" name="Google Shape;1199;p38"/>
            <p:cNvSpPr/>
            <p:nvPr/>
          </p:nvSpPr>
          <p:spPr>
            <a:xfrm>
              <a:off x="1560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0" name="Google Shape;1200;p38"/>
            <p:cNvSpPr/>
            <p:nvPr/>
          </p:nvSpPr>
          <p:spPr>
            <a:xfrm>
              <a:off x="15587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1" name="Google Shape;1201;p38"/>
            <p:cNvSpPr/>
            <p:nvPr/>
          </p:nvSpPr>
          <p:spPr>
            <a:xfrm>
              <a:off x="1557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2" name="Google Shape;1202;p38"/>
            <p:cNvSpPr/>
            <p:nvPr/>
          </p:nvSpPr>
          <p:spPr>
            <a:xfrm>
              <a:off x="1555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3" name="Google Shape;1203;p38"/>
            <p:cNvSpPr/>
            <p:nvPr/>
          </p:nvSpPr>
          <p:spPr>
            <a:xfrm>
              <a:off x="1553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4" name="Google Shape;1204;p38"/>
            <p:cNvSpPr/>
            <p:nvPr/>
          </p:nvSpPr>
          <p:spPr>
            <a:xfrm>
              <a:off x="1552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5" name="Google Shape;1205;p38"/>
            <p:cNvSpPr/>
            <p:nvPr/>
          </p:nvSpPr>
          <p:spPr>
            <a:xfrm>
              <a:off x="1550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6" name="Google Shape;1206;p38"/>
            <p:cNvSpPr/>
            <p:nvPr/>
          </p:nvSpPr>
          <p:spPr>
            <a:xfrm>
              <a:off x="1549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7" name="Google Shape;1207;p38"/>
            <p:cNvSpPr/>
            <p:nvPr/>
          </p:nvSpPr>
          <p:spPr>
            <a:xfrm>
              <a:off x="1547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38"/>
            <p:cNvSpPr/>
            <p:nvPr/>
          </p:nvSpPr>
          <p:spPr>
            <a:xfrm>
              <a:off x="1545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9" name="Google Shape;1209;p38"/>
            <p:cNvSpPr/>
            <p:nvPr/>
          </p:nvSpPr>
          <p:spPr>
            <a:xfrm>
              <a:off x="1543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0" name="Google Shape;1210;p38"/>
            <p:cNvSpPr/>
            <p:nvPr/>
          </p:nvSpPr>
          <p:spPr>
            <a:xfrm>
              <a:off x="1542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1" name="Google Shape;1211;p38"/>
            <p:cNvSpPr/>
            <p:nvPr/>
          </p:nvSpPr>
          <p:spPr>
            <a:xfrm>
              <a:off x="1540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2" name="Google Shape;1212;p38"/>
            <p:cNvSpPr/>
            <p:nvPr/>
          </p:nvSpPr>
          <p:spPr>
            <a:xfrm>
              <a:off x="1538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3" name="Google Shape;1213;p38"/>
            <p:cNvSpPr/>
            <p:nvPr/>
          </p:nvSpPr>
          <p:spPr>
            <a:xfrm>
              <a:off x="1537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4" name="Google Shape;1214;p38"/>
            <p:cNvSpPr/>
            <p:nvPr/>
          </p:nvSpPr>
          <p:spPr>
            <a:xfrm>
              <a:off x="1535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5" name="Google Shape;1215;p38"/>
            <p:cNvSpPr/>
            <p:nvPr/>
          </p:nvSpPr>
          <p:spPr>
            <a:xfrm>
              <a:off x="1533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6" name="Google Shape;1216;p38"/>
            <p:cNvSpPr/>
            <p:nvPr/>
          </p:nvSpPr>
          <p:spPr>
            <a:xfrm>
              <a:off x="1532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7" name="Google Shape;1217;p38"/>
            <p:cNvSpPr/>
            <p:nvPr/>
          </p:nvSpPr>
          <p:spPr>
            <a:xfrm>
              <a:off x="1530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8" name="Google Shape;1218;p38"/>
            <p:cNvSpPr/>
            <p:nvPr/>
          </p:nvSpPr>
          <p:spPr>
            <a:xfrm>
              <a:off x="1529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9" name="Google Shape;1219;p38"/>
            <p:cNvSpPr/>
            <p:nvPr/>
          </p:nvSpPr>
          <p:spPr>
            <a:xfrm>
              <a:off x="1527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0" name="Google Shape;1220;p38"/>
            <p:cNvSpPr/>
            <p:nvPr/>
          </p:nvSpPr>
          <p:spPr>
            <a:xfrm>
              <a:off x="1525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1" name="Google Shape;1221;p38"/>
            <p:cNvSpPr/>
            <p:nvPr/>
          </p:nvSpPr>
          <p:spPr>
            <a:xfrm>
              <a:off x="1524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2" name="Google Shape;1222;p38"/>
            <p:cNvSpPr/>
            <p:nvPr/>
          </p:nvSpPr>
          <p:spPr>
            <a:xfrm>
              <a:off x="1522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3" name="Google Shape;1223;p38"/>
            <p:cNvSpPr/>
            <p:nvPr/>
          </p:nvSpPr>
          <p:spPr>
            <a:xfrm>
              <a:off x="1520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4" name="Google Shape;1224;p38"/>
            <p:cNvSpPr/>
            <p:nvPr/>
          </p:nvSpPr>
          <p:spPr>
            <a:xfrm>
              <a:off x="1519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5" name="Google Shape;1225;p38"/>
            <p:cNvSpPr/>
            <p:nvPr/>
          </p:nvSpPr>
          <p:spPr>
            <a:xfrm>
              <a:off x="1517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6" name="Google Shape;1226;p38"/>
            <p:cNvSpPr/>
            <p:nvPr/>
          </p:nvSpPr>
          <p:spPr>
            <a:xfrm>
              <a:off x="1515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7" name="Google Shape;1227;p38"/>
            <p:cNvSpPr/>
            <p:nvPr/>
          </p:nvSpPr>
          <p:spPr>
            <a:xfrm>
              <a:off x="1514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38"/>
            <p:cNvSpPr/>
            <p:nvPr/>
          </p:nvSpPr>
          <p:spPr>
            <a:xfrm>
              <a:off x="1512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38"/>
            <p:cNvSpPr/>
            <p:nvPr/>
          </p:nvSpPr>
          <p:spPr>
            <a:xfrm>
              <a:off x="1510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0" name="Google Shape;1230;p38"/>
            <p:cNvSpPr/>
            <p:nvPr/>
          </p:nvSpPr>
          <p:spPr>
            <a:xfrm>
              <a:off x="1509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1" name="Google Shape;1231;p38"/>
            <p:cNvSpPr/>
            <p:nvPr/>
          </p:nvSpPr>
          <p:spPr>
            <a:xfrm>
              <a:off x="1507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2" name="Google Shape;1232;p38"/>
            <p:cNvSpPr/>
            <p:nvPr/>
          </p:nvSpPr>
          <p:spPr>
            <a:xfrm>
              <a:off x="1505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3" name="Google Shape;1233;p38"/>
            <p:cNvSpPr/>
            <p:nvPr/>
          </p:nvSpPr>
          <p:spPr>
            <a:xfrm>
              <a:off x="1504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4" name="Google Shape;1234;p38"/>
            <p:cNvSpPr/>
            <p:nvPr/>
          </p:nvSpPr>
          <p:spPr>
            <a:xfrm>
              <a:off x="1502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5" name="Google Shape;1235;p38"/>
            <p:cNvSpPr/>
            <p:nvPr/>
          </p:nvSpPr>
          <p:spPr>
            <a:xfrm>
              <a:off x="1501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38"/>
            <p:cNvSpPr/>
            <p:nvPr/>
          </p:nvSpPr>
          <p:spPr>
            <a:xfrm>
              <a:off x="1499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7" name="Google Shape;1237;p38"/>
            <p:cNvSpPr/>
            <p:nvPr/>
          </p:nvSpPr>
          <p:spPr>
            <a:xfrm>
              <a:off x="1497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8" name="Google Shape;1238;p38"/>
            <p:cNvSpPr/>
            <p:nvPr/>
          </p:nvSpPr>
          <p:spPr>
            <a:xfrm>
              <a:off x="1495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9" name="Google Shape;1239;p38"/>
            <p:cNvSpPr/>
            <p:nvPr/>
          </p:nvSpPr>
          <p:spPr>
            <a:xfrm>
              <a:off x="1494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0" name="Google Shape;1240;p38"/>
            <p:cNvSpPr/>
            <p:nvPr/>
          </p:nvSpPr>
          <p:spPr>
            <a:xfrm>
              <a:off x="1492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1" name="Google Shape;1241;p38"/>
            <p:cNvSpPr/>
            <p:nvPr/>
          </p:nvSpPr>
          <p:spPr>
            <a:xfrm>
              <a:off x="1490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2" name="Google Shape;1242;p38"/>
            <p:cNvSpPr/>
            <p:nvPr/>
          </p:nvSpPr>
          <p:spPr>
            <a:xfrm>
              <a:off x="1489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3" name="Google Shape;1243;p38"/>
            <p:cNvSpPr/>
            <p:nvPr/>
          </p:nvSpPr>
          <p:spPr>
            <a:xfrm>
              <a:off x="1487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4" name="Google Shape;1244;p38"/>
            <p:cNvSpPr/>
            <p:nvPr/>
          </p:nvSpPr>
          <p:spPr>
            <a:xfrm>
              <a:off x="14862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5" name="Google Shape;1245;p38"/>
            <p:cNvSpPr/>
            <p:nvPr/>
          </p:nvSpPr>
          <p:spPr>
            <a:xfrm>
              <a:off x="14845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6" name="Google Shape;1246;p38"/>
            <p:cNvSpPr/>
            <p:nvPr/>
          </p:nvSpPr>
          <p:spPr>
            <a:xfrm>
              <a:off x="1482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7" name="Google Shape;1247;p38"/>
            <p:cNvSpPr/>
            <p:nvPr/>
          </p:nvSpPr>
          <p:spPr>
            <a:xfrm>
              <a:off x="1481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8" name="Google Shape;1248;p38"/>
            <p:cNvSpPr/>
            <p:nvPr/>
          </p:nvSpPr>
          <p:spPr>
            <a:xfrm>
              <a:off x="1479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9" name="Google Shape;1249;p38"/>
            <p:cNvSpPr/>
            <p:nvPr/>
          </p:nvSpPr>
          <p:spPr>
            <a:xfrm>
              <a:off x="14777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0" name="Google Shape;1250;p38"/>
            <p:cNvSpPr/>
            <p:nvPr/>
          </p:nvSpPr>
          <p:spPr>
            <a:xfrm>
              <a:off x="14761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1" name="Google Shape;1251;p38"/>
            <p:cNvSpPr/>
            <p:nvPr/>
          </p:nvSpPr>
          <p:spPr>
            <a:xfrm>
              <a:off x="1474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2" name="Google Shape;1252;p38"/>
            <p:cNvSpPr/>
            <p:nvPr/>
          </p:nvSpPr>
          <p:spPr>
            <a:xfrm>
              <a:off x="1472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3" name="Google Shape;1253;p38"/>
            <p:cNvSpPr/>
            <p:nvPr/>
          </p:nvSpPr>
          <p:spPr>
            <a:xfrm>
              <a:off x="1471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38"/>
            <p:cNvSpPr/>
            <p:nvPr/>
          </p:nvSpPr>
          <p:spPr>
            <a:xfrm>
              <a:off x="14696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38"/>
            <p:cNvSpPr/>
            <p:nvPr/>
          </p:nvSpPr>
          <p:spPr>
            <a:xfrm>
              <a:off x="1468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38"/>
            <p:cNvSpPr/>
            <p:nvPr/>
          </p:nvSpPr>
          <p:spPr>
            <a:xfrm>
              <a:off x="1466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38"/>
            <p:cNvSpPr/>
            <p:nvPr/>
          </p:nvSpPr>
          <p:spPr>
            <a:xfrm>
              <a:off x="1464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38"/>
            <p:cNvSpPr/>
            <p:nvPr/>
          </p:nvSpPr>
          <p:spPr>
            <a:xfrm>
              <a:off x="1462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38"/>
            <p:cNvSpPr/>
            <p:nvPr/>
          </p:nvSpPr>
          <p:spPr>
            <a:xfrm>
              <a:off x="14612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38"/>
            <p:cNvSpPr/>
            <p:nvPr/>
          </p:nvSpPr>
          <p:spPr>
            <a:xfrm>
              <a:off x="1459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38"/>
            <p:cNvSpPr/>
            <p:nvPr/>
          </p:nvSpPr>
          <p:spPr>
            <a:xfrm>
              <a:off x="1457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38"/>
            <p:cNvSpPr/>
            <p:nvPr/>
          </p:nvSpPr>
          <p:spPr>
            <a:xfrm>
              <a:off x="1456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38"/>
            <p:cNvSpPr/>
            <p:nvPr/>
          </p:nvSpPr>
          <p:spPr>
            <a:xfrm>
              <a:off x="1454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38"/>
            <p:cNvSpPr/>
            <p:nvPr/>
          </p:nvSpPr>
          <p:spPr>
            <a:xfrm>
              <a:off x="14531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38"/>
            <p:cNvSpPr/>
            <p:nvPr/>
          </p:nvSpPr>
          <p:spPr>
            <a:xfrm>
              <a:off x="1451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6" name="Google Shape;1266;p38"/>
            <p:cNvSpPr/>
            <p:nvPr/>
          </p:nvSpPr>
          <p:spPr>
            <a:xfrm>
              <a:off x="1449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7" name="Google Shape;1267;p38"/>
            <p:cNvSpPr/>
            <p:nvPr/>
          </p:nvSpPr>
          <p:spPr>
            <a:xfrm>
              <a:off x="1448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38"/>
            <p:cNvSpPr/>
            <p:nvPr/>
          </p:nvSpPr>
          <p:spPr>
            <a:xfrm>
              <a:off x="14464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38"/>
            <p:cNvSpPr/>
            <p:nvPr/>
          </p:nvSpPr>
          <p:spPr>
            <a:xfrm>
              <a:off x="14447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38"/>
            <p:cNvSpPr/>
            <p:nvPr/>
          </p:nvSpPr>
          <p:spPr>
            <a:xfrm>
              <a:off x="1443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38"/>
            <p:cNvSpPr/>
            <p:nvPr/>
          </p:nvSpPr>
          <p:spPr>
            <a:xfrm>
              <a:off x="1441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38"/>
            <p:cNvSpPr/>
            <p:nvPr/>
          </p:nvSpPr>
          <p:spPr>
            <a:xfrm>
              <a:off x="14400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38"/>
            <p:cNvSpPr/>
            <p:nvPr/>
          </p:nvSpPr>
          <p:spPr>
            <a:xfrm>
              <a:off x="14383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38"/>
            <p:cNvSpPr/>
            <p:nvPr/>
          </p:nvSpPr>
          <p:spPr>
            <a:xfrm>
              <a:off x="1436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38"/>
            <p:cNvSpPr/>
            <p:nvPr/>
          </p:nvSpPr>
          <p:spPr>
            <a:xfrm>
              <a:off x="1434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38"/>
            <p:cNvSpPr/>
            <p:nvPr/>
          </p:nvSpPr>
          <p:spPr>
            <a:xfrm>
              <a:off x="1433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38"/>
            <p:cNvSpPr/>
            <p:nvPr/>
          </p:nvSpPr>
          <p:spPr>
            <a:xfrm>
              <a:off x="1431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38"/>
            <p:cNvSpPr/>
            <p:nvPr/>
          </p:nvSpPr>
          <p:spPr>
            <a:xfrm>
              <a:off x="14299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38"/>
            <p:cNvSpPr/>
            <p:nvPr/>
          </p:nvSpPr>
          <p:spPr>
            <a:xfrm>
              <a:off x="1428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0" name="Google Shape;1280;p38"/>
            <p:cNvSpPr/>
            <p:nvPr/>
          </p:nvSpPr>
          <p:spPr>
            <a:xfrm>
              <a:off x="1426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38"/>
            <p:cNvSpPr/>
            <p:nvPr/>
          </p:nvSpPr>
          <p:spPr>
            <a:xfrm>
              <a:off x="1424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38"/>
            <p:cNvSpPr/>
            <p:nvPr/>
          </p:nvSpPr>
          <p:spPr>
            <a:xfrm>
              <a:off x="14235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38"/>
            <p:cNvSpPr/>
            <p:nvPr/>
          </p:nvSpPr>
          <p:spPr>
            <a:xfrm>
              <a:off x="14218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38"/>
            <p:cNvSpPr/>
            <p:nvPr/>
          </p:nvSpPr>
          <p:spPr>
            <a:xfrm>
              <a:off x="1420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38"/>
            <p:cNvSpPr/>
            <p:nvPr/>
          </p:nvSpPr>
          <p:spPr>
            <a:xfrm>
              <a:off x="1418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38"/>
            <p:cNvSpPr/>
            <p:nvPr/>
          </p:nvSpPr>
          <p:spPr>
            <a:xfrm>
              <a:off x="1416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38"/>
            <p:cNvSpPr/>
            <p:nvPr/>
          </p:nvSpPr>
          <p:spPr>
            <a:xfrm>
              <a:off x="14149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38"/>
            <p:cNvSpPr/>
            <p:nvPr/>
          </p:nvSpPr>
          <p:spPr>
            <a:xfrm>
              <a:off x="14133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38"/>
            <p:cNvSpPr/>
            <p:nvPr/>
          </p:nvSpPr>
          <p:spPr>
            <a:xfrm>
              <a:off x="1411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38"/>
            <p:cNvSpPr/>
            <p:nvPr/>
          </p:nvSpPr>
          <p:spPr>
            <a:xfrm>
              <a:off x="1409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38"/>
            <p:cNvSpPr/>
            <p:nvPr/>
          </p:nvSpPr>
          <p:spPr>
            <a:xfrm>
              <a:off x="14085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38"/>
            <p:cNvSpPr/>
            <p:nvPr/>
          </p:nvSpPr>
          <p:spPr>
            <a:xfrm>
              <a:off x="14068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0393074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dk2"/>
        </a:solidFill>
        <a:effectLst/>
      </p:bgPr>
    </p:bg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367" y="3974106"/>
            <a:ext cx="12223208" cy="2720188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5137994" y="60667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0" name="Google Shape;1300;p39"/>
          <p:cNvSpPr/>
          <p:nvPr/>
        </p:nvSpPr>
        <p:spPr>
          <a:xfrm>
            <a:off x="9765432" y="57786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1" name="Google Shape;1301;p39"/>
          <p:cNvSpPr/>
          <p:nvPr/>
        </p:nvSpPr>
        <p:spPr>
          <a:xfrm>
            <a:off x="5014868" y="49764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2" name="Google Shape;1302;p39"/>
          <p:cNvSpPr/>
          <p:nvPr/>
        </p:nvSpPr>
        <p:spPr>
          <a:xfrm>
            <a:off x="-86533" y="5599739"/>
            <a:ext cx="12191948" cy="106662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3" name="Google Shape;1303;p39"/>
          <p:cNvSpPr/>
          <p:nvPr/>
        </p:nvSpPr>
        <p:spPr>
          <a:xfrm>
            <a:off x="-86533" y="5900264"/>
            <a:ext cx="12439612" cy="106663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501458" y="3234544"/>
            <a:ext cx="2333073" cy="1027912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7059246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海上的夕阳&#10;&#10;中度可信度描述已自动生成">
            <a:extLst>
              <a:ext uri="{FF2B5EF4-FFF2-40B4-BE49-F238E27FC236}">
                <a16:creationId xmlns:a16="http://schemas.microsoft.com/office/drawing/2014/main" id="{E2A482BC-08BF-4E12-B522-C7EE7D3DDD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099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水中的倒影&#10;&#10;描述已自动生成">
            <a:extLst>
              <a:ext uri="{FF2B5EF4-FFF2-40B4-BE49-F238E27FC236}">
                <a16:creationId xmlns:a16="http://schemas.microsoft.com/office/drawing/2014/main" id="{E84C4BCD-A035-47CA-9313-31B95FFE14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51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海上的夕阳&#10;&#10;中度可信度描述已自动生成">
            <a:extLst>
              <a:ext uri="{FF2B5EF4-FFF2-40B4-BE49-F238E27FC236}">
                <a16:creationId xmlns:a16="http://schemas.microsoft.com/office/drawing/2014/main" id="{E2A482BC-08BF-4E12-B522-C7EE7D3DDD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047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背景图案&#10;&#10;描述已自动生成">
            <a:extLst>
              <a:ext uri="{FF2B5EF4-FFF2-40B4-BE49-F238E27FC236}">
                <a16:creationId xmlns:a16="http://schemas.microsoft.com/office/drawing/2014/main" id="{6242BEB6-94BE-421B-8334-6C2D305EEE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048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背景图案&#10;&#10;描述已自动生成">
            <a:extLst>
              <a:ext uri="{FF2B5EF4-FFF2-40B4-BE49-F238E27FC236}">
                <a16:creationId xmlns:a16="http://schemas.microsoft.com/office/drawing/2014/main" id="{94DFFF94-43C1-4EE2-9C3E-75A6B909F8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任意多边形: 形状 9">
            <a:extLst>
              <a:ext uri="{FF2B5EF4-FFF2-40B4-BE49-F238E27FC236}">
                <a16:creationId xmlns:a16="http://schemas.microsoft.com/office/drawing/2014/main" id="{E30DF200-C2B1-4026-A551-7DCEE247E04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09675" y="1991510"/>
            <a:ext cx="3313130" cy="3313128"/>
          </a:xfrm>
          <a:custGeom>
            <a:avLst/>
            <a:gdLst>
              <a:gd name="connsiteX0" fmla="*/ 1656565 w 3313130"/>
              <a:gd name="connsiteY0" fmla="*/ 0 h 3313128"/>
              <a:gd name="connsiteX1" fmla="*/ 3313130 w 3313130"/>
              <a:gd name="connsiteY1" fmla="*/ 1656564 h 3313128"/>
              <a:gd name="connsiteX2" fmla="*/ 1656565 w 3313130"/>
              <a:gd name="connsiteY2" fmla="*/ 3313128 h 3313128"/>
              <a:gd name="connsiteX3" fmla="*/ 0 w 3313130"/>
              <a:gd name="connsiteY3" fmla="*/ 1656564 h 3313128"/>
              <a:gd name="connsiteX4" fmla="*/ 1656565 w 3313130"/>
              <a:gd name="connsiteY4" fmla="*/ 0 h 3313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13130" h="3313128">
                <a:moveTo>
                  <a:pt x="1656565" y="0"/>
                </a:moveTo>
                <a:cubicBezTo>
                  <a:pt x="2571461" y="0"/>
                  <a:pt x="3313130" y="741669"/>
                  <a:pt x="3313130" y="1656564"/>
                </a:cubicBezTo>
                <a:cubicBezTo>
                  <a:pt x="3313130" y="2571459"/>
                  <a:pt x="2571461" y="3313128"/>
                  <a:pt x="1656565" y="3313128"/>
                </a:cubicBezTo>
                <a:cubicBezTo>
                  <a:pt x="741669" y="3313128"/>
                  <a:pt x="0" y="2571459"/>
                  <a:pt x="0" y="1656564"/>
                </a:cubicBezTo>
                <a:cubicBezTo>
                  <a:pt x="0" y="741669"/>
                  <a:pt x="741669" y="0"/>
                  <a:pt x="165656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0256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背景图案&#10;&#10;描述已自动生成">
            <a:extLst>
              <a:ext uri="{FF2B5EF4-FFF2-40B4-BE49-F238E27FC236}">
                <a16:creationId xmlns:a16="http://schemas.microsoft.com/office/drawing/2014/main" id="{14D5F47C-F3BA-4603-B023-CC774CC4DB7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7EB96C71-627A-474C-85FB-036627DAEAD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02778" y="2144753"/>
            <a:ext cx="3216275" cy="2070100"/>
          </a:xfrm>
          <a:custGeom>
            <a:avLst/>
            <a:gdLst>
              <a:gd name="connsiteX0" fmla="*/ 0 w 3216275"/>
              <a:gd name="connsiteY0" fmla="*/ 0 h 2070100"/>
              <a:gd name="connsiteX1" fmla="*/ 3216275 w 3216275"/>
              <a:gd name="connsiteY1" fmla="*/ 0 h 2070100"/>
              <a:gd name="connsiteX2" fmla="*/ 3216275 w 3216275"/>
              <a:gd name="connsiteY2" fmla="*/ 2070100 h 2070100"/>
              <a:gd name="connsiteX3" fmla="*/ 0 w 3216275"/>
              <a:gd name="connsiteY3" fmla="*/ 2070100 h 2070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16275" h="2070100">
                <a:moveTo>
                  <a:pt x="0" y="0"/>
                </a:moveTo>
                <a:lnTo>
                  <a:pt x="3216275" y="0"/>
                </a:lnTo>
                <a:lnTo>
                  <a:pt x="3216275" y="2070100"/>
                </a:lnTo>
                <a:lnTo>
                  <a:pt x="0" y="20701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8929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1" name="Google Shape;311;p9"/>
          <p:cNvGrpSpPr/>
          <p:nvPr/>
        </p:nvGrpSpPr>
        <p:grpSpPr>
          <a:xfrm>
            <a:off x="367" y="4156606"/>
            <a:ext cx="12223208" cy="2720188"/>
            <a:chOff x="271" y="2964551"/>
            <a:chExt cx="9167406" cy="2193229"/>
          </a:xfrm>
        </p:grpSpPr>
        <p:sp>
          <p:nvSpPr>
            <p:cNvPr id="312" name="Google Shape;312;p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" name="Google Shape;313;p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6" name="Google Shape;316;p9"/>
          <p:cNvSpPr/>
          <p:nvPr/>
        </p:nvSpPr>
        <p:spPr>
          <a:xfrm>
            <a:off x="-47168" y="720000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7" name="Google Shape;317;p9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8" name="Google Shape;318;p9"/>
          <p:cNvSpPr/>
          <p:nvPr/>
        </p:nvSpPr>
        <p:spPr>
          <a:xfrm>
            <a:off x="8156693" y="4444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9" name="Google Shape;319;p9"/>
          <p:cNvSpPr/>
          <p:nvPr/>
        </p:nvSpPr>
        <p:spPr>
          <a:xfrm>
            <a:off x="7539967" y="6089568"/>
            <a:ext cx="4683636" cy="787233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0" name="Google Shape;320;p9"/>
          <p:cNvSpPr txBox="1">
            <a:spLocks noGrp="1"/>
          </p:cNvSpPr>
          <p:nvPr>
            <p:ph type="title"/>
          </p:nvPr>
        </p:nvSpPr>
        <p:spPr>
          <a:xfrm>
            <a:off x="2336600" y="548895"/>
            <a:ext cx="7518800" cy="8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21" name="Google Shape;321;p9"/>
          <p:cNvSpPr txBox="1">
            <a:spLocks noGrp="1"/>
          </p:cNvSpPr>
          <p:nvPr>
            <p:ph type="subTitle" idx="1"/>
          </p:nvPr>
        </p:nvSpPr>
        <p:spPr>
          <a:xfrm>
            <a:off x="2182267" y="2901833"/>
            <a:ext cx="4435200" cy="236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587573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背景图案&#10;&#10;描述已自动生成">
            <a:extLst>
              <a:ext uri="{FF2B5EF4-FFF2-40B4-BE49-F238E27FC236}">
                <a16:creationId xmlns:a16="http://schemas.microsoft.com/office/drawing/2014/main" id="{F576439D-3E0F-4C78-B884-63E3B398D8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925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C480D2-B78B-2D08-F217-800F60F3FC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4F57391-E9AF-A3DE-E707-288A74680A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5CC894-2ED8-47EF-DB9F-6906263C45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F6F90F-5A2C-4D88-A753-E43488C71DE1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379E34-E3BB-3694-3BA8-89EB213AC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8E4514-D4EE-ABEC-9C47-43378CF69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1D8B4D-C356-4E84-B4DE-77087180E4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687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30E0AC-769D-DD2C-B8CC-4B1FBA9824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24AA99-D94B-9D0E-A9F2-C89602E920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087C88-39AA-DF64-3881-05BE42AD7F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F6F90F-5A2C-4D88-A753-E43488C71DE1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3DD951-B0E0-EF0F-A42B-50A98662AB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CCF963-17FC-5986-7D6F-E7A410D6F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1D8B4D-C356-4E84-B4DE-77087180E4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7162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7ABD13-1C04-741F-25AF-01525930B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5D3AD5-C130-9379-86D4-A8AB1594F9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EAC2EB-9B79-95B7-21AB-4B85F9C4E1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F6F90F-5A2C-4D88-A753-E43488C71DE1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16B40C-E5C6-8250-04DA-A2E555433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114408-9423-929D-D5A9-647C20B669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1D8B4D-C356-4E84-B4DE-77087180E4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1697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3AF2B2-DB63-61A9-85AD-D9E2C30F0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E5C55-42D4-139D-F67A-B3CCA0D672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6EEC1F-7255-6A91-2549-4573006ADA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C550CF-EDE3-FCB7-DC71-F2A577EFF4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F6F90F-5A2C-4D88-A753-E43488C71DE1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F664D0-AA29-4EC2-575D-046F41C29D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46A06A-47DE-A211-AF83-CBFA5D4F4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1D8B4D-C356-4E84-B4DE-77087180E4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2720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1FC1D7-DE2E-AD35-F813-1C7A847735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237969-5306-1C31-8525-E0BB2661E6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AFF542-2E65-2B22-0AC6-0ACA7BE3D6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75D44FE-FF86-7E68-1260-76F8D1F02D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3078AF6-76F5-F9A0-1B0C-C08606A5019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11E23EC-A49C-2723-4CCA-085D828F85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F6F90F-5A2C-4D88-A753-E43488C71DE1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C14BF12-BC33-A337-BCBF-5B677E5D0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60966AC-92FD-F08E-3ED4-2E216F138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1D8B4D-C356-4E84-B4DE-77087180E4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8728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B44BDB-24E0-312F-5C80-D5220DD842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4ADE643-879F-AECC-BAC9-7874920C65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F6F90F-5A2C-4D88-A753-E43488C71DE1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A142EB-A195-07AD-3A43-3157FF6E9F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7089D0-5732-B07B-AD67-14F3FDC9E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1D8B4D-C356-4E84-B4DE-77087180E4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3061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7133982-441C-3994-2197-BCA94E8AB0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F6F90F-5A2C-4D88-A753-E43488C71DE1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5E58D2B-EC4C-6B43-5500-B1CC93DFAB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A51B27-1391-8493-0C6B-5493A7C2E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1D8B4D-C356-4E84-B4DE-77087180E4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94080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8B8B9B-D3CD-9211-F7D2-1AE6CEDE6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198D07-D69E-B155-C2A9-32ECEFAB41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38E28C-42ED-34AF-1C3E-AFB1059534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2764D1-F595-7432-714A-6F88CF98A4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F6F90F-5A2C-4D88-A753-E43488C71DE1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A9D5D4-8021-9A81-9E2F-32DAE3405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9B99F3-E5C2-F418-58A3-865B98601E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1D8B4D-C356-4E84-B4DE-77087180E4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1504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968560-6CDE-6C8C-EE03-1752AE056F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528AFD3-021A-5B0E-4121-FADA73A55C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C2C41D-2DF4-8354-EEEE-29276B5085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9DEB85-75BF-D854-58AD-EC009FB1D4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F6F90F-5A2C-4D88-A753-E43488C71DE1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C290DD-0FF4-FE30-7FD5-4AF0571970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FFD963-1AF9-DA78-2134-540B378C7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1D8B4D-C356-4E84-B4DE-77087180E4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6278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278433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C579B-F473-ED2F-A50F-E2787CBACD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AD3CC1E-B9B1-E41A-A2DA-589A080C54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E65768-3494-5812-7602-71B24585E7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F6F90F-5A2C-4D88-A753-E43488C71DE1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C9FF9-6540-1F87-C86C-93F8AED6F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49A5E6-35B2-68C8-9702-1AD287DD6E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1D8B4D-C356-4E84-B4DE-77087180E4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6370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CA79C77-5789-0BE8-6E46-198D6C1A3A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9A04D6-2E87-FF3C-FA6F-8164F17AA8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8A0170-8195-8BD1-672B-A717F2B08E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F6F90F-5A2C-4D88-A753-E43488C71DE1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529768-47F7-D4C3-CE5F-87EB0724EC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7CB045-DFB8-96DB-7874-A1C0D37B93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1D8B4D-C356-4E84-B4DE-77087180E4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307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960145" y="720000"/>
            <a:ext cx="5136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960000" y="2795033"/>
            <a:ext cx="5136000" cy="3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881501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20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57" name="Google Shape;557;p20"/>
          <p:cNvSpPr/>
          <p:nvPr/>
        </p:nvSpPr>
        <p:spPr>
          <a:xfrm>
            <a:off x="4812697" y="5764676"/>
            <a:ext cx="7379247" cy="1006883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8" name="Google Shape;558;p20"/>
          <p:cNvSpPr/>
          <p:nvPr/>
        </p:nvSpPr>
        <p:spPr>
          <a:xfrm>
            <a:off x="34" y="5628569"/>
            <a:ext cx="4195460" cy="1142076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9" name="Google Shape;559;p20"/>
          <p:cNvSpPr/>
          <p:nvPr/>
        </p:nvSpPr>
        <p:spPr>
          <a:xfrm>
            <a:off x="34" y="6141236"/>
            <a:ext cx="12191948" cy="522709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0" name="Google Shape;560;p20"/>
          <p:cNvSpPr/>
          <p:nvPr/>
        </p:nvSpPr>
        <p:spPr>
          <a:xfrm>
            <a:off x="13734" y="6074765"/>
            <a:ext cx="4168037" cy="782587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1" name="Google Shape;561;p20"/>
          <p:cNvSpPr/>
          <p:nvPr/>
        </p:nvSpPr>
        <p:spPr>
          <a:xfrm>
            <a:off x="4398834" y="6206938"/>
            <a:ext cx="7793103" cy="63681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2" name="Google Shape;562;p20"/>
          <p:cNvSpPr/>
          <p:nvPr/>
        </p:nvSpPr>
        <p:spPr>
          <a:xfrm>
            <a:off x="8795401" y="6321037"/>
            <a:ext cx="3396543" cy="52271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3" name="Google Shape;563;p20"/>
          <p:cNvSpPr/>
          <p:nvPr/>
        </p:nvSpPr>
        <p:spPr>
          <a:xfrm>
            <a:off x="34" y="6257734"/>
            <a:ext cx="12191948" cy="636785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5924841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21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66" name="Google Shape;566;p21"/>
          <p:cNvSpPr/>
          <p:nvPr/>
        </p:nvSpPr>
        <p:spPr>
          <a:xfrm>
            <a:off x="5120488" y="6119211"/>
            <a:ext cx="69539" cy="2397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7" name="Google Shape;567;p21"/>
          <p:cNvSpPr/>
          <p:nvPr/>
        </p:nvSpPr>
        <p:spPr>
          <a:xfrm>
            <a:off x="9655834" y="5808216"/>
            <a:ext cx="585505" cy="15584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8" name="Google Shape;568;p21"/>
          <p:cNvSpPr/>
          <p:nvPr/>
        </p:nvSpPr>
        <p:spPr>
          <a:xfrm>
            <a:off x="-64" y="5411547"/>
            <a:ext cx="12192064" cy="1142952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9" name="Google Shape;569;p21"/>
          <p:cNvSpPr/>
          <p:nvPr/>
        </p:nvSpPr>
        <p:spPr>
          <a:xfrm>
            <a:off x="4999814" y="5301921"/>
            <a:ext cx="7192180" cy="1408257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0" name="Google Shape;570;p21"/>
          <p:cNvSpPr/>
          <p:nvPr/>
        </p:nvSpPr>
        <p:spPr>
          <a:xfrm>
            <a:off x="-64" y="5875359"/>
            <a:ext cx="12192064" cy="982648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6850379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p25"/>
          <p:cNvSpPr/>
          <p:nvPr/>
        </p:nvSpPr>
        <p:spPr>
          <a:xfrm>
            <a:off x="362" y="4279822"/>
            <a:ext cx="6350449" cy="888716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4" name="Google Shape;614;p25"/>
          <p:cNvSpPr txBox="1">
            <a:spLocks noGrp="1"/>
          </p:cNvSpPr>
          <p:nvPr>
            <p:ph type="title"/>
          </p:nvPr>
        </p:nvSpPr>
        <p:spPr>
          <a:xfrm>
            <a:off x="6664533" y="2011903"/>
            <a:ext cx="4567600" cy="14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5" name="Google Shape;615;p25"/>
          <p:cNvSpPr/>
          <p:nvPr/>
        </p:nvSpPr>
        <p:spPr>
          <a:xfrm>
            <a:off x="367" y="4888968"/>
            <a:ext cx="12223197" cy="1988049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6" name="Google Shape;616;p25"/>
          <p:cNvSpPr/>
          <p:nvPr/>
        </p:nvSpPr>
        <p:spPr>
          <a:xfrm>
            <a:off x="362" y="4816735"/>
            <a:ext cx="12223229" cy="483187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7" name="Google Shape;617;p25"/>
          <p:cNvSpPr/>
          <p:nvPr/>
        </p:nvSpPr>
        <p:spPr>
          <a:xfrm>
            <a:off x="362" y="5280482"/>
            <a:ext cx="12223229" cy="1596551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8" name="Google Shape;618;p25"/>
          <p:cNvSpPr/>
          <p:nvPr/>
        </p:nvSpPr>
        <p:spPr>
          <a:xfrm>
            <a:off x="350" y="5168549"/>
            <a:ext cx="6501220" cy="1708467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9" name="Google Shape;619;p25"/>
          <p:cNvSpPr/>
          <p:nvPr/>
        </p:nvSpPr>
        <p:spPr>
          <a:xfrm>
            <a:off x="5984900" y="5331734"/>
            <a:ext cx="6238720" cy="1545261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0" name="Google Shape;620;p25"/>
          <p:cNvSpPr/>
          <p:nvPr/>
        </p:nvSpPr>
        <p:spPr>
          <a:xfrm>
            <a:off x="8440467" y="6089565"/>
            <a:ext cx="3783128" cy="787467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1" name="Google Shape;621;p25"/>
          <p:cNvSpPr txBox="1">
            <a:spLocks noGrp="1"/>
          </p:cNvSpPr>
          <p:nvPr>
            <p:ph type="subTitle" idx="1"/>
          </p:nvPr>
        </p:nvSpPr>
        <p:spPr>
          <a:xfrm>
            <a:off x="6664567" y="3487103"/>
            <a:ext cx="4567600" cy="13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51411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" name="Google Shape;890;p28"/>
          <p:cNvSpPr/>
          <p:nvPr/>
        </p:nvSpPr>
        <p:spPr>
          <a:xfrm>
            <a:off x="8469765" y="787467"/>
            <a:ext cx="1563220" cy="1526859"/>
          </a:xfrm>
          <a:custGeom>
            <a:avLst/>
            <a:gdLst/>
            <a:ahLst/>
            <a:cxnLst/>
            <a:rect l="l" t="t" r="r" b="b"/>
            <a:pathLst>
              <a:path w="8723" h="8706" extrusionOk="0">
                <a:moveTo>
                  <a:pt x="4362" y="0"/>
                </a:moveTo>
                <a:cubicBezTo>
                  <a:pt x="1961" y="0"/>
                  <a:pt x="1" y="1944"/>
                  <a:pt x="1" y="4345"/>
                </a:cubicBezTo>
                <a:cubicBezTo>
                  <a:pt x="1" y="6749"/>
                  <a:pt x="1961" y="8706"/>
                  <a:pt x="4362" y="8706"/>
                </a:cubicBezTo>
                <a:cubicBezTo>
                  <a:pt x="6766" y="8706"/>
                  <a:pt x="8723" y="6749"/>
                  <a:pt x="8723" y="4345"/>
                </a:cubicBezTo>
                <a:cubicBezTo>
                  <a:pt x="8723" y="1944"/>
                  <a:pt x="6766" y="0"/>
                  <a:pt x="436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1" name="Google Shape;891;p28"/>
          <p:cNvSpPr/>
          <p:nvPr/>
        </p:nvSpPr>
        <p:spPr>
          <a:xfrm>
            <a:off x="-1132534" y="-505933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2" name="Google Shape;892;p28"/>
          <p:cNvSpPr/>
          <p:nvPr/>
        </p:nvSpPr>
        <p:spPr>
          <a:xfrm>
            <a:off x="-287301" y="36456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3" name="Google Shape;893;p28"/>
          <p:cNvSpPr/>
          <p:nvPr/>
        </p:nvSpPr>
        <p:spPr>
          <a:xfrm>
            <a:off x="8156693" y="4444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4" name="Google Shape;894;p28"/>
          <p:cNvSpPr/>
          <p:nvPr/>
        </p:nvSpPr>
        <p:spPr>
          <a:xfrm>
            <a:off x="5593845" y="4995200"/>
            <a:ext cx="6725079" cy="566761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5" name="Google Shape;895;p28"/>
          <p:cNvSpPr/>
          <p:nvPr/>
        </p:nvSpPr>
        <p:spPr>
          <a:xfrm>
            <a:off x="-65195" y="4995205"/>
            <a:ext cx="12384144" cy="1394827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6" name="Google Shape;896;p28"/>
          <p:cNvSpPr/>
          <p:nvPr/>
        </p:nvSpPr>
        <p:spPr>
          <a:xfrm>
            <a:off x="4951" y="5418021"/>
            <a:ext cx="11325455" cy="826331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7" name="Google Shape;897;p28"/>
          <p:cNvSpPr/>
          <p:nvPr/>
        </p:nvSpPr>
        <p:spPr>
          <a:xfrm>
            <a:off x="-65194" y="5535571"/>
            <a:ext cx="12384175" cy="1322444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8" name="Google Shape;898;p28"/>
          <p:cNvSpPr/>
          <p:nvPr/>
        </p:nvSpPr>
        <p:spPr>
          <a:xfrm>
            <a:off x="-65200" y="6031671"/>
            <a:ext cx="12384175" cy="826341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9" name="Google Shape;899;p28"/>
          <p:cNvSpPr txBox="1">
            <a:spLocks noGrp="1"/>
          </p:cNvSpPr>
          <p:nvPr>
            <p:ph type="title" hasCustomPrompt="1"/>
          </p:nvPr>
        </p:nvSpPr>
        <p:spPr>
          <a:xfrm>
            <a:off x="960096" y="1155867"/>
            <a:ext cx="6018000" cy="138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900" name="Google Shape;900;p28"/>
          <p:cNvSpPr txBox="1">
            <a:spLocks noGrp="1"/>
          </p:cNvSpPr>
          <p:nvPr>
            <p:ph type="subTitle" idx="1"/>
          </p:nvPr>
        </p:nvSpPr>
        <p:spPr>
          <a:xfrm>
            <a:off x="960032" y="2335133"/>
            <a:ext cx="6018000" cy="57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rgbClr val="24242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rgbClr val="24242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rgbClr val="24242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rgbClr val="24242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rgbClr val="24242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rgbClr val="24242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rgbClr val="24242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rgbClr val="24242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rgbClr val="242424"/>
                </a:solidFill>
              </a:defRPr>
            </a:lvl9pPr>
          </a:lstStyle>
          <a:p>
            <a:endParaRPr/>
          </a:p>
        </p:txBody>
      </p:sp>
      <p:sp>
        <p:nvSpPr>
          <p:cNvPr id="901" name="Google Shape;901;p28"/>
          <p:cNvSpPr txBox="1">
            <a:spLocks noGrp="1"/>
          </p:cNvSpPr>
          <p:nvPr>
            <p:ph type="title" idx="2" hasCustomPrompt="1"/>
          </p:nvPr>
        </p:nvSpPr>
        <p:spPr>
          <a:xfrm>
            <a:off x="960175" y="3047349"/>
            <a:ext cx="6018000" cy="138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902" name="Google Shape;902;p28"/>
          <p:cNvSpPr txBox="1">
            <a:spLocks noGrp="1"/>
          </p:cNvSpPr>
          <p:nvPr>
            <p:ph type="subTitle" idx="3"/>
          </p:nvPr>
        </p:nvSpPr>
        <p:spPr>
          <a:xfrm>
            <a:off x="960000" y="4226617"/>
            <a:ext cx="6018000" cy="57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rgbClr val="24242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rgbClr val="24242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rgbClr val="24242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rgbClr val="24242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rgbClr val="24242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rgbClr val="24242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rgbClr val="24242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rgbClr val="24242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rgbClr val="242424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807460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6" name="Google Shape;966;p32"/>
          <p:cNvSpPr/>
          <p:nvPr/>
        </p:nvSpPr>
        <p:spPr>
          <a:xfrm flipH="1">
            <a:off x="7144167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7" name="Google Shape;967;p32"/>
          <p:cNvSpPr/>
          <p:nvPr/>
        </p:nvSpPr>
        <p:spPr>
          <a:xfrm flipH="1">
            <a:off x="1990286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8" name="Google Shape;968;p32"/>
          <p:cNvSpPr/>
          <p:nvPr/>
        </p:nvSpPr>
        <p:spPr>
          <a:xfrm flipH="1">
            <a:off x="-16" y="5321402"/>
            <a:ext cx="12192016" cy="826665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9" name="Google Shape;969;p32"/>
          <p:cNvSpPr/>
          <p:nvPr/>
        </p:nvSpPr>
        <p:spPr>
          <a:xfrm flipH="1">
            <a:off x="17" y="5669032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0" name="Google Shape;970;p32"/>
          <p:cNvSpPr/>
          <p:nvPr/>
        </p:nvSpPr>
        <p:spPr>
          <a:xfrm flipH="1">
            <a:off x="25" y="5500935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1" name="Google Shape;971;p32"/>
          <p:cNvSpPr/>
          <p:nvPr/>
        </p:nvSpPr>
        <p:spPr>
          <a:xfrm flipH="1">
            <a:off x="242833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2" name="Google Shape;972;p32"/>
          <p:cNvSpPr/>
          <p:nvPr/>
        </p:nvSpPr>
        <p:spPr>
          <a:xfrm flipH="1">
            <a:off x="17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73" name="Google Shape;973;p32"/>
          <p:cNvGrpSpPr/>
          <p:nvPr/>
        </p:nvGrpSpPr>
        <p:grpSpPr>
          <a:xfrm>
            <a:off x="826834" y="4774934"/>
            <a:ext cx="1110233" cy="1362900"/>
            <a:chOff x="620125" y="3581200"/>
            <a:chExt cx="832675" cy="1022175"/>
          </a:xfrm>
        </p:grpSpPr>
        <p:sp>
          <p:nvSpPr>
            <p:cNvPr id="974" name="Google Shape;974;p32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5" name="Google Shape;975;p32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6" name="Google Shape;976;p32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7" name="Google Shape;977;p32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8" name="Google Shape;978;p32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9" name="Google Shape;979;p32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0" name="Google Shape;980;p32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1" name="Google Shape;981;p32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2" name="Google Shape;982;p32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83" name="Google Shape;983;p32"/>
          <p:cNvSpPr txBox="1">
            <a:spLocks noGrp="1"/>
          </p:cNvSpPr>
          <p:nvPr>
            <p:ph type="title"/>
          </p:nvPr>
        </p:nvSpPr>
        <p:spPr>
          <a:xfrm>
            <a:off x="7210067" y="2268051"/>
            <a:ext cx="4030800" cy="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84" name="Google Shape;984;p32"/>
          <p:cNvSpPr txBox="1">
            <a:spLocks noGrp="1"/>
          </p:cNvSpPr>
          <p:nvPr>
            <p:ph type="subTitle" idx="1"/>
          </p:nvPr>
        </p:nvSpPr>
        <p:spPr>
          <a:xfrm>
            <a:off x="6756233" y="2987141"/>
            <a:ext cx="4484800" cy="1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500564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621177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5" r:id="rId3"/>
    <p:sldLayoutId id="2147483666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96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0864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drawing, painting, rainbow, child art&#10;&#10;Description automatically generated">
            <a:extLst>
              <a:ext uri="{FF2B5EF4-FFF2-40B4-BE49-F238E27FC236}">
                <a16:creationId xmlns:a16="http://schemas.microsoft.com/office/drawing/2014/main" id="{2B076748-2A49-730F-12A3-CF1BA1DE2BF6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752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microsoft.com/office/2007/relationships/hdphoto" Target="../media/hdphoto7.wdp"/><Relationship Id="rId5" Type="http://schemas.openxmlformats.org/officeDocument/2006/relationships/image" Target="../media/image28.png"/><Relationship Id="rId4" Type="http://schemas.microsoft.com/office/2007/relationships/hdphoto" Target="../media/hdphoto6.wdp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5" Type="http://schemas.microsoft.com/office/2007/relationships/hdphoto" Target="../media/hdphoto10.wdp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20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sv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svg"/><Relationship Id="rId4" Type="http://schemas.openxmlformats.org/officeDocument/2006/relationships/image" Target="../media/image12.svg"/><Relationship Id="rId9" Type="http://schemas.openxmlformats.org/officeDocument/2006/relationships/image" Target="../media/image17.png"/><Relationship Id="rId1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20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sv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svg"/><Relationship Id="rId4" Type="http://schemas.openxmlformats.org/officeDocument/2006/relationships/image" Target="../media/image12.svg"/><Relationship Id="rId9" Type="http://schemas.openxmlformats.org/officeDocument/2006/relationships/image" Target="../media/image17.png"/><Relationship Id="rId1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21.jpe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microsoft.com/office/2007/relationships/hdphoto" Target="../media/hdphoto4.wdp"/><Relationship Id="rId5" Type="http://schemas.openxmlformats.org/officeDocument/2006/relationships/image" Target="../media/image22.png"/><Relationship Id="rId10" Type="http://schemas.openxmlformats.org/officeDocument/2006/relationships/image" Target="../media/image25.png"/><Relationship Id="rId4" Type="http://schemas.openxmlformats.org/officeDocument/2006/relationships/image" Target="../media/image10.png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D1770B-F161-4E21-A1D8-20BD01A4B1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93" r="2704"/>
          <a:stretch/>
        </p:blipFill>
        <p:spPr>
          <a:xfrm>
            <a:off x="-245096" y="0"/>
            <a:ext cx="12437096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5F3191D-6000-48F7-81BB-7C588C88AE98}"/>
              </a:ext>
            </a:extLst>
          </p:cNvPr>
          <p:cNvSpPr txBox="1"/>
          <p:nvPr/>
        </p:nvSpPr>
        <p:spPr>
          <a:xfrm>
            <a:off x="8018846" y="4830472"/>
            <a:ext cx="3698672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  <a:sym typeface="Arial"/>
              </a:rPr>
              <a:t>Nguyễn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  <a:sym typeface="Arial"/>
              </a:rPr>
              <a:t>Thị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  <a:sym typeface="Arial"/>
              </a:rPr>
              <a:t>Diệu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  <a:sym typeface="Arial"/>
              </a:rPr>
              <a:t>Hằng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" name="WordArt 19">
            <a:extLst>
              <a:ext uri="{FF2B5EF4-FFF2-40B4-BE49-F238E27FC236}">
                <a16:creationId xmlns:a16="http://schemas.microsoft.com/office/drawing/2014/main" id="{8FCB54B9-975F-498F-883C-BFEC25FE068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852205" y="981088"/>
            <a:ext cx="5827713" cy="52322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162"/>
              </a:avLst>
            </a:prstTxWarp>
          </a:bodyPr>
          <a:lstStyle/>
          <a:p>
            <a:r>
              <a:rPr lang="vi-VN" sz="3200" b="1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VÕ VĂN DŨNG</a:t>
            </a:r>
            <a:endParaRPr lang="en-US" sz="3200" b="1" kern="10" dirty="0">
              <a:ln w="9525">
                <a:solidFill>
                  <a:srgbClr val="FF00FF"/>
                </a:solidFill>
                <a:round/>
                <a:headEnd/>
                <a:tailEnd/>
              </a:ln>
              <a:solidFill>
                <a:srgbClr val="7030A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56987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iểm tiền">
            <a:hlinkClick r:id="" action="ppaction://media"/>
            <a:extLst>
              <a:ext uri="{FF2B5EF4-FFF2-40B4-BE49-F238E27FC236}">
                <a16:creationId xmlns:a16="http://schemas.microsoft.com/office/drawing/2014/main" id="{42BA4D65-1CAD-40FD-9CF9-BCEA9B750D3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368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6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0" name="Picture 10" descr="Hình ảnh Hình Vẽ Cây Theo Mẫu Phim Hoạt Hình Hay Minh Họa PNG , Anime, Cây,  Hoạt Hình PNG miễn phí tải tập tin PSDComment và Vector">
            <a:extLst>
              <a:ext uri="{FF2B5EF4-FFF2-40B4-BE49-F238E27FC236}">
                <a16:creationId xmlns:a16="http://schemas.microsoft.com/office/drawing/2014/main" id="{A3CA533A-8AC5-DA9F-6505-909FC1896E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50" b="96094" l="10000" r="90000">
                        <a14:foregroundMark x1="51406" y1="6250" x2="51406" y2="6250"/>
                        <a14:foregroundMark x1="36875" y1="90625" x2="36875" y2="90625"/>
                        <a14:foregroundMark x1="31875" y1="93438" x2="31875" y2="93438"/>
                        <a14:foregroundMark x1="37813" y1="94531" x2="37813" y2="94531"/>
                        <a14:foregroundMark x1="45469" y1="95313" x2="45469" y2="95313"/>
                        <a14:foregroundMark x1="52969" y1="95313" x2="52969" y2="95313"/>
                        <a14:foregroundMark x1="56406" y1="96094" x2="56406" y2="960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14738">
            <a:off x="7399857" y="1976724"/>
            <a:ext cx="5214347" cy="5214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Phim Hoạt Hình Vẽ Hình Ảnh Minh Họa - cây đẹp png tải về - Miễn phí trong  suốt Hoa png Tải về.">
            <a:extLst>
              <a:ext uri="{FF2B5EF4-FFF2-40B4-BE49-F238E27FC236}">
                <a16:creationId xmlns:a16="http://schemas.microsoft.com/office/drawing/2014/main" id="{43F67129-390B-9531-624B-E612DC3F4A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1000" l="9556" r="90000">
                        <a14:foregroundMark x1="9556" y1="55444" x2="9556" y2="55444"/>
                        <a14:foregroundMark x1="50222" y1="91000" x2="50222" y2="9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04589">
            <a:off x="-445555" y="1498201"/>
            <a:ext cx="5712920" cy="5712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28,520 Kids Reading Books Cartoon Stock Photos and Images - 123RF">
            <a:extLst>
              <a:ext uri="{FF2B5EF4-FFF2-40B4-BE49-F238E27FC236}">
                <a16:creationId xmlns:a16="http://schemas.microsoft.com/office/drawing/2014/main" id="{E61BD681-A034-287E-01F3-33FE7ACFE1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317" b="98456" l="889" r="99556">
                        <a14:foregroundMark x1="15111" y1="31660" x2="8000" y2="41313"/>
                        <a14:foregroundMark x1="8000" y1="41313" x2="7778" y2="43243"/>
                        <a14:foregroundMark x1="4889" y1="37838" x2="4889" y2="37838"/>
                        <a14:foregroundMark x1="1111" y1="66409" x2="1111" y2="66409"/>
                        <a14:foregroundMark x1="23333" y1="11583" x2="27111" y2="7336"/>
                        <a14:foregroundMark x1="44889" y1="10425" x2="50000" y2="7722"/>
                        <a14:foregroundMark x1="51111" y1="2317" x2="51111" y2="2317"/>
                        <a14:foregroundMark x1="89778" y1="28958" x2="92889" y2="34363"/>
                        <a14:foregroundMark x1="98222" y1="51351" x2="98222" y2="51351"/>
                        <a14:foregroundMark x1="98222" y1="49421" x2="98222" y2="49421"/>
                        <a14:foregroundMark x1="99556" y1="50193" x2="99556" y2="50193"/>
                        <a14:foregroundMark x1="32222" y1="89961" x2="42000" y2="89189"/>
                        <a14:foregroundMark x1="42000" y1="89189" x2="49778" y2="91506"/>
                        <a14:foregroundMark x1="58667" y1="90347" x2="68000" y2="89189"/>
                        <a14:foregroundMark x1="68000" y1="89189" x2="74889" y2="91506"/>
                        <a14:foregroundMark x1="58222" y1="84942" x2="75778" y2="88031"/>
                        <a14:foregroundMark x1="75778" y1="88031" x2="78889" y2="91120"/>
                        <a14:foregroundMark x1="75778" y1="87645" x2="82444" y2="94208"/>
                        <a14:foregroundMark x1="73556" y1="83012" x2="82667" y2="87645"/>
                        <a14:foregroundMark x1="79778" y1="83012" x2="84000" y2="87259"/>
                        <a14:foregroundMark x1="83556" y1="98456" x2="63556" y2="89189"/>
                        <a14:foregroundMark x1="63556" y1="89189" x2="56667" y2="90347"/>
                        <a14:foregroundMark x1="32000" y1="85328" x2="22000" y2="87259"/>
                        <a14:foregroundMark x1="22000" y1="87259" x2="18444" y2="89575"/>
                        <a14:foregroundMark x1="16000" y1="84556" x2="18000" y2="92278"/>
                        <a14:foregroundMark x1="14667" y1="85328" x2="13333" y2="98069"/>
                        <a14:foregroundMark x1="12000" y1="83012" x2="20444" y2="83012"/>
                        <a14:foregroundMark x1="11778" y1="84556" x2="11556" y2="96525"/>
                        <a14:foregroundMark x1="12000" y1="98456" x2="44222" y2="91120"/>
                        <a14:foregroundMark x1="96000" y1="52896" x2="95111" y2="53668"/>
                        <a14:foregroundMark x1="95111" y1="49035" x2="95111" y2="49035"/>
                        <a14:foregroundMark x1="98000" y1="50193" x2="98000" y2="50193"/>
                        <a14:foregroundMark x1="98222" y1="50193" x2="98222" y2="50193"/>
                        <a14:foregroundMark x1="98000" y1="50965" x2="98000" y2="50965"/>
                        <a14:foregroundMark x1="98000" y1="50965" x2="97778" y2="50579"/>
                        <a14:foregroundMark x1="98000" y1="50579" x2="97556" y2="51351"/>
                        <a14:backgroundMark x1="59556" y1="26255" x2="59556" y2="26255"/>
                        <a14:backgroundMark x1="58889" y1="28958" x2="58889" y2="28958"/>
                        <a14:backgroundMark x1="39333" y1="21236" x2="39333" y2="21236"/>
                        <a14:backgroundMark x1="74222" y1="39768" x2="74222" y2="39768"/>
                        <a14:backgroundMark x1="78222" y1="49035" x2="78222" y2="49035"/>
                        <a14:backgroundMark x1="76667" y1="46718" x2="76667" y2="46718"/>
                        <a14:backgroundMark x1="76222" y1="45174" x2="76222" y2="45174"/>
                        <a14:backgroundMark x1="82444" y1="53282" x2="82444" y2="53282"/>
                        <a14:backgroundMark x1="99111" y1="49807" x2="99111" y2="49807"/>
                        <a14:backgroundMark x1="99556" y1="50965" x2="99556" y2="50965"/>
                        <a14:backgroundMark x1="99778" y1="49807" x2="99778" y2="49807"/>
                        <a14:backgroundMark x1="99556" y1="49421" x2="99556" y2="49421"/>
                        <a14:backgroundMark x1="96222" y1="50579" x2="96222" y2="50579"/>
                        <a14:backgroundMark x1="26444" y1="39768" x2="26444" y2="39768"/>
                        <a14:backgroundMark x1="42889" y1="71042" x2="42889" y2="71042"/>
                        <a14:backgroundMark x1="22222" y1="39382" x2="22222" y2="39382"/>
                        <a14:backgroundMark x1="11333" y1="62162" x2="11333" y2="62162"/>
                        <a14:backgroundMark x1="12222" y1="62162" x2="12222" y2="62162"/>
                        <a14:backgroundMark x1="13556" y1="61390" x2="13556" y2="61390"/>
                        <a14:backgroundMark x1="14444" y1="61004" x2="14444" y2="61004"/>
                        <a14:backgroundMark x1="15333" y1="60232" x2="15333" y2="60232"/>
                        <a14:backgroundMark x1="16667" y1="58687" x2="16667" y2="58687"/>
                        <a14:backgroundMark x1="21333" y1="44015" x2="21333" y2="44015"/>
                        <a14:backgroundMark x1="21778" y1="41313" x2="21778" y2="41313"/>
                        <a14:backgroundMark x1="20667" y1="48649" x2="20667" y2="48649"/>
                        <a14:backgroundMark x1="19778" y1="51737" x2="19778" y2="51737"/>
                        <a14:backgroundMark x1="20444" y1="50193" x2="20444" y2="50193"/>
                        <a14:backgroundMark x1="18889" y1="53282" x2="18889" y2="53282"/>
                        <a14:backgroundMark x1="18889" y1="53668" x2="18889" y2="53668"/>
                        <a14:backgroundMark x1="18889" y1="54054" x2="18889" y2="54054"/>
                        <a14:backgroundMark x1="18444" y1="54826" x2="18444" y2="54826"/>
                        <a14:backgroundMark x1="9333" y1="61390" x2="9333" y2="61390"/>
                        <a14:backgroundMark x1="22444" y1="37838" x2="22444" y2="37838"/>
                        <a14:backgroundMark x1="222" y1="62548" x2="222" y2="62548"/>
                        <a14:backgroundMark x1="0" y1="65637" x2="0" y2="656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4814" y="2274104"/>
            <a:ext cx="7964300" cy="458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28" name="Double Wave 2727">
            <a:extLst>
              <a:ext uri="{FF2B5EF4-FFF2-40B4-BE49-F238E27FC236}">
                <a16:creationId xmlns:a16="http://schemas.microsoft.com/office/drawing/2014/main" id="{97DE6D6A-EB7A-53ED-9351-9842BEE22EC1}"/>
              </a:ext>
            </a:extLst>
          </p:cNvPr>
          <p:cNvSpPr/>
          <p:nvPr/>
        </p:nvSpPr>
        <p:spPr>
          <a:xfrm>
            <a:off x="738556" y="160774"/>
            <a:ext cx="10714888" cy="2113329"/>
          </a:xfrm>
          <a:prstGeom prst="doubleWav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729" name="TextBox 2728">
            <a:extLst>
              <a:ext uri="{FF2B5EF4-FFF2-40B4-BE49-F238E27FC236}">
                <a16:creationId xmlns:a16="http://schemas.microsoft.com/office/drawing/2014/main" id="{1AFC4A85-2AE4-A7D6-DFBB-32C07232A187}"/>
              </a:ext>
            </a:extLst>
          </p:cNvPr>
          <p:cNvSpPr txBox="1"/>
          <p:nvPr/>
        </p:nvSpPr>
        <p:spPr>
          <a:xfrm>
            <a:off x="738556" y="286558"/>
            <a:ext cx="10805328" cy="1898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Chủ</a:t>
            </a:r>
            <a:r>
              <a:rPr kumimoji="0" lang="en-US" sz="5867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5867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đề</a:t>
            </a:r>
            <a:r>
              <a:rPr kumimoji="0" lang="en-US" sz="5867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5867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tuần</a:t>
            </a:r>
            <a:r>
              <a:rPr kumimoji="0" lang="en-US" sz="5867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15: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KINH DOANH HIỆU QUẢ</a:t>
            </a:r>
          </a:p>
        </p:txBody>
      </p:sp>
    </p:spTree>
    <p:extLst>
      <p:ext uri="{BB962C8B-B14F-4D97-AF65-F5344CB8AC3E}">
        <p14:creationId xmlns:p14="http://schemas.microsoft.com/office/powerpoint/2010/main" val="23848282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2963FFB-CB3B-BD14-A87D-CF13C5301034}"/>
              </a:ext>
            </a:extLst>
          </p:cNvPr>
          <p:cNvSpPr/>
          <p:nvPr/>
        </p:nvSpPr>
        <p:spPr>
          <a:xfrm>
            <a:off x="247650" y="180975"/>
            <a:ext cx="11677650" cy="6372225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995E691-443A-CFB4-56CE-811B5231EF06}"/>
              </a:ext>
            </a:extLst>
          </p:cNvPr>
          <p:cNvSpPr txBox="1"/>
          <p:nvPr/>
        </p:nvSpPr>
        <p:spPr>
          <a:xfrm>
            <a:off x="1076325" y="476250"/>
            <a:ext cx="10629900" cy="742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2808B9-B5BC-9272-F7B4-BC89B5941181}"/>
              </a:ext>
            </a:extLst>
          </p:cNvPr>
          <p:cNvSpPr txBox="1"/>
          <p:nvPr/>
        </p:nvSpPr>
        <p:spPr>
          <a:xfrm>
            <a:off x="1073784" y="1808362"/>
            <a:ext cx="10632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Khảo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cầu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khách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5D2B18B-0458-4807-BED0-025A6E6A0EDE}"/>
              </a:ext>
            </a:extLst>
          </p:cNvPr>
          <p:cNvSpPr txBox="1"/>
          <p:nvPr/>
        </p:nvSpPr>
        <p:spPr>
          <a:xfrm>
            <a:off x="1073784" y="2982299"/>
            <a:ext cx="105400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ý t</a:t>
            </a:r>
            <a:r>
              <a:rPr lang="vi-VN" sz="32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ư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ởng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kinh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doanh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45BFA97-E20C-47BB-90DF-C9BCA7E445D0}"/>
              </a:ext>
            </a:extLst>
          </p:cNvPr>
          <p:cNvSpPr txBox="1"/>
          <p:nvPr/>
        </p:nvSpPr>
        <p:spPr>
          <a:xfrm>
            <a:off x="1073784" y="4156236"/>
            <a:ext cx="87772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3.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bán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hiệu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quả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F7B2462-AECA-4DB2-9DD1-8180294BAC25}"/>
              </a:ext>
            </a:extLst>
          </p:cNvPr>
          <p:cNvSpPr txBox="1"/>
          <p:nvPr/>
        </p:nvSpPr>
        <p:spPr>
          <a:xfrm>
            <a:off x="693336" y="309896"/>
            <a:ext cx="10805328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KINH DOANH HIỆU QUẢ</a:t>
            </a:r>
          </a:p>
        </p:txBody>
      </p:sp>
    </p:spTree>
    <p:extLst>
      <p:ext uri="{BB962C8B-B14F-4D97-AF65-F5344CB8AC3E}">
        <p14:creationId xmlns:p14="http://schemas.microsoft.com/office/powerpoint/2010/main" val="1845212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2963FFB-CB3B-BD14-A87D-CF13C5301034}"/>
              </a:ext>
            </a:extLst>
          </p:cNvPr>
          <p:cNvSpPr/>
          <p:nvPr/>
        </p:nvSpPr>
        <p:spPr>
          <a:xfrm>
            <a:off x="247650" y="180975"/>
            <a:ext cx="11677650" cy="6372225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995E691-443A-CFB4-56CE-811B5231EF06}"/>
              </a:ext>
            </a:extLst>
          </p:cNvPr>
          <p:cNvSpPr txBox="1"/>
          <p:nvPr/>
        </p:nvSpPr>
        <p:spPr>
          <a:xfrm>
            <a:off x="1076325" y="476250"/>
            <a:ext cx="10629900" cy="742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2808B9-B5BC-9272-F7B4-BC89B5941181}"/>
              </a:ext>
            </a:extLst>
          </p:cNvPr>
          <p:cNvSpPr txBox="1"/>
          <p:nvPr/>
        </p:nvSpPr>
        <p:spPr>
          <a:xfrm>
            <a:off x="1073785" y="1514475"/>
            <a:ext cx="106324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chia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sẻ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về những cách bán hàng đã tìm hiểu được.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5D2B18B-0458-4807-BED0-025A6E6A0EDE}"/>
              </a:ext>
            </a:extLst>
          </p:cNvPr>
          <p:cNvSpPr txBox="1"/>
          <p:nvPr/>
        </p:nvSpPr>
        <p:spPr>
          <a:xfrm>
            <a:off x="1073784" y="3211800"/>
            <a:ext cx="105400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Thảo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luận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200" b="1" noProof="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xuất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sản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phẩm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nhóm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45BFA97-E20C-47BB-90DF-C9BCA7E445D0}"/>
              </a:ext>
            </a:extLst>
          </p:cNvPr>
          <p:cNvSpPr txBox="1"/>
          <p:nvPr/>
        </p:nvSpPr>
        <p:spPr>
          <a:xfrm>
            <a:off x="1073784" y="4909126"/>
            <a:ext cx="87772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3.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Lựa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chọn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phù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hợp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Tham luận về chủ đề &quot;Đổi mới, sáng tạo trong dạy và học &quot; - Tổ 3">
            <a:extLst>
              <a:ext uri="{FF2B5EF4-FFF2-40B4-BE49-F238E27FC236}">
                <a16:creationId xmlns:a16="http://schemas.microsoft.com/office/drawing/2014/main" id="{DD813D87-5695-40FE-973C-F466A6B792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27612" y1="48289" x2="38867" y2="52083"/>
                        <a14:foregroundMark x1="38867" y1="52083" x2="49805" y2="51389"/>
                        <a14:foregroundMark x1="49805" y1="51389" x2="71634" y2="53166"/>
                        <a14:foregroundMark x1="27107" y1="45417" x2="46875" y2="40625"/>
                        <a14:foregroundMark x1="46875" y1="40625" x2="70175" y2="46222"/>
                        <a14:foregroundMark x1="29297" y1="40972" x2="28329" y2="52368"/>
                        <a14:foregroundMark x1="41026" y1="71622" x2="57471" y2="73231"/>
                        <a14:foregroundMark x1="37524" y1="71279" x2="40888" y2="71608"/>
                        <a14:foregroundMark x1="57965" y1="73127" x2="70171" y2="62163"/>
                        <a14:foregroundMark x1="60938" y1="32292" x2="70117" y2="45139"/>
                        <a14:foregroundMark x1="49805" y1="52431" x2="49805" y2="54514"/>
                        <a14:foregroundMark x1="70508" y1="58333" x2="76758" y2="55208"/>
                        <a14:foregroundMark x1="75586" y1="48958" x2="76563" y2="55556"/>
                        <a14:foregroundMark x1="75781" y1="56944" x2="70508" y2="63542"/>
                        <a14:foregroundMark x1="76758" y1="56250" x2="75781" y2="59375"/>
                        <a14:foregroundMark x1="26172" y1="46875" x2="33203" y2="59722"/>
                        <a14:foregroundMark x1="33203" y1="59722" x2="37891" y2="60069"/>
                        <a14:foregroundMark x1="35938" y1="53472" x2="34375" y2="55556"/>
                        <a14:foregroundMark x1="25977" y1="45486" x2="28906" y2="60069"/>
                        <a14:foregroundMark x1="31445" y1="65972" x2="31445" y2="65972"/>
                        <a14:foregroundMark x1="31641" y1="65625" x2="36719" y2="69097"/>
                        <a14:foregroundMark x1="35938" y1="71181" x2="35938" y2="71181"/>
                        <a14:foregroundMark x1="39258" y1="73264" x2="39258" y2="73264"/>
                        <a14:foregroundMark x1="42773" y1="73264" x2="42773" y2="73264"/>
                        <a14:foregroundMark x1="76367" y1="56597" x2="76367" y2="56597"/>
                        <a14:foregroundMark x1="76367" y1="55556" x2="76367" y2="55556"/>
                        <a14:foregroundMark x1="76758" y1="54167" x2="76172" y2="57639"/>
                        <a14:foregroundMark x1="73633" y1="50694" x2="74023" y2="54514"/>
                        <a14:backgroundMark x1="24023" y1="28125" x2="16602" y2="43056"/>
                        <a14:backgroundMark x1="16602" y1="43056" x2="14844" y2="64583"/>
                        <a14:backgroundMark x1="14844" y1="64583" x2="20117" y2="80556"/>
                        <a14:backgroundMark x1="20117" y1="80556" x2="29102" y2="88194"/>
                        <a14:backgroundMark x1="29102" y1="88194" x2="52734" y2="93056"/>
                        <a14:backgroundMark x1="52734" y1="93056" x2="65820" y2="90625"/>
                        <a14:backgroundMark x1="65820" y1="90625" x2="82422" y2="60417"/>
                        <a14:backgroundMark x1="82422" y1="60417" x2="87891" y2="42708"/>
                        <a14:backgroundMark x1="87891" y1="42708" x2="84375" y2="26042"/>
                        <a14:backgroundMark x1="84375" y1="26042" x2="75391" y2="12500"/>
                        <a14:backgroundMark x1="75391" y1="12500" x2="43164" y2="6944"/>
                        <a14:backgroundMark x1="43164" y1="6944" x2="25781" y2="24653"/>
                        <a14:backgroundMark x1="25781" y1="24653" x2="23047" y2="29167"/>
                        <a14:backgroundMark x1="64687" y1="26426" x2="65820" y2="26736"/>
                        <a14:backgroundMark x1="45508" y1="21181" x2="64602" y2="26403"/>
                        <a14:backgroundMark x1="65820" y1="26736" x2="69727" y2="29514"/>
                        <a14:backgroundMark x1="73503" y1="39699" x2="78072" y2="47822"/>
                        <a14:backgroundMark x1="66797" y1="27778" x2="71030" y2="35302"/>
                        <a14:backgroundMark x1="76367" y1="45486" x2="76470" y2="48554"/>
                        <a14:backgroundMark x1="73506" y1="68645" x2="69727" y2="75000"/>
                        <a14:backgroundMark x1="69727" y1="75000" x2="61914" y2="81944"/>
                        <a14:backgroundMark x1="24893" y1="62517" x2="25195" y2="64236"/>
                        <a14:backgroundMark x1="22266" y1="47569" x2="22294" y2="47731"/>
                        <a14:backgroundMark x1="31165" y1="74291" x2="32617" y2="76736"/>
                        <a14:backgroundMark x1="25195" y1="64236" x2="29165" y2="70922"/>
                        <a14:backgroundMark x1="32617" y1="76736" x2="42188" y2="84028"/>
                        <a14:backgroundMark x1="42188" y1="84028" x2="52734" y2="85764"/>
                        <a14:backgroundMark x1="52734" y1="85764" x2="62500" y2="82986"/>
                        <a14:backgroundMark x1="62500" y1="82986" x2="70508" y2="69444"/>
                        <a14:backgroundMark x1="38086" y1="78819" x2="48047" y2="82292"/>
                        <a14:backgroundMark x1="48047" y1="82292" x2="67969" y2="78125"/>
                        <a14:backgroundMark x1="67969" y1="78125" x2="68750" y2="72569"/>
                        <a14:backgroundMark x1="65234" y1="75000" x2="72070" y2="66667"/>
                        <a14:backgroundMark x1="23242" y1="56597" x2="23047" y2="58681"/>
                        <a14:backgroundMark x1="80664" y1="50000" x2="79883" y2="46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407" t="44475" r="23563" b="40750"/>
          <a:stretch/>
        </p:blipFill>
        <p:spPr bwMode="auto">
          <a:xfrm>
            <a:off x="4005186" y="462478"/>
            <a:ext cx="4769638" cy="776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370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8A7E558-091B-024D-65F9-94785E0551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417" y="3035431"/>
            <a:ext cx="6919514" cy="1903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347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375AC85-D59E-3F0D-B2BC-4023EB2D8411}"/>
              </a:ext>
            </a:extLst>
          </p:cNvPr>
          <p:cNvSpPr/>
          <p:nvPr/>
        </p:nvSpPr>
        <p:spPr>
          <a:xfrm>
            <a:off x="860535" y="883125"/>
            <a:ext cx="10622280" cy="546991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3" name="Picture 4" descr="Tổng hợp ảnh Hoa Đào PNG - Mobitool">
            <a:extLst>
              <a:ext uri="{FF2B5EF4-FFF2-40B4-BE49-F238E27FC236}">
                <a16:creationId xmlns:a16="http://schemas.microsoft.com/office/drawing/2014/main" id="{989B6EE4-32E5-3DE3-0707-B7CC7339CA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51755">
            <a:off x="-240739" y="-451077"/>
            <a:ext cx="4948065" cy="3749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Chia sẻ thư viện đồ hoạ các hình ảnh tết : Bánh chưng, pháo hoa, câu đối...">
            <a:extLst>
              <a:ext uri="{FF2B5EF4-FFF2-40B4-BE49-F238E27FC236}">
                <a16:creationId xmlns:a16="http://schemas.microsoft.com/office/drawing/2014/main" id="{FCF8171A-CDF0-C362-150D-574F8C4D29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28224" y1="22686" x2="32000" y2="33413"/>
                        <a14:foregroundMark x1="31200" y1="29567" x2="29600" y2="40625"/>
                        <a14:foregroundMark x1="27000" y1="30048" x2="27800" y2="28125"/>
                        <a14:foregroundMark x1="29600" y1="25000" x2="37000" y2="34615"/>
                        <a14:foregroundMark x1="37000" y1="34615" x2="37000" y2="34856"/>
                        <a14:foregroundMark x1="26400" y1="26442" x2="26400" y2="26442"/>
                        <a14:foregroundMark x1="24000" y1="25481" x2="30000" y2="39183"/>
                        <a14:foregroundMark x1="30000" y1="39183" x2="30200" y2="39904"/>
                        <a14:foregroundMark x1="24000" y1="37019" x2="20600" y2="47837"/>
                        <a14:foregroundMark x1="16600" y1="42067" x2="16708" y2="46484"/>
                        <a14:foregroundMark x1="19503" y1="50159" x2="23200" y2="55529"/>
                        <a14:foregroundMark x1="23000" y1="40144" x2="28000" y2="51683"/>
                        <a14:foregroundMark x1="28000" y1="51683" x2="28000" y2="51683"/>
                        <a14:foregroundMark x1="21200" y1="38221" x2="18208" y2="45756"/>
                        <a14:foregroundMark x1="18600" y1="38702" x2="18600" y2="38702"/>
                        <a14:foregroundMark x1="38400" y1="41587" x2="39000" y2="56010"/>
                        <a14:foregroundMark x1="39000" y1="56010" x2="31400" y2="72356"/>
                        <a14:foregroundMark x1="31400" y1="72356" x2="20200" y2="75721"/>
                        <a14:foregroundMark x1="20200" y1="75721" x2="19200" y2="75000"/>
                        <a14:foregroundMark x1="40400" y1="47356" x2="38800" y2="60337"/>
                        <a14:foregroundMark x1="38800" y1="60337" x2="37000" y2="65144"/>
                        <a14:foregroundMark x1="39000" y1="55529" x2="42600" y2="57933"/>
                        <a14:foregroundMark x1="16400" y1="73558" x2="23000" y2="75000"/>
                        <a14:foregroundMark x1="11000" y1="71154" x2="11000" y2="71154"/>
                        <a14:foregroundMark x1="49400" y1="65625" x2="52200" y2="80288"/>
                        <a14:foregroundMark x1="37800" y1="76442" x2="42000" y2="80288"/>
                        <a14:foregroundMark x1="38400" y1="79567" x2="41400" y2="81490"/>
                        <a14:foregroundMark x1="48800" y1="80048" x2="52800" y2="81250"/>
                        <a14:foregroundMark x1="61200" y1="75721" x2="61600" y2="77644"/>
                        <a14:foregroundMark x1="61400" y1="76683" x2="51200" y2="81010"/>
                        <a14:foregroundMark x1="68200" y1="51923" x2="79000" y2="73558"/>
                        <a14:foregroundMark x1="79000" y1="73558" x2="79200" y2="75000"/>
                        <a14:foregroundMark x1="73600" y1="50481" x2="78000" y2="68029"/>
                        <a14:foregroundMark x1="78000" y1="68029" x2="77200" y2="70433"/>
                        <a14:foregroundMark x1="73800" y1="48317" x2="80200" y2="56010"/>
                        <a14:foregroundMark x1="70800" y1="47356" x2="75000" y2="52404"/>
                        <a14:foregroundMark x1="79800" y1="51202" x2="82600" y2="54087"/>
                        <a14:foregroundMark x1="87196" y1="65388" x2="88200" y2="67548"/>
                        <a14:foregroundMark x1="80600" y1="51202" x2="85531" y2="61808"/>
                        <a14:foregroundMark x1="88000" y1="67788" x2="79000" y2="81971"/>
                        <a14:foregroundMark x1="82000" y1="80048" x2="88200" y2="70913"/>
                        <a14:foregroundMark x1="69800" y1="68510" x2="78200" y2="81971"/>
                        <a14:foregroundMark x1="70600" y1="81971" x2="81400" y2="76202"/>
                        <a14:foregroundMark x1="81400" y1="76202" x2="83600" y2="72596"/>
                        <a14:foregroundMark x1="83600" y1="73317" x2="85800" y2="80769"/>
                        <a14:foregroundMark x1="88000" y1="73077" x2="88000" y2="73077"/>
                        <a14:foregroundMark x1="68800" y1="81971" x2="71800" y2="81010"/>
                        <a14:foregroundMark x1="70400" y1="79567" x2="69400" y2="81010"/>
                        <a14:foregroundMark x1="86600" y1="59856" x2="87078" y2="60348"/>
                        <a14:foregroundMark x1="79800" y1="47596" x2="82200" y2="52404"/>
                        <a14:foregroundMark x1="89000" y1="73077" x2="84200" y2="78846"/>
                        <a14:foregroundMark x1="26200" y1="25000" x2="29200" y2="23798"/>
                        <a14:foregroundMark x1="33400" y1="23077" x2="31706" y2="22707"/>
                        <a14:foregroundMark x1="19200" y1="52163" x2="19200" y2="52163"/>
                        <a14:foregroundMark x1="81800" y1="50000" x2="81800" y2="50000"/>
                        <a14:foregroundMark x1="88600" y1="74519" x2="88600" y2="74519"/>
                        <a14:foregroundMark x1="86200" y1="81971" x2="86200" y2="81971"/>
                        <a14:backgroundMark x1="28200" y1="19712" x2="28200" y2="19712"/>
                        <a14:backgroundMark x1="28200" y1="19712" x2="27200" y2="22115"/>
                        <a14:backgroundMark x1="14400" y1="48077" x2="16600" y2="52163"/>
                        <a14:backgroundMark x1="87600" y1="59856" x2="90000" y2="627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46790">
            <a:off x="7716471" y="3911560"/>
            <a:ext cx="4354541" cy="3622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0787B90-9775-FFAD-A4A9-31A5900E902B}"/>
              </a:ext>
            </a:extLst>
          </p:cNvPr>
          <p:cNvSpPr txBox="1"/>
          <p:nvPr/>
        </p:nvSpPr>
        <p:spPr>
          <a:xfrm>
            <a:off x="3056892" y="1323833"/>
            <a:ext cx="69450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CB232D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LNTH-LuoLuoNotangYuanTi 1" pitchFamily="2" charset="-128"/>
              </a:rPr>
              <a:t>Dặn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CB232D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LNTH-LuoLuoNotangYuanTi 1" pitchFamily="2" charset="-128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CB232D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LNTH-LuoLuoNotangYuanTi 1" pitchFamily="2" charset="-128"/>
              </a:rPr>
              <a:t>dò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CB232D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LNTH-LuoLuoNotangYuanTi 1" pitchFamily="2" charset="-128"/>
              </a:rPr>
              <a:t>: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LNTH-LuoLuoNotangYuanTi 1" pitchFamily="2" charset="-12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7A678D2-6686-519E-A2ED-EA6A3863A980}"/>
              </a:ext>
            </a:extLst>
          </p:cNvPr>
          <p:cNvSpPr txBox="1"/>
          <p:nvPr/>
        </p:nvSpPr>
        <p:spPr>
          <a:xfrm>
            <a:off x="2268536" y="2729084"/>
            <a:ext cx="797242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Về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tiếp tục hoàn thiện và chuẩn bị nội dung để đưa vào kế hoạch kinh doanh của nhóm.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1415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B8A21C8-0AC6-4E8B-A39C-D030A547E3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73" t="24352" b="1059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342" name="Google Shape;3342;p77"/>
          <p:cNvGrpSpPr/>
          <p:nvPr/>
        </p:nvGrpSpPr>
        <p:grpSpPr>
          <a:xfrm>
            <a:off x="4032332" y="4010200"/>
            <a:ext cx="1492161" cy="2363067"/>
            <a:chOff x="2060950" y="1404748"/>
            <a:chExt cx="918366" cy="1454373"/>
          </a:xfrm>
        </p:grpSpPr>
        <p:sp>
          <p:nvSpPr>
            <p:cNvPr id="3343" name="Google Shape;3343;p77"/>
            <p:cNvSpPr/>
            <p:nvPr/>
          </p:nvSpPr>
          <p:spPr>
            <a:xfrm>
              <a:off x="2187172" y="2160009"/>
              <a:ext cx="308295" cy="355110"/>
            </a:xfrm>
            <a:custGeom>
              <a:avLst/>
              <a:gdLst/>
              <a:ahLst/>
              <a:cxnLst/>
              <a:rect l="l" t="t" r="r" b="b"/>
              <a:pathLst>
                <a:path w="2081" h="2397" extrusionOk="0">
                  <a:moveTo>
                    <a:pt x="1976" y="0"/>
                  </a:moveTo>
                  <a:cubicBezTo>
                    <a:pt x="1808" y="0"/>
                    <a:pt x="1555" y="139"/>
                    <a:pt x="1161" y="588"/>
                  </a:cubicBezTo>
                  <a:cubicBezTo>
                    <a:pt x="1012" y="750"/>
                    <a:pt x="879" y="912"/>
                    <a:pt x="743" y="1074"/>
                  </a:cubicBezTo>
                  <a:cubicBezTo>
                    <a:pt x="649" y="1194"/>
                    <a:pt x="542" y="1317"/>
                    <a:pt x="445" y="1437"/>
                  </a:cubicBezTo>
                  <a:cubicBezTo>
                    <a:pt x="406" y="1492"/>
                    <a:pt x="380" y="1547"/>
                    <a:pt x="338" y="1573"/>
                  </a:cubicBezTo>
                  <a:cubicBezTo>
                    <a:pt x="283" y="1628"/>
                    <a:pt x="218" y="1641"/>
                    <a:pt x="150" y="1654"/>
                  </a:cubicBezTo>
                  <a:cubicBezTo>
                    <a:pt x="121" y="1667"/>
                    <a:pt x="69" y="1667"/>
                    <a:pt x="40" y="1709"/>
                  </a:cubicBezTo>
                  <a:cubicBezTo>
                    <a:pt x="1" y="1735"/>
                    <a:pt x="27" y="1774"/>
                    <a:pt x="56" y="1803"/>
                  </a:cubicBezTo>
                  <a:cubicBezTo>
                    <a:pt x="73" y="1807"/>
                    <a:pt x="89" y="1809"/>
                    <a:pt x="105" y="1809"/>
                  </a:cubicBezTo>
                  <a:cubicBezTo>
                    <a:pt x="137" y="1809"/>
                    <a:pt x="167" y="1803"/>
                    <a:pt x="202" y="1803"/>
                  </a:cubicBezTo>
                  <a:cubicBezTo>
                    <a:pt x="202" y="1803"/>
                    <a:pt x="218" y="1803"/>
                    <a:pt x="218" y="1816"/>
                  </a:cubicBezTo>
                  <a:cubicBezTo>
                    <a:pt x="231" y="1829"/>
                    <a:pt x="218" y="1842"/>
                    <a:pt x="218" y="1842"/>
                  </a:cubicBezTo>
                  <a:cubicBezTo>
                    <a:pt x="189" y="1884"/>
                    <a:pt x="163" y="1910"/>
                    <a:pt x="150" y="1936"/>
                  </a:cubicBezTo>
                  <a:cubicBezTo>
                    <a:pt x="121" y="1978"/>
                    <a:pt x="40" y="2072"/>
                    <a:pt x="69" y="2127"/>
                  </a:cubicBezTo>
                  <a:cubicBezTo>
                    <a:pt x="78" y="2136"/>
                    <a:pt x="100" y="2145"/>
                    <a:pt x="123" y="2145"/>
                  </a:cubicBezTo>
                  <a:cubicBezTo>
                    <a:pt x="132" y="2145"/>
                    <a:pt x="141" y="2144"/>
                    <a:pt x="150" y="2140"/>
                  </a:cubicBezTo>
                  <a:cubicBezTo>
                    <a:pt x="176" y="2127"/>
                    <a:pt x="202" y="2098"/>
                    <a:pt x="231" y="2085"/>
                  </a:cubicBezTo>
                  <a:cubicBezTo>
                    <a:pt x="244" y="2072"/>
                    <a:pt x="257" y="2059"/>
                    <a:pt x="270" y="2046"/>
                  </a:cubicBezTo>
                  <a:cubicBezTo>
                    <a:pt x="270" y="2033"/>
                    <a:pt x="283" y="2017"/>
                    <a:pt x="312" y="2017"/>
                  </a:cubicBezTo>
                  <a:cubicBezTo>
                    <a:pt x="325" y="2017"/>
                    <a:pt x="325" y="2046"/>
                    <a:pt x="312" y="2046"/>
                  </a:cubicBezTo>
                  <a:cubicBezTo>
                    <a:pt x="312" y="2059"/>
                    <a:pt x="312" y="2072"/>
                    <a:pt x="299" y="2085"/>
                  </a:cubicBezTo>
                  <a:cubicBezTo>
                    <a:pt x="283" y="2114"/>
                    <a:pt x="257" y="2153"/>
                    <a:pt x="244" y="2195"/>
                  </a:cubicBezTo>
                  <a:cubicBezTo>
                    <a:pt x="231" y="2221"/>
                    <a:pt x="231" y="2234"/>
                    <a:pt x="231" y="2260"/>
                  </a:cubicBezTo>
                  <a:cubicBezTo>
                    <a:pt x="218" y="2276"/>
                    <a:pt x="231" y="2289"/>
                    <a:pt x="244" y="2302"/>
                  </a:cubicBezTo>
                  <a:cubicBezTo>
                    <a:pt x="244" y="2315"/>
                    <a:pt x="257" y="2315"/>
                    <a:pt x="270" y="2315"/>
                  </a:cubicBezTo>
                  <a:cubicBezTo>
                    <a:pt x="299" y="2315"/>
                    <a:pt x="325" y="2315"/>
                    <a:pt x="338" y="2289"/>
                  </a:cubicBezTo>
                  <a:cubicBezTo>
                    <a:pt x="364" y="2276"/>
                    <a:pt x="393" y="2247"/>
                    <a:pt x="406" y="2221"/>
                  </a:cubicBezTo>
                  <a:cubicBezTo>
                    <a:pt x="432" y="2195"/>
                    <a:pt x="461" y="2166"/>
                    <a:pt x="474" y="2140"/>
                  </a:cubicBezTo>
                  <a:cubicBezTo>
                    <a:pt x="487" y="2127"/>
                    <a:pt x="487" y="2127"/>
                    <a:pt x="500" y="2127"/>
                  </a:cubicBezTo>
                  <a:cubicBezTo>
                    <a:pt x="500" y="2127"/>
                    <a:pt x="513" y="2127"/>
                    <a:pt x="513" y="2140"/>
                  </a:cubicBezTo>
                  <a:lnTo>
                    <a:pt x="513" y="2166"/>
                  </a:lnTo>
                  <a:cubicBezTo>
                    <a:pt x="513" y="2179"/>
                    <a:pt x="500" y="2208"/>
                    <a:pt x="487" y="2221"/>
                  </a:cubicBezTo>
                  <a:cubicBezTo>
                    <a:pt x="487" y="2247"/>
                    <a:pt x="474" y="2260"/>
                    <a:pt x="474" y="2289"/>
                  </a:cubicBezTo>
                  <a:cubicBezTo>
                    <a:pt x="461" y="2302"/>
                    <a:pt x="461" y="2328"/>
                    <a:pt x="461" y="2357"/>
                  </a:cubicBezTo>
                  <a:cubicBezTo>
                    <a:pt x="478" y="2382"/>
                    <a:pt x="500" y="2396"/>
                    <a:pt x="525" y="2396"/>
                  </a:cubicBezTo>
                  <a:cubicBezTo>
                    <a:pt x="538" y="2396"/>
                    <a:pt x="553" y="2392"/>
                    <a:pt x="568" y="2383"/>
                  </a:cubicBezTo>
                  <a:cubicBezTo>
                    <a:pt x="607" y="2357"/>
                    <a:pt x="675" y="2195"/>
                    <a:pt x="688" y="2179"/>
                  </a:cubicBezTo>
                  <a:cubicBezTo>
                    <a:pt x="769" y="2033"/>
                    <a:pt x="866" y="1910"/>
                    <a:pt x="960" y="1774"/>
                  </a:cubicBezTo>
                  <a:cubicBezTo>
                    <a:pt x="1122" y="1560"/>
                    <a:pt x="1459" y="1155"/>
                    <a:pt x="1595" y="1032"/>
                  </a:cubicBezTo>
                  <a:lnTo>
                    <a:pt x="2081" y="21"/>
                  </a:lnTo>
                  <a:cubicBezTo>
                    <a:pt x="2050" y="8"/>
                    <a:pt x="2016" y="0"/>
                    <a:pt x="1976" y="0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44" name="Google Shape;3344;p77"/>
            <p:cNvSpPr/>
            <p:nvPr/>
          </p:nvSpPr>
          <p:spPr>
            <a:xfrm>
              <a:off x="2060950" y="1404748"/>
              <a:ext cx="918366" cy="872885"/>
            </a:xfrm>
            <a:custGeom>
              <a:avLst/>
              <a:gdLst/>
              <a:ahLst/>
              <a:cxnLst/>
              <a:rect l="l" t="t" r="r" b="b"/>
              <a:pathLst>
                <a:path w="6199" h="5892" extrusionOk="0">
                  <a:moveTo>
                    <a:pt x="3165" y="1"/>
                  </a:moveTo>
                  <a:cubicBezTo>
                    <a:pt x="2427" y="1"/>
                    <a:pt x="1551" y="232"/>
                    <a:pt x="973" y="894"/>
                  </a:cubicBezTo>
                  <a:cubicBezTo>
                    <a:pt x="30" y="1960"/>
                    <a:pt x="1" y="3201"/>
                    <a:pt x="827" y="3486"/>
                  </a:cubicBezTo>
                  <a:cubicBezTo>
                    <a:pt x="827" y="3486"/>
                    <a:pt x="124" y="4659"/>
                    <a:pt x="1135" y="5375"/>
                  </a:cubicBezTo>
                  <a:cubicBezTo>
                    <a:pt x="1632" y="5726"/>
                    <a:pt x="2482" y="5891"/>
                    <a:pt x="3312" y="5891"/>
                  </a:cubicBezTo>
                  <a:cubicBezTo>
                    <a:pt x="4175" y="5891"/>
                    <a:pt x="5017" y="5712"/>
                    <a:pt x="5415" y="5375"/>
                  </a:cubicBezTo>
                  <a:cubicBezTo>
                    <a:pt x="6199" y="4714"/>
                    <a:pt x="5564" y="3551"/>
                    <a:pt x="5415" y="3389"/>
                  </a:cubicBezTo>
                  <a:lnTo>
                    <a:pt x="5590" y="2297"/>
                  </a:lnTo>
                  <a:cubicBezTo>
                    <a:pt x="5590" y="2297"/>
                    <a:pt x="5713" y="1662"/>
                    <a:pt x="5428" y="1325"/>
                  </a:cubicBezTo>
                  <a:cubicBezTo>
                    <a:pt x="5227" y="1085"/>
                    <a:pt x="5011" y="1050"/>
                    <a:pt x="4904" y="1050"/>
                  </a:cubicBezTo>
                  <a:cubicBezTo>
                    <a:pt x="4861" y="1050"/>
                    <a:pt x="4835" y="1056"/>
                    <a:pt x="4835" y="1056"/>
                  </a:cubicBezTo>
                  <a:cubicBezTo>
                    <a:pt x="4835" y="1056"/>
                    <a:pt x="4903" y="570"/>
                    <a:pt x="4268" y="217"/>
                  </a:cubicBezTo>
                  <a:cubicBezTo>
                    <a:pt x="4021" y="88"/>
                    <a:pt x="3620" y="1"/>
                    <a:pt x="3165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45" name="Google Shape;3345;p77"/>
            <p:cNvSpPr/>
            <p:nvPr/>
          </p:nvSpPr>
          <p:spPr>
            <a:xfrm>
              <a:off x="2377246" y="2078972"/>
              <a:ext cx="394220" cy="509924"/>
            </a:xfrm>
            <a:custGeom>
              <a:avLst/>
              <a:gdLst/>
              <a:ahLst/>
              <a:cxnLst/>
              <a:rect l="l" t="t" r="r" b="b"/>
              <a:pathLst>
                <a:path w="2661" h="3442" extrusionOk="0">
                  <a:moveTo>
                    <a:pt x="837" y="1"/>
                  </a:moveTo>
                  <a:cubicBezTo>
                    <a:pt x="837" y="1"/>
                    <a:pt x="837" y="244"/>
                    <a:pt x="811" y="458"/>
                  </a:cubicBezTo>
                  <a:cubicBezTo>
                    <a:pt x="798" y="701"/>
                    <a:pt x="526" y="879"/>
                    <a:pt x="312" y="1579"/>
                  </a:cubicBezTo>
                  <a:cubicBezTo>
                    <a:pt x="69" y="2389"/>
                    <a:pt x="1" y="3267"/>
                    <a:pt x="1" y="3267"/>
                  </a:cubicBezTo>
                  <a:cubicBezTo>
                    <a:pt x="1" y="3267"/>
                    <a:pt x="513" y="3442"/>
                    <a:pt x="1323" y="3442"/>
                  </a:cubicBezTo>
                  <a:cubicBezTo>
                    <a:pt x="2146" y="3442"/>
                    <a:pt x="2661" y="3267"/>
                    <a:pt x="2661" y="3267"/>
                  </a:cubicBezTo>
                  <a:cubicBezTo>
                    <a:pt x="2661" y="3267"/>
                    <a:pt x="2593" y="2389"/>
                    <a:pt x="2337" y="1579"/>
                  </a:cubicBezTo>
                  <a:cubicBezTo>
                    <a:pt x="2120" y="879"/>
                    <a:pt x="1864" y="701"/>
                    <a:pt x="1835" y="458"/>
                  </a:cubicBezTo>
                  <a:cubicBezTo>
                    <a:pt x="1822" y="244"/>
                    <a:pt x="1822" y="1"/>
                    <a:pt x="1822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46" name="Google Shape;3346;p77"/>
            <p:cNvSpPr/>
            <p:nvPr/>
          </p:nvSpPr>
          <p:spPr>
            <a:xfrm>
              <a:off x="2499172" y="2078972"/>
              <a:ext cx="147999" cy="60148"/>
            </a:xfrm>
            <a:custGeom>
              <a:avLst/>
              <a:gdLst/>
              <a:ahLst/>
              <a:cxnLst/>
              <a:rect l="l" t="t" r="r" b="b"/>
              <a:pathLst>
                <a:path w="999" h="406" extrusionOk="0">
                  <a:moveTo>
                    <a:pt x="14" y="1"/>
                  </a:moveTo>
                  <a:cubicBezTo>
                    <a:pt x="14" y="1"/>
                    <a:pt x="14" y="202"/>
                    <a:pt x="1" y="393"/>
                  </a:cubicBezTo>
                  <a:cubicBezTo>
                    <a:pt x="95" y="406"/>
                    <a:pt x="202" y="406"/>
                    <a:pt x="299" y="406"/>
                  </a:cubicBezTo>
                  <a:cubicBezTo>
                    <a:pt x="526" y="406"/>
                    <a:pt x="837" y="325"/>
                    <a:pt x="999" y="244"/>
                  </a:cubicBezTo>
                  <a:lnTo>
                    <a:pt x="999" y="1"/>
                  </a:ln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47" name="Google Shape;3347;p77"/>
            <p:cNvSpPr/>
            <p:nvPr/>
          </p:nvSpPr>
          <p:spPr>
            <a:xfrm>
              <a:off x="2319172" y="2562825"/>
              <a:ext cx="248295" cy="296295"/>
            </a:xfrm>
            <a:custGeom>
              <a:avLst/>
              <a:gdLst/>
              <a:ahLst/>
              <a:cxnLst/>
              <a:rect l="l" t="t" r="r" b="b"/>
              <a:pathLst>
                <a:path w="1676" h="2000" extrusionOk="0">
                  <a:moveTo>
                    <a:pt x="393" y="1"/>
                  </a:moveTo>
                  <a:lnTo>
                    <a:pt x="526" y="1689"/>
                  </a:lnTo>
                  <a:cubicBezTo>
                    <a:pt x="526" y="1689"/>
                    <a:pt x="270" y="1757"/>
                    <a:pt x="137" y="1838"/>
                  </a:cubicBezTo>
                  <a:cubicBezTo>
                    <a:pt x="1" y="1919"/>
                    <a:pt x="40" y="2000"/>
                    <a:pt x="623" y="2000"/>
                  </a:cubicBezTo>
                  <a:lnTo>
                    <a:pt x="1485" y="2000"/>
                  </a:lnTo>
                  <a:lnTo>
                    <a:pt x="1676" y="1"/>
                  </a:ln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48" name="Google Shape;3348;p77"/>
            <p:cNvSpPr/>
            <p:nvPr/>
          </p:nvSpPr>
          <p:spPr>
            <a:xfrm>
              <a:off x="2583173" y="2562825"/>
              <a:ext cx="245925" cy="296295"/>
            </a:xfrm>
            <a:custGeom>
              <a:avLst/>
              <a:gdLst/>
              <a:ahLst/>
              <a:cxnLst/>
              <a:rect l="l" t="t" r="r" b="b"/>
              <a:pathLst>
                <a:path w="1660" h="2000" extrusionOk="0">
                  <a:moveTo>
                    <a:pt x="1" y="1"/>
                  </a:moveTo>
                  <a:lnTo>
                    <a:pt x="176" y="2000"/>
                  </a:lnTo>
                  <a:lnTo>
                    <a:pt x="1041" y="2000"/>
                  </a:lnTo>
                  <a:cubicBezTo>
                    <a:pt x="1621" y="2000"/>
                    <a:pt x="1660" y="1919"/>
                    <a:pt x="1527" y="1838"/>
                  </a:cubicBezTo>
                  <a:cubicBezTo>
                    <a:pt x="1391" y="1757"/>
                    <a:pt x="1135" y="1689"/>
                    <a:pt x="1135" y="1689"/>
                  </a:cubicBezTo>
                  <a:lnTo>
                    <a:pt x="1271" y="1"/>
                  </a:ln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49" name="Google Shape;3349;p77"/>
            <p:cNvSpPr/>
            <p:nvPr/>
          </p:nvSpPr>
          <p:spPr>
            <a:xfrm>
              <a:off x="2379172" y="2582973"/>
              <a:ext cx="185925" cy="127851"/>
            </a:xfrm>
            <a:custGeom>
              <a:avLst/>
              <a:gdLst/>
              <a:ahLst/>
              <a:cxnLst/>
              <a:rect l="l" t="t" r="r" b="b"/>
              <a:pathLst>
                <a:path w="1255" h="863" extrusionOk="0">
                  <a:moveTo>
                    <a:pt x="1" y="1"/>
                  </a:moveTo>
                  <a:lnTo>
                    <a:pt x="56" y="730"/>
                  </a:lnTo>
                  <a:cubicBezTo>
                    <a:pt x="299" y="798"/>
                    <a:pt x="662" y="863"/>
                    <a:pt x="1174" y="863"/>
                  </a:cubicBezTo>
                  <a:lnTo>
                    <a:pt x="1255" y="1"/>
                  </a:ln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50" name="Google Shape;3350;p77"/>
            <p:cNvSpPr/>
            <p:nvPr/>
          </p:nvSpPr>
          <p:spPr>
            <a:xfrm>
              <a:off x="2583173" y="2582973"/>
              <a:ext cx="185925" cy="127851"/>
            </a:xfrm>
            <a:custGeom>
              <a:avLst/>
              <a:gdLst/>
              <a:ahLst/>
              <a:cxnLst/>
              <a:rect l="l" t="t" r="r" b="b"/>
              <a:pathLst>
                <a:path w="1255" h="863" extrusionOk="0">
                  <a:moveTo>
                    <a:pt x="1" y="1"/>
                  </a:moveTo>
                  <a:lnTo>
                    <a:pt x="82" y="863"/>
                  </a:lnTo>
                  <a:cubicBezTo>
                    <a:pt x="594" y="863"/>
                    <a:pt x="960" y="798"/>
                    <a:pt x="1203" y="730"/>
                  </a:cubicBezTo>
                  <a:lnTo>
                    <a:pt x="1255" y="1"/>
                  </a:ln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51" name="Google Shape;3351;p77"/>
            <p:cNvSpPr/>
            <p:nvPr/>
          </p:nvSpPr>
          <p:spPr>
            <a:xfrm>
              <a:off x="2605247" y="2812900"/>
              <a:ext cx="223851" cy="46222"/>
            </a:xfrm>
            <a:custGeom>
              <a:avLst/>
              <a:gdLst/>
              <a:ahLst/>
              <a:cxnLst/>
              <a:rect l="l" t="t" r="r" b="b"/>
              <a:pathLst>
                <a:path w="1511" h="312" extrusionOk="0">
                  <a:moveTo>
                    <a:pt x="1" y="1"/>
                  </a:moveTo>
                  <a:lnTo>
                    <a:pt x="27" y="312"/>
                  </a:lnTo>
                  <a:lnTo>
                    <a:pt x="892" y="312"/>
                  </a:lnTo>
                  <a:cubicBezTo>
                    <a:pt x="1472" y="312"/>
                    <a:pt x="1511" y="231"/>
                    <a:pt x="1378" y="150"/>
                  </a:cubicBezTo>
                  <a:cubicBezTo>
                    <a:pt x="1242" y="69"/>
                    <a:pt x="986" y="1"/>
                    <a:pt x="986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52" name="Google Shape;3352;p77"/>
            <p:cNvSpPr/>
            <p:nvPr/>
          </p:nvSpPr>
          <p:spPr>
            <a:xfrm>
              <a:off x="2319172" y="2812900"/>
              <a:ext cx="224295" cy="46222"/>
            </a:xfrm>
            <a:custGeom>
              <a:avLst/>
              <a:gdLst/>
              <a:ahLst/>
              <a:cxnLst/>
              <a:rect l="l" t="t" r="r" b="b"/>
              <a:pathLst>
                <a:path w="1514" h="312" extrusionOk="0">
                  <a:moveTo>
                    <a:pt x="526" y="1"/>
                  </a:moveTo>
                  <a:cubicBezTo>
                    <a:pt x="526" y="1"/>
                    <a:pt x="270" y="69"/>
                    <a:pt x="137" y="150"/>
                  </a:cubicBezTo>
                  <a:cubicBezTo>
                    <a:pt x="1" y="231"/>
                    <a:pt x="40" y="312"/>
                    <a:pt x="623" y="312"/>
                  </a:cubicBezTo>
                  <a:lnTo>
                    <a:pt x="1485" y="312"/>
                  </a:lnTo>
                  <a:lnTo>
                    <a:pt x="1514" y="1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53" name="Google Shape;3353;p77"/>
            <p:cNvSpPr/>
            <p:nvPr/>
          </p:nvSpPr>
          <p:spPr>
            <a:xfrm>
              <a:off x="2323024" y="2151713"/>
              <a:ext cx="172444" cy="207258"/>
            </a:xfrm>
            <a:custGeom>
              <a:avLst/>
              <a:gdLst/>
              <a:ahLst/>
              <a:cxnLst/>
              <a:rect l="l" t="t" r="r" b="b"/>
              <a:pathLst>
                <a:path w="1164" h="1399" extrusionOk="0">
                  <a:moveTo>
                    <a:pt x="984" y="0"/>
                  </a:moveTo>
                  <a:cubicBezTo>
                    <a:pt x="863" y="0"/>
                    <a:pt x="693" y="73"/>
                    <a:pt x="474" y="291"/>
                  </a:cubicBezTo>
                  <a:cubicBezTo>
                    <a:pt x="111" y="670"/>
                    <a:pt x="1" y="777"/>
                    <a:pt x="1" y="777"/>
                  </a:cubicBezTo>
                  <a:cubicBezTo>
                    <a:pt x="1" y="777"/>
                    <a:pt x="111" y="1237"/>
                    <a:pt x="623" y="1399"/>
                  </a:cubicBezTo>
                  <a:lnTo>
                    <a:pt x="1164" y="77"/>
                  </a:lnTo>
                  <a:cubicBezTo>
                    <a:pt x="1125" y="33"/>
                    <a:pt x="1065" y="0"/>
                    <a:pt x="984" y="0"/>
                  </a:cubicBez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54" name="Google Shape;3354;p77"/>
            <p:cNvSpPr/>
            <p:nvPr/>
          </p:nvSpPr>
          <p:spPr>
            <a:xfrm>
              <a:off x="2653247" y="2160009"/>
              <a:ext cx="305925" cy="355110"/>
            </a:xfrm>
            <a:custGeom>
              <a:avLst/>
              <a:gdLst/>
              <a:ahLst/>
              <a:cxnLst/>
              <a:rect l="l" t="t" r="r" b="b"/>
              <a:pathLst>
                <a:path w="2065" h="2397" extrusionOk="0">
                  <a:moveTo>
                    <a:pt x="105" y="0"/>
                  </a:moveTo>
                  <a:cubicBezTo>
                    <a:pt x="66" y="0"/>
                    <a:pt x="32" y="8"/>
                    <a:pt x="1" y="21"/>
                  </a:cubicBezTo>
                  <a:lnTo>
                    <a:pt x="474" y="1032"/>
                  </a:lnTo>
                  <a:cubicBezTo>
                    <a:pt x="607" y="1155"/>
                    <a:pt x="879" y="1411"/>
                    <a:pt x="1135" y="1761"/>
                  </a:cubicBezTo>
                  <a:cubicBezTo>
                    <a:pt x="1229" y="1897"/>
                    <a:pt x="1310" y="2033"/>
                    <a:pt x="1391" y="2179"/>
                  </a:cubicBezTo>
                  <a:cubicBezTo>
                    <a:pt x="1391" y="2195"/>
                    <a:pt x="1472" y="2357"/>
                    <a:pt x="1511" y="2383"/>
                  </a:cubicBezTo>
                  <a:cubicBezTo>
                    <a:pt x="1526" y="2392"/>
                    <a:pt x="1540" y="2396"/>
                    <a:pt x="1553" y="2396"/>
                  </a:cubicBezTo>
                  <a:cubicBezTo>
                    <a:pt x="1578" y="2396"/>
                    <a:pt x="1598" y="2382"/>
                    <a:pt x="1608" y="2357"/>
                  </a:cubicBezTo>
                  <a:cubicBezTo>
                    <a:pt x="1621" y="2328"/>
                    <a:pt x="1621" y="2302"/>
                    <a:pt x="1608" y="2289"/>
                  </a:cubicBezTo>
                  <a:cubicBezTo>
                    <a:pt x="1608" y="2260"/>
                    <a:pt x="1592" y="2247"/>
                    <a:pt x="1592" y="2221"/>
                  </a:cubicBezTo>
                  <a:cubicBezTo>
                    <a:pt x="1579" y="2208"/>
                    <a:pt x="1566" y="2179"/>
                    <a:pt x="1566" y="2166"/>
                  </a:cubicBezTo>
                  <a:lnTo>
                    <a:pt x="1566" y="2140"/>
                  </a:lnTo>
                  <a:cubicBezTo>
                    <a:pt x="1566" y="2127"/>
                    <a:pt x="1579" y="2127"/>
                    <a:pt x="1579" y="2127"/>
                  </a:cubicBezTo>
                  <a:cubicBezTo>
                    <a:pt x="1592" y="2127"/>
                    <a:pt x="1592" y="2127"/>
                    <a:pt x="1592" y="2140"/>
                  </a:cubicBezTo>
                  <a:cubicBezTo>
                    <a:pt x="1621" y="2166"/>
                    <a:pt x="1647" y="2195"/>
                    <a:pt x="1660" y="2221"/>
                  </a:cubicBezTo>
                  <a:cubicBezTo>
                    <a:pt x="1689" y="2247"/>
                    <a:pt x="1702" y="2276"/>
                    <a:pt x="1728" y="2289"/>
                  </a:cubicBezTo>
                  <a:cubicBezTo>
                    <a:pt x="1754" y="2315"/>
                    <a:pt x="1783" y="2315"/>
                    <a:pt x="1809" y="2315"/>
                  </a:cubicBezTo>
                  <a:cubicBezTo>
                    <a:pt x="1822" y="2315"/>
                    <a:pt x="1835" y="2315"/>
                    <a:pt x="1835" y="2302"/>
                  </a:cubicBezTo>
                  <a:cubicBezTo>
                    <a:pt x="1851" y="2289"/>
                    <a:pt x="1851" y="2276"/>
                    <a:pt x="1851" y="2260"/>
                  </a:cubicBezTo>
                  <a:cubicBezTo>
                    <a:pt x="1851" y="2234"/>
                    <a:pt x="1835" y="2221"/>
                    <a:pt x="1835" y="2195"/>
                  </a:cubicBezTo>
                  <a:cubicBezTo>
                    <a:pt x="1822" y="2153"/>
                    <a:pt x="1796" y="2114"/>
                    <a:pt x="1770" y="2085"/>
                  </a:cubicBezTo>
                  <a:cubicBezTo>
                    <a:pt x="1770" y="2072"/>
                    <a:pt x="1770" y="2059"/>
                    <a:pt x="1754" y="2046"/>
                  </a:cubicBezTo>
                  <a:cubicBezTo>
                    <a:pt x="1754" y="2046"/>
                    <a:pt x="1754" y="2017"/>
                    <a:pt x="1770" y="2017"/>
                  </a:cubicBezTo>
                  <a:cubicBezTo>
                    <a:pt x="1783" y="2017"/>
                    <a:pt x="1796" y="2033"/>
                    <a:pt x="1809" y="2046"/>
                  </a:cubicBezTo>
                  <a:cubicBezTo>
                    <a:pt x="1822" y="2059"/>
                    <a:pt x="1835" y="2072"/>
                    <a:pt x="1851" y="2085"/>
                  </a:cubicBezTo>
                  <a:cubicBezTo>
                    <a:pt x="1877" y="2098"/>
                    <a:pt x="1903" y="2127"/>
                    <a:pt x="1932" y="2140"/>
                  </a:cubicBezTo>
                  <a:cubicBezTo>
                    <a:pt x="1940" y="2144"/>
                    <a:pt x="1947" y="2145"/>
                    <a:pt x="1954" y="2145"/>
                  </a:cubicBezTo>
                  <a:cubicBezTo>
                    <a:pt x="1972" y="2145"/>
                    <a:pt x="1988" y="2136"/>
                    <a:pt x="1997" y="2127"/>
                  </a:cubicBezTo>
                  <a:cubicBezTo>
                    <a:pt x="2039" y="2072"/>
                    <a:pt x="1958" y="1978"/>
                    <a:pt x="1932" y="1936"/>
                  </a:cubicBezTo>
                  <a:cubicBezTo>
                    <a:pt x="1916" y="1910"/>
                    <a:pt x="1890" y="1884"/>
                    <a:pt x="1864" y="1842"/>
                  </a:cubicBezTo>
                  <a:cubicBezTo>
                    <a:pt x="1864" y="1842"/>
                    <a:pt x="1851" y="1829"/>
                    <a:pt x="1864" y="1816"/>
                  </a:cubicBezTo>
                  <a:cubicBezTo>
                    <a:pt x="1864" y="1803"/>
                    <a:pt x="1864" y="1803"/>
                    <a:pt x="1877" y="1803"/>
                  </a:cubicBezTo>
                  <a:cubicBezTo>
                    <a:pt x="1903" y="1803"/>
                    <a:pt x="1936" y="1809"/>
                    <a:pt x="1968" y="1809"/>
                  </a:cubicBezTo>
                  <a:cubicBezTo>
                    <a:pt x="1983" y="1809"/>
                    <a:pt x="1999" y="1807"/>
                    <a:pt x="2013" y="1803"/>
                  </a:cubicBezTo>
                  <a:cubicBezTo>
                    <a:pt x="2052" y="1774"/>
                    <a:pt x="2065" y="1735"/>
                    <a:pt x="2039" y="1709"/>
                  </a:cubicBezTo>
                  <a:cubicBezTo>
                    <a:pt x="2013" y="1667"/>
                    <a:pt x="1958" y="1667"/>
                    <a:pt x="1916" y="1654"/>
                  </a:cubicBezTo>
                  <a:cubicBezTo>
                    <a:pt x="1864" y="1641"/>
                    <a:pt x="1796" y="1628"/>
                    <a:pt x="1741" y="1573"/>
                  </a:cubicBezTo>
                  <a:cubicBezTo>
                    <a:pt x="1702" y="1547"/>
                    <a:pt x="1660" y="1492"/>
                    <a:pt x="1634" y="1437"/>
                  </a:cubicBezTo>
                  <a:cubicBezTo>
                    <a:pt x="1527" y="1317"/>
                    <a:pt x="1430" y="1194"/>
                    <a:pt x="1336" y="1074"/>
                  </a:cubicBezTo>
                  <a:cubicBezTo>
                    <a:pt x="1203" y="912"/>
                    <a:pt x="1054" y="750"/>
                    <a:pt x="918" y="588"/>
                  </a:cubicBezTo>
                  <a:cubicBezTo>
                    <a:pt x="524" y="139"/>
                    <a:pt x="273" y="0"/>
                    <a:pt x="105" y="0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55" name="Google Shape;3355;p77"/>
            <p:cNvSpPr/>
            <p:nvPr/>
          </p:nvSpPr>
          <p:spPr>
            <a:xfrm>
              <a:off x="2653247" y="2151713"/>
              <a:ext cx="171999" cy="207258"/>
            </a:xfrm>
            <a:custGeom>
              <a:avLst/>
              <a:gdLst/>
              <a:ahLst/>
              <a:cxnLst/>
              <a:rect l="l" t="t" r="r" b="b"/>
              <a:pathLst>
                <a:path w="1161" h="1399" extrusionOk="0">
                  <a:moveTo>
                    <a:pt x="179" y="0"/>
                  </a:moveTo>
                  <a:cubicBezTo>
                    <a:pt x="98" y="0"/>
                    <a:pt x="39" y="33"/>
                    <a:pt x="1" y="77"/>
                  </a:cubicBezTo>
                  <a:lnTo>
                    <a:pt x="526" y="1399"/>
                  </a:lnTo>
                  <a:cubicBezTo>
                    <a:pt x="1054" y="1237"/>
                    <a:pt x="1161" y="777"/>
                    <a:pt x="1161" y="777"/>
                  </a:cubicBezTo>
                  <a:cubicBezTo>
                    <a:pt x="1161" y="777"/>
                    <a:pt x="1041" y="670"/>
                    <a:pt x="688" y="291"/>
                  </a:cubicBezTo>
                  <a:cubicBezTo>
                    <a:pt x="470" y="73"/>
                    <a:pt x="301" y="0"/>
                    <a:pt x="179" y="0"/>
                  </a:cubicBez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56" name="Google Shape;3356;p77"/>
            <p:cNvSpPr/>
            <p:nvPr/>
          </p:nvSpPr>
          <p:spPr>
            <a:xfrm>
              <a:off x="2259172" y="1561045"/>
              <a:ext cx="566072" cy="533924"/>
            </a:xfrm>
            <a:custGeom>
              <a:avLst/>
              <a:gdLst/>
              <a:ahLst/>
              <a:cxnLst/>
              <a:rect l="l" t="t" r="r" b="b"/>
              <a:pathLst>
                <a:path w="3821" h="3604" extrusionOk="0">
                  <a:moveTo>
                    <a:pt x="1919" y="1"/>
                  </a:moveTo>
                  <a:cubicBezTo>
                    <a:pt x="1310" y="1"/>
                    <a:pt x="445" y="202"/>
                    <a:pt x="231" y="1080"/>
                  </a:cubicBezTo>
                  <a:cubicBezTo>
                    <a:pt x="1" y="1958"/>
                    <a:pt x="40" y="2849"/>
                    <a:pt x="419" y="3199"/>
                  </a:cubicBezTo>
                  <a:cubicBezTo>
                    <a:pt x="785" y="3549"/>
                    <a:pt x="1391" y="3604"/>
                    <a:pt x="1919" y="3604"/>
                  </a:cubicBezTo>
                  <a:cubicBezTo>
                    <a:pt x="2431" y="3604"/>
                    <a:pt x="3037" y="3549"/>
                    <a:pt x="3416" y="3199"/>
                  </a:cubicBezTo>
                  <a:cubicBezTo>
                    <a:pt x="3782" y="2849"/>
                    <a:pt x="3821" y="1958"/>
                    <a:pt x="3604" y="1080"/>
                  </a:cubicBezTo>
                  <a:cubicBezTo>
                    <a:pt x="3377" y="202"/>
                    <a:pt x="2525" y="1"/>
                    <a:pt x="1919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57" name="Google Shape;3357;p77"/>
            <p:cNvSpPr/>
            <p:nvPr/>
          </p:nvSpPr>
          <p:spPr>
            <a:xfrm>
              <a:off x="2060950" y="1404748"/>
              <a:ext cx="716293" cy="516442"/>
            </a:xfrm>
            <a:custGeom>
              <a:avLst/>
              <a:gdLst/>
              <a:ahLst/>
              <a:cxnLst/>
              <a:rect l="l" t="t" r="r" b="b"/>
              <a:pathLst>
                <a:path w="4835" h="3486" extrusionOk="0">
                  <a:moveTo>
                    <a:pt x="3165" y="1"/>
                  </a:moveTo>
                  <a:cubicBezTo>
                    <a:pt x="2427" y="1"/>
                    <a:pt x="1551" y="232"/>
                    <a:pt x="973" y="894"/>
                  </a:cubicBezTo>
                  <a:cubicBezTo>
                    <a:pt x="30" y="1960"/>
                    <a:pt x="1" y="3201"/>
                    <a:pt x="827" y="3486"/>
                  </a:cubicBezTo>
                  <a:cubicBezTo>
                    <a:pt x="2123" y="3363"/>
                    <a:pt x="1164" y="1581"/>
                    <a:pt x="2933" y="1202"/>
                  </a:cubicBezTo>
                  <a:cubicBezTo>
                    <a:pt x="3126" y="1162"/>
                    <a:pt x="3304" y="1145"/>
                    <a:pt x="3465" y="1145"/>
                  </a:cubicBezTo>
                  <a:cubicBezTo>
                    <a:pt x="3956" y="1145"/>
                    <a:pt x="4302" y="1300"/>
                    <a:pt x="4524" y="1432"/>
                  </a:cubicBezTo>
                  <a:lnTo>
                    <a:pt x="4835" y="1040"/>
                  </a:lnTo>
                  <a:lnTo>
                    <a:pt x="4835" y="975"/>
                  </a:lnTo>
                  <a:cubicBezTo>
                    <a:pt x="4822" y="813"/>
                    <a:pt x="4741" y="473"/>
                    <a:pt x="4268" y="217"/>
                  </a:cubicBezTo>
                  <a:cubicBezTo>
                    <a:pt x="4021" y="88"/>
                    <a:pt x="3620" y="1"/>
                    <a:pt x="3165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58" name="Google Shape;3358;p77"/>
            <p:cNvSpPr/>
            <p:nvPr/>
          </p:nvSpPr>
          <p:spPr>
            <a:xfrm>
              <a:off x="2283172" y="1898972"/>
              <a:ext cx="112000" cy="110074"/>
            </a:xfrm>
            <a:custGeom>
              <a:avLst/>
              <a:gdLst/>
              <a:ahLst/>
              <a:cxnLst/>
              <a:rect l="l" t="t" r="r" b="b"/>
              <a:pathLst>
                <a:path w="756" h="743" extrusionOk="0">
                  <a:moveTo>
                    <a:pt x="380" y="1"/>
                  </a:moveTo>
                  <a:cubicBezTo>
                    <a:pt x="176" y="1"/>
                    <a:pt x="1" y="163"/>
                    <a:pt x="1" y="364"/>
                  </a:cubicBezTo>
                  <a:cubicBezTo>
                    <a:pt x="1" y="581"/>
                    <a:pt x="176" y="743"/>
                    <a:pt x="380" y="743"/>
                  </a:cubicBezTo>
                  <a:cubicBezTo>
                    <a:pt x="581" y="743"/>
                    <a:pt x="756" y="581"/>
                    <a:pt x="756" y="364"/>
                  </a:cubicBezTo>
                  <a:cubicBezTo>
                    <a:pt x="756" y="163"/>
                    <a:pt x="581" y="1"/>
                    <a:pt x="38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59" name="Google Shape;3359;p77"/>
            <p:cNvSpPr/>
            <p:nvPr/>
          </p:nvSpPr>
          <p:spPr>
            <a:xfrm>
              <a:off x="2679173" y="1898972"/>
              <a:ext cx="110074" cy="110074"/>
            </a:xfrm>
            <a:custGeom>
              <a:avLst/>
              <a:gdLst/>
              <a:ahLst/>
              <a:cxnLst/>
              <a:rect l="l" t="t" r="r" b="b"/>
              <a:pathLst>
                <a:path w="743" h="743" extrusionOk="0">
                  <a:moveTo>
                    <a:pt x="364" y="1"/>
                  </a:moveTo>
                  <a:cubicBezTo>
                    <a:pt x="163" y="1"/>
                    <a:pt x="1" y="163"/>
                    <a:pt x="1" y="364"/>
                  </a:cubicBezTo>
                  <a:cubicBezTo>
                    <a:pt x="1" y="581"/>
                    <a:pt x="163" y="743"/>
                    <a:pt x="364" y="743"/>
                  </a:cubicBezTo>
                  <a:cubicBezTo>
                    <a:pt x="581" y="743"/>
                    <a:pt x="743" y="581"/>
                    <a:pt x="743" y="364"/>
                  </a:cubicBezTo>
                  <a:cubicBezTo>
                    <a:pt x="743" y="163"/>
                    <a:pt x="581" y="1"/>
                    <a:pt x="364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60" name="Google Shape;3360;p77"/>
            <p:cNvSpPr/>
            <p:nvPr/>
          </p:nvSpPr>
          <p:spPr>
            <a:xfrm>
              <a:off x="2491024" y="1924750"/>
              <a:ext cx="71259" cy="29629"/>
            </a:xfrm>
            <a:custGeom>
              <a:avLst/>
              <a:gdLst/>
              <a:ahLst/>
              <a:cxnLst/>
              <a:rect l="l" t="t" r="r" b="b"/>
              <a:pathLst>
                <a:path w="481" h="200" extrusionOk="0">
                  <a:moveTo>
                    <a:pt x="232" y="1"/>
                  </a:moveTo>
                  <a:cubicBezTo>
                    <a:pt x="109" y="1"/>
                    <a:pt x="1" y="85"/>
                    <a:pt x="1" y="122"/>
                  </a:cubicBezTo>
                  <a:cubicBezTo>
                    <a:pt x="1" y="172"/>
                    <a:pt x="130" y="200"/>
                    <a:pt x="253" y="200"/>
                  </a:cubicBezTo>
                  <a:cubicBezTo>
                    <a:pt x="369" y="200"/>
                    <a:pt x="480" y="175"/>
                    <a:pt x="474" y="122"/>
                  </a:cubicBezTo>
                  <a:cubicBezTo>
                    <a:pt x="474" y="57"/>
                    <a:pt x="380" y="2"/>
                    <a:pt x="257" y="2"/>
                  </a:cubicBezTo>
                  <a:cubicBezTo>
                    <a:pt x="248" y="1"/>
                    <a:pt x="240" y="1"/>
                    <a:pt x="232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61" name="Google Shape;3361;p77"/>
            <p:cNvSpPr/>
            <p:nvPr/>
          </p:nvSpPr>
          <p:spPr>
            <a:xfrm>
              <a:off x="2489098" y="1920453"/>
              <a:ext cx="78370" cy="28148"/>
            </a:xfrm>
            <a:custGeom>
              <a:avLst/>
              <a:gdLst/>
              <a:ahLst/>
              <a:cxnLst/>
              <a:rect l="l" t="t" r="r" b="b"/>
              <a:pathLst>
                <a:path w="529" h="190" extrusionOk="0">
                  <a:moveTo>
                    <a:pt x="270" y="1"/>
                  </a:moveTo>
                  <a:cubicBezTo>
                    <a:pt x="150" y="1"/>
                    <a:pt x="28" y="58"/>
                    <a:pt x="1" y="167"/>
                  </a:cubicBezTo>
                  <a:lnTo>
                    <a:pt x="1" y="180"/>
                  </a:lnTo>
                  <a:cubicBezTo>
                    <a:pt x="82" y="112"/>
                    <a:pt x="150" y="44"/>
                    <a:pt x="270" y="44"/>
                  </a:cubicBezTo>
                  <a:cubicBezTo>
                    <a:pt x="380" y="44"/>
                    <a:pt x="432" y="99"/>
                    <a:pt x="487" y="180"/>
                  </a:cubicBezTo>
                  <a:cubicBezTo>
                    <a:pt x="493" y="186"/>
                    <a:pt x="504" y="190"/>
                    <a:pt x="513" y="190"/>
                  </a:cubicBezTo>
                  <a:cubicBezTo>
                    <a:pt x="522" y="190"/>
                    <a:pt x="529" y="186"/>
                    <a:pt x="529" y="180"/>
                  </a:cubicBezTo>
                  <a:cubicBezTo>
                    <a:pt x="508" y="58"/>
                    <a:pt x="390" y="1"/>
                    <a:pt x="270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62" name="Google Shape;3362;p77"/>
            <p:cNvSpPr/>
            <p:nvPr/>
          </p:nvSpPr>
          <p:spPr>
            <a:xfrm>
              <a:off x="2468950" y="1977194"/>
              <a:ext cx="163259" cy="45185"/>
            </a:xfrm>
            <a:custGeom>
              <a:avLst/>
              <a:gdLst/>
              <a:ahLst/>
              <a:cxnLst/>
              <a:rect l="l" t="t" r="r" b="b"/>
              <a:pathLst>
                <a:path w="1102" h="305" extrusionOk="0">
                  <a:moveTo>
                    <a:pt x="1055" y="0"/>
                  </a:moveTo>
                  <a:cubicBezTo>
                    <a:pt x="1045" y="0"/>
                    <a:pt x="1035" y="3"/>
                    <a:pt x="1028" y="11"/>
                  </a:cubicBezTo>
                  <a:cubicBezTo>
                    <a:pt x="878" y="179"/>
                    <a:pt x="651" y="253"/>
                    <a:pt x="423" y="253"/>
                  </a:cubicBezTo>
                  <a:cubicBezTo>
                    <a:pt x="282" y="253"/>
                    <a:pt x="141" y="225"/>
                    <a:pt x="17" y="173"/>
                  </a:cubicBezTo>
                  <a:cubicBezTo>
                    <a:pt x="1" y="173"/>
                    <a:pt x="1" y="202"/>
                    <a:pt x="17" y="202"/>
                  </a:cubicBezTo>
                  <a:cubicBezTo>
                    <a:pt x="131" y="271"/>
                    <a:pt x="273" y="304"/>
                    <a:pt x="420" y="304"/>
                  </a:cubicBezTo>
                  <a:cubicBezTo>
                    <a:pt x="669" y="304"/>
                    <a:pt x="930" y="209"/>
                    <a:pt x="1083" y="40"/>
                  </a:cubicBezTo>
                  <a:cubicBezTo>
                    <a:pt x="1101" y="19"/>
                    <a:pt x="1079" y="0"/>
                    <a:pt x="1055" y="0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63" name="Google Shape;3363;p77"/>
            <p:cNvSpPr/>
            <p:nvPr/>
          </p:nvSpPr>
          <p:spPr>
            <a:xfrm>
              <a:off x="2617247" y="1964750"/>
              <a:ext cx="29926" cy="22963"/>
            </a:xfrm>
            <a:custGeom>
              <a:avLst/>
              <a:gdLst/>
              <a:ahLst/>
              <a:cxnLst/>
              <a:rect l="l" t="t" r="r" b="b"/>
              <a:pathLst>
                <a:path w="202" h="155" extrusionOk="0">
                  <a:moveTo>
                    <a:pt x="27" y="1"/>
                  </a:moveTo>
                  <a:cubicBezTo>
                    <a:pt x="1" y="43"/>
                    <a:pt x="27" y="95"/>
                    <a:pt x="53" y="124"/>
                  </a:cubicBezTo>
                  <a:cubicBezTo>
                    <a:pt x="74" y="143"/>
                    <a:pt x="108" y="155"/>
                    <a:pt x="141" y="155"/>
                  </a:cubicBezTo>
                  <a:cubicBezTo>
                    <a:pt x="153" y="155"/>
                    <a:pt x="165" y="153"/>
                    <a:pt x="176" y="150"/>
                  </a:cubicBezTo>
                  <a:cubicBezTo>
                    <a:pt x="189" y="150"/>
                    <a:pt x="202" y="137"/>
                    <a:pt x="189" y="124"/>
                  </a:cubicBezTo>
                  <a:cubicBezTo>
                    <a:pt x="182" y="117"/>
                    <a:pt x="173" y="117"/>
                    <a:pt x="163" y="117"/>
                  </a:cubicBezTo>
                  <a:cubicBezTo>
                    <a:pt x="152" y="117"/>
                    <a:pt x="142" y="117"/>
                    <a:pt x="134" y="111"/>
                  </a:cubicBezTo>
                  <a:cubicBezTo>
                    <a:pt x="69" y="111"/>
                    <a:pt x="53" y="56"/>
                    <a:pt x="40" y="14"/>
                  </a:cubicBezTo>
                  <a:cubicBezTo>
                    <a:pt x="40" y="1"/>
                    <a:pt x="27" y="1"/>
                    <a:pt x="27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64" name="Google Shape;3364;p77"/>
            <p:cNvSpPr/>
            <p:nvPr/>
          </p:nvSpPr>
          <p:spPr>
            <a:xfrm>
              <a:off x="2585395" y="1768897"/>
              <a:ext cx="179851" cy="144296"/>
            </a:xfrm>
            <a:custGeom>
              <a:avLst/>
              <a:gdLst/>
              <a:ahLst/>
              <a:cxnLst/>
              <a:rect l="l" t="t" r="r" b="b"/>
              <a:pathLst>
                <a:path w="1214" h="974" extrusionOk="0">
                  <a:moveTo>
                    <a:pt x="608" y="1"/>
                  </a:moveTo>
                  <a:cubicBezTo>
                    <a:pt x="430" y="1"/>
                    <a:pt x="161" y="108"/>
                    <a:pt x="93" y="364"/>
                  </a:cubicBezTo>
                  <a:cubicBezTo>
                    <a:pt x="1" y="669"/>
                    <a:pt x="179" y="973"/>
                    <a:pt x="583" y="973"/>
                  </a:cubicBezTo>
                  <a:cubicBezTo>
                    <a:pt x="591" y="973"/>
                    <a:pt x="599" y="973"/>
                    <a:pt x="608" y="973"/>
                  </a:cubicBezTo>
                  <a:cubicBezTo>
                    <a:pt x="1065" y="947"/>
                    <a:pt x="1214" y="688"/>
                    <a:pt x="1175" y="432"/>
                  </a:cubicBezTo>
                  <a:cubicBezTo>
                    <a:pt x="1120" y="163"/>
                    <a:pt x="932" y="1"/>
                    <a:pt x="6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65" name="Google Shape;3365;p77"/>
            <p:cNvSpPr/>
            <p:nvPr/>
          </p:nvSpPr>
          <p:spPr>
            <a:xfrm>
              <a:off x="2595173" y="1760305"/>
              <a:ext cx="180147" cy="89185"/>
            </a:xfrm>
            <a:custGeom>
              <a:avLst/>
              <a:gdLst/>
              <a:ahLst/>
              <a:cxnLst/>
              <a:rect l="l" t="t" r="r" b="b"/>
              <a:pathLst>
                <a:path w="1216" h="602" extrusionOk="0">
                  <a:moveTo>
                    <a:pt x="564" y="1"/>
                  </a:moveTo>
                  <a:cubicBezTo>
                    <a:pt x="440" y="1"/>
                    <a:pt x="319" y="30"/>
                    <a:pt x="218" y="98"/>
                  </a:cubicBezTo>
                  <a:cubicBezTo>
                    <a:pt x="69" y="195"/>
                    <a:pt x="27" y="315"/>
                    <a:pt x="1" y="477"/>
                  </a:cubicBezTo>
                  <a:cubicBezTo>
                    <a:pt x="1" y="477"/>
                    <a:pt x="7" y="483"/>
                    <a:pt x="11" y="483"/>
                  </a:cubicBezTo>
                  <a:cubicBezTo>
                    <a:pt x="12" y="483"/>
                    <a:pt x="14" y="481"/>
                    <a:pt x="14" y="477"/>
                  </a:cubicBezTo>
                  <a:cubicBezTo>
                    <a:pt x="86" y="250"/>
                    <a:pt x="328" y="107"/>
                    <a:pt x="561" y="107"/>
                  </a:cubicBezTo>
                  <a:cubicBezTo>
                    <a:pt x="591" y="107"/>
                    <a:pt x="620" y="109"/>
                    <a:pt x="649" y="114"/>
                  </a:cubicBezTo>
                  <a:cubicBezTo>
                    <a:pt x="756" y="140"/>
                    <a:pt x="866" y="195"/>
                    <a:pt x="931" y="276"/>
                  </a:cubicBezTo>
                  <a:cubicBezTo>
                    <a:pt x="1012" y="370"/>
                    <a:pt x="1028" y="490"/>
                    <a:pt x="1093" y="584"/>
                  </a:cubicBezTo>
                  <a:cubicBezTo>
                    <a:pt x="1102" y="593"/>
                    <a:pt x="1114" y="601"/>
                    <a:pt x="1126" y="601"/>
                  </a:cubicBezTo>
                  <a:cubicBezTo>
                    <a:pt x="1134" y="601"/>
                    <a:pt x="1142" y="596"/>
                    <a:pt x="1148" y="584"/>
                  </a:cubicBezTo>
                  <a:cubicBezTo>
                    <a:pt x="1216" y="451"/>
                    <a:pt x="1109" y="289"/>
                    <a:pt x="1012" y="195"/>
                  </a:cubicBezTo>
                  <a:cubicBezTo>
                    <a:pt x="918" y="85"/>
                    <a:pt x="769" y="17"/>
                    <a:pt x="636" y="4"/>
                  </a:cubicBezTo>
                  <a:cubicBezTo>
                    <a:pt x="612" y="2"/>
                    <a:pt x="588" y="1"/>
                    <a:pt x="564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66" name="Google Shape;3366;p77"/>
            <p:cNvSpPr/>
            <p:nvPr/>
          </p:nvSpPr>
          <p:spPr>
            <a:xfrm>
              <a:off x="2603469" y="1792897"/>
              <a:ext cx="119999" cy="120148"/>
            </a:xfrm>
            <a:custGeom>
              <a:avLst/>
              <a:gdLst/>
              <a:ahLst/>
              <a:cxnLst/>
              <a:rect l="l" t="t" r="r" b="b"/>
              <a:pathLst>
                <a:path w="810" h="811" extrusionOk="0">
                  <a:moveTo>
                    <a:pt x="405" y="1"/>
                  </a:moveTo>
                  <a:cubicBezTo>
                    <a:pt x="175" y="1"/>
                    <a:pt x="0" y="176"/>
                    <a:pt x="0" y="406"/>
                  </a:cubicBezTo>
                  <a:cubicBezTo>
                    <a:pt x="0" y="623"/>
                    <a:pt x="175" y="811"/>
                    <a:pt x="405" y="811"/>
                  </a:cubicBezTo>
                  <a:cubicBezTo>
                    <a:pt x="619" y="811"/>
                    <a:pt x="810" y="623"/>
                    <a:pt x="810" y="406"/>
                  </a:cubicBezTo>
                  <a:cubicBezTo>
                    <a:pt x="810" y="176"/>
                    <a:pt x="619" y="1"/>
                    <a:pt x="405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67" name="Google Shape;3367;p77"/>
            <p:cNvSpPr/>
            <p:nvPr/>
          </p:nvSpPr>
          <p:spPr>
            <a:xfrm>
              <a:off x="2615469" y="1826972"/>
              <a:ext cx="37926" cy="40000"/>
            </a:xfrm>
            <a:custGeom>
              <a:avLst/>
              <a:gdLst/>
              <a:ahLst/>
              <a:cxnLst/>
              <a:rect l="l" t="t" r="r" b="b"/>
              <a:pathLst>
                <a:path w="256" h="270" extrusionOk="0">
                  <a:moveTo>
                    <a:pt x="120" y="1"/>
                  </a:moveTo>
                  <a:cubicBezTo>
                    <a:pt x="52" y="1"/>
                    <a:pt x="0" y="69"/>
                    <a:pt x="0" y="134"/>
                  </a:cubicBezTo>
                  <a:cubicBezTo>
                    <a:pt x="0" y="202"/>
                    <a:pt x="52" y="270"/>
                    <a:pt x="120" y="270"/>
                  </a:cubicBezTo>
                  <a:cubicBezTo>
                    <a:pt x="201" y="270"/>
                    <a:pt x="256" y="202"/>
                    <a:pt x="256" y="134"/>
                  </a:cubicBezTo>
                  <a:cubicBezTo>
                    <a:pt x="256" y="69"/>
                    <a:pt x="201" y="1"/>
                    <a:pt x="12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68" name="Google Shape;3368;p77"/>
            <p:cNvSpPr/>
            <p:nvPr/>
          </p:nvSpPr>
          <p:spPr>
            <a:xfrm>
              <a:off x="2309098" y="1768897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10" y="1"/>
                  </a:moveTo>
                  <a:cubicBezTo>
                    <a:pt x="299" y="1"/>
                    <a:pt x="95" y="163"/>
                    <a:pt x="43" y="432"/>
                  </a:cubicBezTo>
                  <a:cubicBezTo>
                    <a:pt x="1" y="688"/>
                    <a:pt x="163" y="947"/>
                    <a:pt x="610" y="973"/>
                  </a:cubicBezTo>
                  <a:cubicBezTo>
                    <a:pt x="618" y="973"/>
                    <a:pt x="627" y="973"/>
                    <a:pt x="635" y="973"/>
                  </a:cubicBezTo>
                  <a:cubicBezTo>
                    <a:pt x="1036" y="973"/>
                    <a:pt x="1227" y="669"/>
                    <a:pt x="1135" y="364"/>
                  </a:cubicBezTo>
                  <a:cubicBezTo>
                    <a:pt x="1054" y="108"/>
                    <a:pt x="785" y="1"/>
                    <a:pt x="6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69" name="Google Shape;3369;p77"/>
            <p:cNvSpPr/>
            <p:nvPr/>
          </p:nvSpPr>
          <p:spPr>
            <a:xfrm>
              <a:off x="2299024" y="1760749"/>
              <a:ext cx="180147" cy="88592"/>
            </a:xfrm>
            <a:custGeom>
              <a:avLst/>
              <a:gdLst/>
              <a:ahLst/>
              <a:cxnLst/>
              <a:rect l="l" t="t" r="r" b="b"/>
              <a:pathLst>
                <a:path w="1216" h="598" extrusionOk="0">
                  <a:moveTo>
                    <a:pt x="665" y="1"/>
                  </a:moveTo>
                  <a:cubicBezTo>
                    <a:pt x="605" y="1"/>
                    <a:pt x="545" y="10"/>
                    <a:pt x="487" y="30"/>
                  </a:cubicBezTo>
                  <a:cubicBezTo>
                    <a:pt x="380" y="56"/>
                    <a:pt x="257" y="124"/>
                    <a:pt x="192" y="205"/>
                  </a:cubicBezTo>
                  <a:cubicBezTo>
                    <a:pt x="111" y="299"/>
                    <a:pt x="1" y="461"/>
                    <a:pt x="82" y="568"/>
                  </a:cubicBezTo>
                  <a:cubicBezTo>
                    <a:pt x="90" y="585"/>
                    <a:pt x="104" y="597"/>
                    <a:pt x="116" y="597"/>
                  </a:cubicBezTo>
                  <a:cubicBezTo>
                    <a:pt x="124" y="597"/>
                    <a:pt x="132" y="592"/>
                    <a:pt x="137" y="581"/>
                  </a:cubicBezTo>
                  <a:cubicBezTo>
                    <a:pt x="192" y="500"/>
                    <a:pt x="205" y="419"/>
                    <a:pt x="244" y="338"/>
                  </a:cubicBezTo>
                  <a:cubicBezTo>
                    <a:pt x="299" y="244"/>
                    <a:pt x="380" y="192"/>
                    <a:pt x="474" y="150"/>
                  </a:cubicBezTo>
                  <a:cubicBezTo>
                    <a:pt x="542" y="121"/>
                    <a:pt x="613" y="108"/>
                    <a:pt x="684" y="108"/>
                  </a:cubicBezTo>
                  <a:cubicBezTo>
                    <a:pt x="911" y="108"/>
                    <a:pt x="1131" y="247"/>
                    <a:pt x="1203" y="474"/>
                  </a:cubicBezTo>
                  <a:cubicBezTo>
                    <a:pt x="1207" y="478"/>
                    <a:pt x="1209" y="479"/>
                    <a:pt x="1211" y="479"/>
                  </a:cubicBezTo>
                  <a:cubicBezTo>
                    <a:pt x="1216" y="479"/>
                    <a:pt x="1216" y="470"/>
                    <a:pt x="1216" y="461"/>
                  </a:cubicBezTo>
                  <a:cubicBezTo>
                    <a:pt x="1190" y="299"/>
                    <a:pt x="1122" y="163"/>
                    <a:pt x="973" y="82"/>
                  </a:cubicBezTo>
                  <a:cubicBezTo>
                    <a:pt x="878" y="30"/>
                    <a:pt x="772" y="1"/>
                    <a:pt x="665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70" name="Google Shape;3370;p77"/>
            <p:cNvSpPr/>
            <p:nvPr/>
          </p:nvSpPr>
          <p:spPr>
            <a:xfrm>
              <a:off x="2351469" y="1792897"/>
              <a:ext cx="119999" cy="120148"/>
            </a:xfrm>
            <a:custGeom>
              <a:avLst/>
              <a:gdLst/>
              <a:ahLst/>
              <a:cxnLst/>
              <a:rect l="l" t="t" r="r" b="b"/>
              <a:pathLst>
                <a:path w="810" h="811" extrusionOk="0">
                  <a:moveTo>
                    <a:pt x="405" y="1"/>
                  </a:moveTo>
                  <a:cubicBezTo>
                    <a:pt x="188" y="1"/>
                    <a:pt x="0" y="176"/>
                    <a:pt x="0" y="406"/>
                  </a:cubicBezTo>
                  <a:cubicBezTo>
                    <a:pt x="0" y="623"/>
                    <a:pt x="188" y="811"/>
                    <a:pt x="405" y="811"/>
                  </a:cubicBezTo>
                  <a:cubicBezTo>
                    <a:pt x="632" y="811"/>
                    <a:pt x="810" y="623"/>
                    <a:pt x="810" y="406"/>
                  </a:cubicBezTo>
                  <a:cubicBezTo>
                    <a:pt x="810" y="176"/>
                    <a:pt x="632" y="1"/>
                    <a:pt x="405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71" name="Google Shape;3371;p77"/>
            <p:cNvSpPr/>
            <p:nvPr/>
          </p:nvSpPr>
          <p:spPr>
            <a:xfrm>
              <a:off x="2363469" y="1826972"/>
              <a:ext cx="37926" cy="40000"/>
            </a:xfrm>
            <a:custGeom>
              <a:avLst/>
              <a:gdLst/>
              <a:ahLst/>
              <a:cxnLst/>
              <a:rect l="l" t="t" r="r" b="b"/>
              <a:pathLst>
                <a:path w="256" h="270" extrusionOk="0">
                  <a:moveTo>
                    <a:pt x="120" y="1"/>
                  </a:moveTo>
                  <a:cubicBezTo>
                    <a:pt x="52" y="1"/>
                    <a:pt x="0" y="69"/>
                    <a:pt x="0" y="134"/>
                  </a:cubicBezTo>
                  <a:cubicBezTo>
                    <a:pt x="0" y="202"/>
                    <a:pt x="52" y="270"/>
                    <a:pt x="120" y="270"/>
                  </a:cubicBezTo>
                  <a:cubicBezTo>
                    <a:pt x="201" y="270"/>
                    <a:pt x="256" y="202"/>
                    <a:pt x="256" y="134"/>
                  </a:cubicBezTo>
                  <a:cubicBezTo>
                    <a:pt x="256" y="69"/>
                    <a:pt x="201" y="1"/>
                    <a:pt x="12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72" name="Google Shape;3372;p77"/>
            <p:cNvSpPr/>
            <p:nvPr/>
          </p:nvSpPr>
          <p:spPr>
            <a:xfrm>
              <a:off x="2631173" y="1664749"/>
              <a:ext cx="100000" cy="52444"/>
            </a:xfrm>
            <a:custGeom>
              <a:avLst/>
              <a:gdLst/>
              <a:ahLst/>
              <a:cxnLst/>
              <a:rect l="l" t="t" r="r" b="b"/>
              <a:pathLst>
                <a:path w="675" h="354" extrusionOk="0">
                  <a:moveTo>
                    <a:pt x="121" y="1"/>
                  </a:moveTo>
                  <a:cubicBezTo>
                    <a:pt x="95" y="1"/>
                    <a:pt x="69" y="1"/>
                    <a:pt x="56" y="14"/>
                  </a:cubicBezTo>
                  <a:cubicBezTo>
                    <a:pt x="27" y="30"/>
                    <a:pt x="14" y="56"/>
                    <a:pt x="1" y="82"/>
                  </a:cubicBezTo>
                  <a:cubicBezTo>
                    <a:pt x="1" y="137"/>
                    <a:pt x="40" y="163"/>
                    <a:pt x="95" y="176"/>
                  </a:cubicBezTo>
                  <a:cubicBezTo>
                    <a:pt x="137" y="176"/>
                    <a:pt x="163" y="192"/>
                    <a:pt x="202" y="192"/>
                  </a:cubicBezTo>
                  <a:cubicBezTo>
                    <a:pt x="231" y="192"/>
                    <a:pt x="257" y="205"/>
                    <a:pt x="283" y="205"/>
                  </a:cubicBezTo>
                  <a:cubicBezTo>
                    <a:pt x="364" y="218"/>
                    <a:pt x="461" y="257"/>
                    <a:pt x="526" y="299"/>
                  </a:cubicBezTo>
                  <a:cubicBezTo>
                    <a:pt x="568" y="312"/>
                    <a:pt x="594" y="338"/>
                    <a:pt x="636" y="354"/>
                  </a:cubicBezTo>
                  <a:cubicBezTo>
                    <a:pt x="649" y="354"/>
                    <a:pt x="662" y="354"/>
                    <a:pt x="675" y="338"/>
                  </a:cubicBezTo>
                  <a:lnTo>
                    <a:pt x="675" y="312"/>
                  </a:lnTo>
                  <a:cubicBezTo>
                    <a:pt x="662" y="257"/>
                    <a:pt x="636" y="231"/>
                    <a:pt x="607" y="192"/>
                  </a:cubicBezTo>
                  <a:cubicBezTo>
                    <a:pt x="568" y="150"/>
                    <a:pt x="513" y="111"/>
                    <a:pt x="461" y="82"/>
                  </a:cubicBezTo>
                  <a:cubicBezTo>
                    <a:pt x="364" y="30"/>
                    <a:pt x="244" y="1"/>
                    <a:pt x="121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73" name="Google Shape;3373;p77"/>
            <p:cNvSpPr/>
            <p:nvPr/>
          </p:nvSpPr>
          <p:spPr>
            <a:xfrm>
              <a:off x="2357098" y="1668156"/>
              <a:ext cx="102370" cy="44741"/>
            </a:xfrm>
            <a:custGeom>
              <a:avLst/>
              <a:gdLst/>
              <a:ahLst/>
              <a:cxnLst/>
              <a:rect l="l" t="t" r="r" b="b"/>
              <a:pathLst>
                <a:path w="691" h="302" extrusionOk="0">
                  <a:moveTo>
                    <a:pt x="505" y="1"/>
                  </a:moveTo>
                  <a:cubicBezTo>
                    <a:pt x="414" y="1"/>
                    <a:pt x="324" y="20"/>
                    <a:pt x="244" y="59"/>
                  </a:cubicBezTo>
                  <a:cubicBezTo>
                    <a:pt x="189" y="88"/>
                    <a:pt x="124" y="114"/>
                    <a:pt x="82" y="153"/>
                  </a:cubicBezTo>
                  <a:cubicBezTo>
                    <a:pt x="56" y="195"/>
                    <a:pt x="27" y="221"/>
                    <a:pt x="14" y="263"/>
                  </a:cubicBezTo>
                  <a:cubicBezTo>
                    <a:pt x="1" y="276"/>
                    <a:pt x="14" y="289"/>
                    <a:pt x="14" y="289"/>
                  </a:cubicBezTo>
                  <a:cubicBezTo>
                    <a:pt x="14" y="302"/>
                    <a:pt x="43" y="302"/>
                    <a:pt x="56" y="302"/>
                  </a:cubicBezTo>
                  <a:cubicBezTo>
                    <a:pt x="95" y="302"/>
                    <a:pt x="124" y="289"/>
                    <a:pt x="150" y="263"/>
                  </a:cubicBezTo>
                  <a:cubicBezTo>
                    <a:pt x="231" y="221"/>
                    <a:pt x="325" y="208"/>
                    <a:pt x="406" y="195"/>
                  </a:cubicBezTo>
                  <a:cubicBezTo>
                    <a:pt x="432" y="195"/>
                    <a:pt x="461" y="182"/>
                    <a:pt x="487" y="182"/>
                  </a:cubicBezTo>
                  <a:lnTo>
                    <a:pt x="594" y="182"/>
                  </a:lnTo>
                  <a:cubicBezTo>
                    <a:pt x="649" y="169"/>
                    <a:pt x="691" y="153"/>
                    <a:pt x="691" y="101"/>
                  </a:cubicBezTo>
                  <a:cubicBezTo>
                    <a:pt x="691" y="72"/>
                    <a:pt x="675" y="33"/>
                    <a:pt x="649" y="20"/>
                  </a:cubicBezTo>
                  <a:cubicBezTo>
                    <a:pt x="636" y="7"/>
                    <a:pt x="610" y="7"/>
                    <a:pt x="594" y="7"/>
                  </a:cubicBezTo>
                  <a:cubicBezTo>
                    <a:pt x="564" y="3"/>
                    <a:pt x="534" y="1"/>
                    <a:pt x="505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74" name="Google Shape;3374;p77"/>
            <p:cNvSpPr/>
            <p:nvPr/>
          </p:nvSpPr>
          <p:spPr>
            <a:xfrm>
              <a:off x="2771469" y="1466971"/>
              <a:ext cx="37926" cy="96148"/>
            </a:xfrm>
            <a:custGeom>
              <a:avLst/>
              <a:gdLst/>
              <a:ahLst/>
              <a:cxnLst/>
              <a:rect l="l" t="t" r="r" b="b"/>
              <a:pathLst>
                <a:path w="256" h="649" extrusionOk="0">
                  <a:moveTo>
                    <a:pt x="94" y="1"/>
                  </a:moveTo>
                  <a:cubicBezTo>
                    <a:pt x="81" y="1"/>
                    <a:pt x="81" y="14"/>
                    <a:pt x="94" y="14"/>
                  </a:cubicBezTo>
                  <a:cubicBezTo>
                    <a:pt x="175" y="82"/>
                    <a:pt x="175" y="257"/>
                    <a:pt x="162" y="338"/>
                  </a:cubicBezTo>
                  <a:cubicBezTo>
                    <a:pt x="162" y="432"/>
                    <a:pt x="120" y="487"/>
                    <a:pt x="52" y="555"/>
                  </a:cubicBezTo>
                  <a:cubicBezTo>
                    <a:pt x="26" y="581"/>
                    <a:pt x="26" y="581"/>
                    <a:pt x="13" y="620"/>
                  </a:cubicBezTo>
                  <a:cubicBezTo>
                    <a:pt x="0" y="636"/>
                    <a:pt x="26" y="649"/>
                    <a:pt x="52" y="649"/>
                  </a:cubicBezTo>
                  <a:cubicBezTo>
                    <a:pt x="214" y="594"/>
                    <a:pt x="256" y="364"/>
                    <a:pt x="227" y="215"/>
                  </a:cubicBezTo>
                  <a:cubicBezTo>
                    <a:pt x="214" y="150"/>
                    <a:pt x="175" y="14"/>
                    <a:pt x="94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75" name="Google Shape;3375;p77"/>
            <p:cNvSpPr/>
            <p:nvPr/>
          </p:nvSpPr>
          <p:spPr>
            <a:xfrm>
              <a:off x="2775173" y="1537638"/>
              <a:ext cx="70222" cy="25185"/>
            </a:xfrm>
            <a:custGeom>
              <a:avLst/>
              <a:gdLst/>
              <a:ahLst/>
              <a:cxnLst/>
              <a:rect l="l" t="t" r="r" b="b"/>
              <a:pathLst>
                <a:path w="474" h="170" extrusionOk="0">
                  <a:moveTo>
                    <a:pt x="310" y="0"/>
                  </a:moveTo>
                  <a:cubicBezTo>
                    <a:pt x="203" y="0"/>
                    <a:pt x="80" y="43"/>
                    <a:pt x="40" y="91"/>
                  </a:cubicBezTo>
                  <a:cubicBezTo>
                    <a:pt x="27" y="104"/>
                    <a:pt x="1" y="130"/>
                    <a:pt x="14" y="143"/>
                  </a:cubicBezTo>
                  <a:cubicBezTo>
                    <a:pt x="18" y="162"/>
                    <a:pt x="31" y="170"/>
                    <a:pt x="47" y="170"/>
                  </a:cubicBezTo>
                  <a:cubicBezTo>
                    <a:pt x="89" y="170"/>
                    <a:pt x="154" y="126"/>
                    <a:pt x="163" y="117"/>
                  </a:cubicBezTo>
                  <a:cubicBezTo>
                    <a:pt x="219" y="99"/>
                    <a:pt x="308" y="73"/>
                    <a:pt x="380" y="73"/>
                  </a:cubicBezTo>
                  <a:cubicBezTo>
                    <a:pt x="412" y="73"/>
                    <a:pt x="440" y="78"/>
                    <a:pt x="461" y="91"/>
                  </a:cubicBezTo>
                  <a:cubicBezTo>
                    <a:pt x="474" y="91"/>
                    <a:pt x="474" y="91"/>
                    <a:pt x="474" y="78"/>
                  </a:cubicBezTo>
                  <a:cubicBezTo>
                    <a:pt x="451" y="22"/>
                    <a:pt x="385" y="0"/>
                    <a:pt x="310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76" name="Google Shape;3376;p77"/>
            <p:cNvSpPr/>
            <p:nvPr/>
          </p:nvSpPr>
          <p:spPr>
            <a:xfrm>
              <a:off x="2807469" y="1741194"/>
              <a:ext cx="147851" cy="190814"/>
            </a:xfrm>
            <a:custGeom>
              <a:avLst/>
              <a:gdLst/>
              <a:ahLst/>
              <a:cxnLst/>
              <a:rect l="l" t="t" r="r" b="b"/>
              <a:pathLst>
                <a:path w="998" h="1288" extrusionOk="0">
                  <a:moveTo>
                    <a:pt x="478" y="1"/>
                  </a:moveTo>
                  <a:cubicBezTo>
                    <a:pt x="241" y="1"/>
                    <a:pt x="43" y="208"/>
                    <a:pt x="0" y="376"/>
                  </a:cubicBezTo>
                  <a:lnTo>
                    <a:pt x="26" y="1160"/>
                  </a:lnTo>
                  <a:cubicBezTo>
                    <a:pt x="89" y="1247"/>
                    <a:pt x="188" y="1287"/>
                    <a:pt x="298" y="1287"/>
                  </a:cubicBezTo>
                  <a:cubicBezTo>
                    <a:pt x="494" y="1287"/>
                    <a:pt x="724" y="1159"/>
                    <a:pt x="836" y="943"/>
                  </a:cubicBezTo>
                  <a:cubicBezTo>
                    <a:pt x="998" y="606"/>
                    <a:pt x="930" y="146"/>
                    <a:pt x="619" y="26"/>
                  </a:cubicBezTo>
                  <a:cubicBezTo>
                    <a:pt x="571" y="8"/>
                    <a:pt x="524" y="1"/>
                    <a:pt x="478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77" name="Google Shape;3377;p77"/>
            <p:cNvSpPr/>
            <p:nvPr/>
          </p:nvSpPr>
          <p:spPr>
            <a:xfrm>
              <a:off x="2803469" y="1797786"/>
              <a:ext cx="121925" cy="76000"/>
            </a:xfrm>
            <a:custGeom>
              <a:avLst/>
              <a:gdLst/>
              <a:ahLst/>
              <a:cxnLst/>
              <a:rect l="l" t="t" r="r" b="b"/>
              <a:pathLst>
                <a:path w="823" h="513" extrusionOk="0">
                  <a:moveTo>
                    <a:pt x="371" y="0"/>
                  </a:moveTo>
                  <a:cubicBezTo>
                    <a:pt x="216" y="0"/>
                    <a:pt x="61" y="69"/>
                    <a:pt x="11" y="224"/>
                  </a:cubicBezTo>
                  <a:cubicBezTo>
                    <a:pt x="1" y="234"/>
                    <a:pt x="17" y="255"/>
                    <a:pt x="30" y="255"/>
                  </a:cubicBezTo>
                  <a:cubicBezTo>
                    <a:pt x="34" y="255"/>
                    <a:pt x="37" y="253"/>
                    <a:pt x="40" y="250"/>
                  </a:cubicBezTo>
                  <a:cubicBezTo>
                    <a:pt x="92" y="211"/>
                    <a:pt x="134" y="156"/>
                    <a:pt x="189" y="130"/>
                  </a:cubicBezTo>
                  <a:cubicBezTo>
                    <a:pt x="238" y="98"/>
                    <a:pt x="289" y="83"/>
                    <a:pt x="345" y="83"/>
                  </a:cubicBezTo>
                  <a:cubicBezTo>
                    <a:pt x="364" y="83"/>
                    <a:pt x="383" y="85"/>
                    <a:pt x="403" y="88"/>
                  </a:cubicBezTo>
                  <a:cubicBezTo>
                    <a:pt x="432" y="130"/>
                    <a:pt x="458" y="169"/>
                    <a:pt x="458" y="237"/>
                  </a:cubicBezTo>
                  <a:cubicBezTo>
                    <a:pt x="445" y="305"/>
                    <a:pt x="416" y="373"/>
                    <a:pt x="377" y="412"/>
                  </a:cubicBezTo>
                  <a:cubicBezTo>
                    <a:pt x="351" y="454"/>
                    <a:pt x="296" y="467"/>
                    <a:pt x="254" y="493"/>
                  </a:cubicBezTo>
                  <a:cubicBezTo>
                    <a:pt x="254" y="493"/>
                    <a:pt x="241" y="493"/>
                    <a:pt x="254" y="509"/>
                  </a:cubicBezTo>
                  <a:cubicBezTo>
                    <a:pt x="266" y="512"/>
                    <a:pt x="279" y="513"/>
                    <a:pt x="291" y="513"/>
                  </a:cubicBezTo>
                  <a:cubicBezTo>
                    <a:pt x="462" y="513"/>
                    <a:pt x="574" y="268"/>
                    <a:pt x="526" y="117"/>
                  </a:cubicBezTo>
                  <a:lnTo>
                    <a:pt x="526" y="117"/>
                  </a:lnTo>
                  <a:cubicBezTo>
                    <a:pt x="633" y="169"/>
                    <a:pt x="727" y="266"/>
                    <a:pt x="714" y="386"/>
                  </a:cubicBezTo>
                  <a:cubicBezTo>
                    <a:pt x="714" y="390"/>
                    <a:pt x="715" y="392"/>
                    <a:pt x="717" y="392"/>
                  </a:cubicBezTo>
                  <a:cubicBezTo>
                    <a:pt x="721" y="392"/>
                    <a:pt x="727" y="386"/>
                    <a:pt x="727" y="386"/>
                  </a:cubicBezTo>
                  <a:cubicBezTo>
                    <a:pt x="823" y="146"/>
                    <a:pt x="597" y="0"/>
                    <a:pt x="371" y="0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78" name="Google Shape;3378;p77"/>
            <p:cNvSpPr/>
            <p:nvPr/>
          </p:nvSpPr>
          <p:spPr>
            <a:xfrm>
              <a:off x="2789099" y="1742971"/>
              <a:ext cx="76000" cy="102814"/>
            </a:xfrm>
            <a:custGeom>
              <a:avLst/>
              <a:gdLst/>
              <a:ahLst/>
              <a:cxnLst/>
              <a:rect l="l" t="t" r="r" b="b"/>
              <a:pathLst>
                <a:path w="513" h="694" extrusionOk="0">
                  <a:moveTo>
                    <a:pt x="513" y="1"/>
                  </a:moveTo>
                  <a:lnTo>
                    <a:pt x="56" y="14"/>
                  </a:lnTo>
                  <a:cubicBezTo>
                    <a:pt x="82" y="150"/>
                    <a:pt x="1" y="581"/>
                    <a:pt x="56" y="675"/>
                  </a:cubicBezTo>
                  <a:cubicBezTo>
                    <a:pt x="65" y="687"/>
                    <a:pt x="79" y="693"/>
                    <a:pt x="95" y="693"/>
                  </a:cubicBezTo>
                  <a:cubicBezTo>
                    <a:pt x="205" y="693"/>
                    <a:pt x="457" y="434"/>
                    <a:pt x="513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79" name="Google Shape;3379;p77"/>
            <p:cNvSpPr/>
            <p:nvPr/>
          </p:nvSpPr>
          <p:spPr>
            <a:xfrm>
              <a:off x="2315469" y="2562825"/>
              <a:ext cx="517924" cy="128296"/>
            </a:xfrm>
            <a:custGeom>
              <a:avLst/>
              <a:gdLst/>
              <a:ahLst/>
              <a:cxnLst/>
              <a:rect l="l" t="t" r="r" b="b"/>
              <a:pathLst>
                <a:path w="3496" h="866" extrusionOk="0">
                  <a:moveTo>
                    <a:pt x="418" y="1"/>
                  </a:moveTo>
                  <a:lnTo>
                    <a:pt x="0" y="500"/>
                  </a:lnTo>
                  <a:cubicBezTo>
                    <a:pt x="0" y="500"/>
                    <a:pt x="295" y="866"/>
                    <a:pt x="1740" y="866"/>
                  </a:cubicBezTo>
                  <a:cubicBezTo>
                    <a:pt x="3198" y="866"/>
                    <a:pt x="3496" y="500"/>
                    <a:pt x="3496" y="500"/>
                  </a:cubicBezTo>
                  <a:lnTo>
                    <a:pt x="3078" y="1"/>
                  </a:ln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80" name="Google Shape;3380;p77"/>
            <p:cNvSpPr/>
            <p:nvPr/>
          </p:nvSpPr>
          <p:spPr>
            <a:xfrm>
              <a:off x="2377246" y="2162972"/>
              <a:ext cx="394220" cy="425924"/>
            </a:xfrm>
            <a:custGeom>
              <a:avLst/>
              <a:gdLst/>
              <a:ahLst/>
              <a:cxnLst/>
              <a:rect l="l" t="t" r="r" b="b"/>
              <a:pathLst>
                <a:path w="2661" h="2875" extrusionOk="0">
                  <a:moveTo>
                    <a:pt x="798" y="1"/>
                  </a:moveTo>
                  <a:cubicBezTo>
                    <a:pt x="717" y="189"/>
                    <a:pt x="500" y="406"/>
                    <a:pt x="312" y="1012"/>
                  </a:cubicBezTo>
                  <a:cubicBezTo>
                    <a:pt x="69" y="1822"/>
                    <a:pt x="1" y="2700"/>
                    <a:pt x="1" y="2700"/>
                  </a:cubicBezTo>
                  <a:cubicBezTo>
                    <a:pt x="1" y="2700"/>
                    <a:pt x="513" y="2875"/>
                    <a:pt x="1323" y="2875"/>
                  </a:cubicBezTo>
                  <a:cubicBezTo>
                    <a:pt x="2146" y="2875"/>
                    <a:pt x="2661" y="2700"/>
                    <a:pt x="2661" y="2700"/>
                  </a:cubicBezTo>
                  <a:cubicBezTo>
                    <a:pt x="2661" y="2700"/>
                    <a:pt x="2593" y="1822"/>
                    <a:pt x="2337" y="1012"/>
                  </a:cubicBezTo>
                  <a:cubicBezTo>
                    <a:pt x="2159" y="406"/>
                    <a:pt x="1932" y="189"/>
                    <a:pt x="1864" y="1"/>
                  </a:cubicBezTo>
                  <a:cubicBezTo>
                    <a:pt x="1864" y="1"/>
                    <a:pt x="1770" y="231"/>
                    <a:pt x="1323" y="231"/>
                  </a:cubicBezTo>
                  <a:cubicBezTo>
                    <a:pt x="879" y="231"/>
                    <a:pt x="798" y="1"/>
                    <a:pt x="798" y="1"/>
                  </a:cubicBezTo>
                  <a:close/>
                </a:path>
              </a:pathLst>
            </a:custGeom>
            <a:solidFill>
              <a:srgbClr val="5AE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81" name="Google Shape;3381;p77"/>
            <p:cNvSpPr/>
            <p:nvPr/>
          </p:nvSpPr>
          <p:spPr>
            <a:xfrm>
              <a:off x="2459469" y="2146676"/>
              <a:ext cx="113777" cy="77333"/>
            </a:xfrm>
            <a:custGeom>
              <a:avLst/>
              <a:gdLst/>
              <a:ahLst/>
              <a:cxnLst/>
              <a:rect l="l" t="t" r="r" b="b"/>
              <a:pathLst>
                <a:path w="768" h="522" extrusionOk="0">
                  <a:moveTo>
                    <a:pt x="256" y="1"/>
                  </a:moveTo>
                  <a:cubicBezTo>
                    <a:pt x="256" y="1"/>
                    <a:pt x="0" y="82"/>
                    <a:pt x="13" y="286"/>
                  </a:cubicBezTo>
                  <a:cubicBezTo>
                    <a:pt x="21" y="401"/>
                    <a:pt x="170" y="521"/>
                    <a:pt x="365" y="521"/>
                  </a:cubicBezTo>
                  <a:cubicBezTo>
                    <a:pt x="489" y="521"/>
                    <a:pt x="632" y="472"/>
                    <a:pt x="768" y="341"/>
                  </a:cubicBezTo>
                  <a:lnTo>
                    <a:pt x="256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82" name="Google Shape;3382;p77"/>
            <p:cNvSpPr/>
            <p:nvPr/>
          </p:nvSpPr>
          <p:spPr>
            <a:xfrm>
              <a:off x="2573098" y="2146676"/>
              <a:ext cx="116296" cy="77333"/>
            </a:xfrm>
            <a:custGeom>
              <a:avLst/>
              <a:gdLst/>
              <a:ahLst/>
              <a:cxnLst/>
              <a:rect l="l" t="t" r="r" b="b"/>
              <a:pathLst>
                <a:path w="785" h="522" extrusionOk="0">
                  <a:moveTo>
                    <a:pt x="513" y="1"/>
                  </a:moveTo>
                  <a:lnTo>
                    <a:pt x="1" y="341"/>
                  </a:lnTo>
                  <a:cubicBezTo>
                    <a:pt x="137" y="472"/>
                    <a:pt x="280" y="521"/>
                    <a:pt x="405" y="521"/>
                  </a:cubicBezTo>
                  <a:cubicBezTo>
                    <a:pt x="601" y="521"/>
                    <a:pt x="754" y="401"/>
                    <a:pt x="772" y="286"/>
                  </a:cubicBezTo>
                  <a:cubicBezTo>
                    <a:pt x="785" y="82"/>
                    <a:pt x="513" y="1"/>
                    <a:pt x="513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383" name="Google Shape;3383;p77"/>
          <p:cNvGrpSpPr/>
          <p:nvPr/>
        </p:nvGrpSpPr>
        <p:grpSpPr>
          <a:xfrm>
            <a:off x="6494526" y="3990443"/>
            <a:ext cx="1322947" cy="2403265"/>
            <a:chOff x="3337247" y="3072011"/>
            <a:chExt cx="814221" cy="1479114"/>
          </a:xfrm>
        </p:grpSpPr>
        <p:sp>
          <p:nvSpPr>
            <p:cNvPr id="3384" name="Google Shape;3384;p77"/>
            <p:cNvSpPr/>
            <p:nvPr/>
          </p:nvSpPr>
          <p:spPr>
            <a:xfrm>
              <a:off x="3841247" y="3094678"/>
              <a:ext cx="26074" cy="68296"/>
            </a:xfrm>
            <a:custGeom>
              <a:avLst/>
              <a:gdLst/>
              <a:ahLst/>
              <a:cxnLst/>
              <a:rect l="l" t="t" r="r" b="b"/>
              <a:pathLst>
                <a:path w="176" h="461" extrusionOk="0">
                  <a:moveTo>
                    <a:pt x="163" y="1"/>
                  </a:moveTo>
                  <a:cubicBezTo>
                    <a:pt x="14" y="17"/>
                    <a:pt x="1" y="341"/>
                    <a:pt x="53" y="422"/>
                  </a:cubicBezTo>
                  <a:cubicBezTo>
                    <a:pt x="69" y="435"/>
                    <a:pt x="82" y="461"/>
                    <a:pt x="108" y="461"/>
                  </a:cubicBezTo>
                  <a:cubicBezTo>
                    <a:pt x="163" y="461"/>
                    <a:pt x="121" y="341"/>
                    <a:pt x="121" y="312"/>
                  </a:cubicBezTo>
                  <a:cubicBezTo>
                    <a:pt x="108" y="231"/>
                    <a:pt x="121" y="69"/>
                    <a:pt x="176" y="17"/>
                  </a:cubicBezTo>
                  <a:cubicBezTo>
                    <a:pt x="176" y="17"/>
                    <a:pt x="176" y="1"/>
                    <a:pt x="163" y="1"/>
                  </a:cubicBezTo>
                  <a:close/>
                </a:path>
              </a:pathLst>
            </a:custGeom>
            <a:solidFill>
              <a:srgbClr val="894E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85" name="Google Shape;3385;p77"/>
            <p:cNvSpPr/>
            <p:nvPr/>
          </p:nvSpPr>
          <p:spPr>
            <a:xfrm>
              <a:off x="3833099" y="3072011"/>
              <a:ext cx="318369" cy="241629"/>
            </a:xfrm>
            <a:custGeom>
              <a:avLst/>
              <a:gdLst/>
              <a:ahLst/>
              <a:cxnLst/>
              <a:rect l="l" t="t" r="r" b="b"/>
              <a:pathLst>
                <a:path w="2149" h="1631" extrusionOk="0">
                  <a:moveTo>
                    <a:pt x="868" y="1"/>
                  </a:moveTo>
                  <a:cubicBezTo>
                    <a:pt x="609" y="1"/>
                    <a:pt x="378" y="103"/>
                    <a:pt x="244" y="303"/>
                  </a:cubicBezTo>
                  <a:cubicBezTo>
                    <a:pt x="1" y="656"/>
                    <a:pt x="299" y="1032"/>
                    <a:pt x="756" y="1343"/>
                  </a:cubicBezTo>
                  <a:cubicBezTo>
                    <a:pt x="1020" y="1514"/>
                    <a:pt x="1283" y="1630"/>
                    <a:pt x="1506" y="1630"/>
                  </a:cubicBezTo>
                  <a:cubicBezTo>
                    <a:pt x="1672" y="1630"/>
                    <a:pt x="1815" y="1566"/>
                    <a:pt x="1919" y="1411"/>
                  </a:cubicBezTo>
                  <a:cubicBezTo>
                    <a:pt x="2149" y="1045"/>
                    <a:pt x="1971" y="507"/>
                    <a:pt x="1514" y="209"/>
                  </a:cubicBezTo>
                  <a:cubicBezTo>
                    <a:pt x="1307" y="69"/>
                    <a:pt x="1079" y="1"/>
                    <a:pt x="868" y="1"/>
                  </a:cubicBezTo>
                  <a:close/>
                </a:path>
              </a:pathLst>
            </a:custGeom>
            <a:solidFill>
              <a:srgbClr val="894E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86" name="Google Shape;3386;p77"/>
            <p:cNvSpPr/>
            <p:nvPr/>
          </p:nvSpPr>
          <p:spPr>
            <a:xfrm>
              <a:off x="3375173" y="3854087"/>
              <a:ext cx="305925" cy="354961"/>
            </a:xfrm>
            <a:custGeom>
              <a:avLst/>
              <a:gdLst/>
              <a:ahLst/>
              <a:cxnLst/>
              <a:rect l="l" t="t" r="r" b="b"/>
              <a:pathLst>
                <a:path w="2065" h="2396" extrusionOk="0">
                  <a:moveTo>
                    <a:pt x="1973" y="1"/>
                  </a:moveTo>
                  <a:cubicBezTo>
                    <a:pt x="1813" y="1"/>
                    <a:pt x="1559" y="144"/>
                    <a:pt x="1161" y="587"/>
                  </a:cubicBezTo>
                  <a:cubicBezTo>
                    <a:pt x="1012" y="749"/>
                    <a:pt x="879" y="911"/>
                    <a:pt x="743" y="1073"/>
                  </a:cubicBezTo>
                  <a:cubicBezTo>
                    <a:pt x="636" y="1193"/>
                    <a:pt x="542" y="1316"/>
                    <a:pt x="445" y="1452"/>
                  </a:cubicBezTo>
                  <a:cubicBezTo>
                    <a:pt x="406" y="1491"/>
                    <a:pt x="380" y="1546"/>
                    <a:pt x="325" y="1585"/>
                  </a:cubicBezTo>
                  <a:cubicBezTo>
                    <a:pt x="283" y="1627"/>
                    <a:pt x="218" y="1640"/>
                    <a:pt x="150" y="1653"/>
                  </a:cubicBezTo>
                  <a:cubicBezTo>
                    <a:pt x="108" y="1666"/>
                    <a:pt x="69" y="1666"/>
                    <a:pt x="27" y="1708"/>
                  </a:cubicBezTo>
                  <a:cubicBezTo>
                    <a:pt x="1" y="1734"/>
                    <a:pt x="14" y="1789"/>
                    <a:pt x="56" y="1802"/>
                  </a:cubicBezTo>
                  <a:cubicBezTo>
                    <a:pt x="69" y="1806"/>
                    <a:pt x="84" y="1808"/>
                    <a:pt x="99" y="1808"/>
                  </a:cubicBezTo>
                  <a:cubicBezTo>
                    <a:pt x="130" y="1808"/>
                    <a:pt x="163" y="1802"/>
                    <a:pt x="189" y="1802"/>
                  </a:cubicBezTo>
                  <a:cubicBezTo>
                    <a:pt x="202" y="1802"/>
                    <a:pt x="218" y="1815"/>
                    <a:pt x="218" y="1815"/>
                  </a:cubicBezTo>
                  <a:lnTo>
                    <a:pt x="218" y="1841"/>
                  </a:lnTo>
                  <a:cubicBezTo>
                    <a:pt x="176" y="1883"/>
                    <a:pt x="163" y="1909"/>
                    <a:pt x="150" y="1938"/>
                  </a:cubicBezTo>
                  <a:cubicBezTo>
                    <a:pt x="121" y="1977"/>
                    <a:pt x="27" y="2071"/>
                    <a:pt x="69" y="2126"/>
                  </a:cubicBezTo>
                  <a:cubicBezTo>
                    <a:pt x="78" y="2135"/>
                    <a:pt x="100" y="2144"/>
                    <a:pt x="118" y="2144"/>
                  </a:cubicBezTo>
                  <a:cubicBezTo>
                    <a:pt x="126" y="2144"/>
                    <a:pt x="132" y="2143"/>
                    <a:pt x="137" y="2139"/>
                  </a:cubicBezTo>
                  <a:cubicBezTo>
                    <a:pt x="176" y="2126"/>
                    <a:pt x="202" y="2113"/>
                    <a:pt x="231" y="2084"/>
                  </a:cubicBezTo>
                  <a:cubicBezTo>
                    <a:pt x="244" y="2071"/>
                    <a:pt x="257" y="2058"/>
                    <a:pt x="257" y="2045"/>
                  </a:cubicBezTo>
                  <a:cubicBezTo>
                    <a:pt x="270" y="2045"/>
                    <a:pt x="283" y="2019"/>
                    <a:pt x="299" y="2019"/>
                  </a:cubicBezTo>
                  <a:cubicBezTo>
                    <a:pt x="312" y="2019"/>
                    <a:pt x="312" y="2045"/>
                    <a:pt x="312" y="2045"/>
                  </a:cubicBezTo>
                  <a:cubicBezTo>
                    <a:pt x="312" y="2058"/>
                    <a:pt x="312" y="2071"/>
                    <a:pt x="299" y="2084"/>
                  </a:cubicBezTo>
                  <a:cubicBezTo>
                    <a:pt x="283" y="2126"/>
                    <a:pt x="257" y="2152"/>
                    <a:pt x="244" y="2194"/>
                  </a:cubicBezTo>
                  <a:cubicBezTo>
                    <a:pt x="231" y="2220"/>
                    <a:pt x="218" y="2233"/>
                    <a:pt x="218" y="2262"/>
                  </a:cubicBezTo>
                  <a:cubicBezTo>
                    <a:pt x="218" y="2275"/>
                    <a:pt x="218" y="2301"/>
                    <a:pt x="231" y="2301"/>
                  </a:cubicBezTo>
                  <a:cubicBezTo>
                    <a:pt x="244" y="2314"/>
                    <a:pt x="257" y="2314"/>
                    <a:pt x="270" y="2314"/>
                  </a:cubicBezTo>
                  <a:cubicBezTo>
                    <a:pt x="278" y="2317"/>
                    <a:pt x="285" y="2319"/>
                    <a:pt x="292" y="2319"/>
                  </a:cubicBezTo>
                  <a:cubicBezTo>
                    <a:pt x="312" y="2319"/>
                    <a:pt x="328" y="2307"/>
                    <a:pt x="338" y="2288"/>
                  </a:cubicBezTo>
                  <a:cubicBezTo>
                    <a:pt x="364" y="2275"/>
                    <a:pt x="393" y="2246"/>
                    <a:pt x="406" y="2220"/>
                  </a:cubicBezTo>
                  <a:cubicBezTo>
                    <a:pt x="432" y="2194"/>
                    <a:pt x="445" y="2165"/>
                    <a:pt x="474" y="2139"/>
                  </a:cubicBezTo>
                  <a:cubicBezTo>
                    <a:pt x="474" y="2126"/>
                    <a:pt x="487" y="2126"/>
                    <a:pt x="487" y="2126"/>
                  </a:cubicBezTo>
                  <a:cubicBezTo>
                    <a:pt x="500" y="2126"/>
                    <a:pt x="500" y="2126"/>
                    <a:pt x="513" y="2139"/>
                  </a:cubicBezTo>
                  <a:lnTo>
                    <a:pt x="513" y="2165"/>
                  </a:lnTo>
                  <a:cubicBezTo>
                    <a:pt x="500" y="2181"/>
                    <a:pt x="500" y="2207"/>
                    <a:pt x="487" y="2220"/>
                  </a:cubicBezTo>
                  <a:cubicBezTo>
                    <a:pt x="474" y="2246"/>
                    <a:pt x="474" y="2262"/>
                    <a:pt x="461" y="2288"/>
                  </a:cubicBezTo>
                  <a:cubicBezTo>
                    <a:pt x="461" y="2314"/>
                    <a:pt x="445" y="2327"/>
                    <a:pt x="461" y="2356"/>
                  </a:cubicBezTo>
                  <a:cubicBezTo>
                    <a:pt x="469" y="2381"/>
                    <a:pt x="494" y="2395"/>
                    <a:pt x="522" y="2395"/>
                  </a:cubicBezTo>
                  <a:cubicBezTo>
                    <a:pt x="537" y="2395"/>
                    <a:pt x="553" y="2391"/>
                    <a:pt x="568" y="2382"/>
                  </a:cubicBezTo>
                  <a:cubicBezTo>
                    <a:pt x="594" y="2356"/>
                    <a:pt x="675" y="2207"/>
                    <a:pt x="688" y="2181"/>
                  </a:cubicBezTo>
                  <a:cubicBezTo>
                    <a:pt x="769" y="2032"/>
                    <a:pt x="866" y="1909"/>
                    <a:pt x="960" y="1776"/>
                  </a:cubicBezTo>
                  <a:cubicBezTo>
                    <a:pt x="1109" y="1559"/>
                    <a:pt x="1459" y="1154"/>
                    <a:pt x="1595" y="1031"/>
                  </a:cubicBezTo>
                  <a:lnTo>
                    <a:pt x="2065" y="20"/>
                  </a:lnTo>
                  <a:cubicBezTo>
                    <a:pt x="2038" y="8"/>
                    <a:pt x="2008" y="1"/>
                    <a:pt x="1973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87" name="Google Shape;3387;p77"/>
            <p:cNvSpPr/>
            <p:nvPr/>
          </p:nvSpPr>
          <p:spPr>
            <a:xfrm>
              <a:off x="3841247" y="3854087"/>
              <a:ext cx="305925" cy="354961"/>
            </a:xfrm>
            <a:custGeom>
              <a:avLst/>
              <a:gdLst/>
              <a:ahLst/>
              <a:cxnLst/>
              <a:rect l="l" t="t" r="r" b="b"/>
              <a:pathLst>
                <a:path w="2065" h="2396" extrusionOk="0">
                  <a:moveTo>
                    <a:pt x="94" y="1"/>
                  </a:moveTo>
                  <a:cubicBezTo>
                    <a:pt x="59" y="1"/>
                    <a:pt x="28" y="8"/>
                    <a:pt x="1" y="20"/>
                  </a:cubicBezTo>
                  <a:lnTo>
                    <a:pt x="474" y="1031"/>
                  </a:lnTo>
                  <a:cubicBezTo>
                    <a:pt x="607" y="1154"/>
                    <a:pt x="879" y="1410"/>
                    <a:pt x="1122" y="1760"/>
                  </a:cubicBezTo>
                  <a:cubicBezTo>
                    <a:pt x="1216" y="1896"/>
                    <a:pt x="1297" y="2032"/>
                    <a:pt x="1378" y="2181"/>
                  </a:cubicBezTo>
                  <a:cubicBezTo>
                    <a:pt x="1391" y="2207"/>
                    <a:pt x="1472" y="2356"/>
                    <a:pt x="1511" y="2382"/>
                  </a:cubicBezTo>
                  <a:cubicBezTo>
                    <a:pt x="1521" y="2391"/>
                    <a:pt x="1534" y="2395"/>
                    <a:pt x="1548" y="2395"/>
                  </a:cubicBezTo>
                  <a:cubicBezTo>
                    <a:pt x="1572" y="2395"/>
                    <a:pt x="1598" y="2381"/>
                    <a:pt x="1608" y="2356"/>
                  </a:cubicBezTo>
                  <a:cubicBezTo>
                    <a:pt x="1621" y="2327"/>
                    <a:pt x="1608" y="2314"/>
                    <a:pt x="1608" y="2288"/>
                  </a:cubicBezTo>
                  <a:cubicBezTo>
                    <a:pt x="1592" y="2262"/>
                    <a:pt x="1592" y="2246"/>
                    <a:pt x="1579" y="2220"/>
                  </a:cubicBezTo>
                  <a:cubicBezTo>
                    <a:pt x="1579" y="2207"/>
                    <a:pt x="1566" y="2181"/>
                    <a:pt x="1566" y="2165"/>
                  </a:cubicBezTo>
                  <a:cubicBezTo>
                    <a:pt x="1553" y="2152"/>
                    <a:pt x="1553" y="2152"/>
                    <a:pt x="1566" y="2139"/>
                  </a:cubicBezTo>
                  <a:cubicBezTo>
                    <a:pt x="1566" y="2126"/>
                    <a:pt x="1566" y="2126"/>
                    <a:pt x="1579" y="2126"/>
                  </a:cubicBezTo>
                  <a:cubicBezTo>
                    <a:pt x="1579" y="2126"/>
                    <a:pt x="1592" y="2126"/>
                    <a:pt x="1592" y="2139"/>
                  </a:cubicBezTo>
                  <a:cubicBezTo>
                    <a:pt x="1621" y="2165"/>
                    <a:pt x="1634" y="2194"/>
                    <a:pt x="1660" y="2220"/>
                  </a:cubicBezTo>
                  <a:cubicBezTo>
                    <a:pt x="1689" y="2246"/>
                    <a:pt x="1702" y="2275"/>
                    <a:pt x="1728" y="2288"/>
                  </a:cubicBezTo>
                  <a:cubicBezTo>
                    <a:pt x="1747" y="2307"/>
                    <a:pt x="1768" y="2319"/>
                    <a:pt x="1787" y="2319"/>
                  </a:cubicBezTo>
                  <a:cubicBezTo>
                    <a:pt x="1795" y="2319"/>
                    <a:pt x="1802" y="2317"/>
                    <a:pt x="1809" y="2314"/>
                  </a:cubicBezTo>
                  <a:cubicBezTo>
                    <a:pt x="1809" y="2314"/>
                    <a:pt x="1822" y="2314"/>
                    <a:pt x="1835" y="2301"/>
                  </a:cubicBezTo>
                  <a:cubicBezTo>
                    <a:pt x="1851" y="2301"/>
                    <a:pt x="1851" y="2275"/>
                    <a:pt x="1851" y="2262"/>
                  </a:cubicBezTo>
                  <a:cubicBezTo>
                    <a:pt x="1851" y="2233"/>
                    <a:pt x="1835" y="2220"/>
                    <a:pt x="1835" y="2194"/>
                  </a:cubicBezTo>
                  <a:cubicBezTo>
                    <a:pt x="1809" y="2152"/>
                    <a:pt x="1796" y="2126"/>
                    <a:pt x="1770" y="2084"/>
                  </a:cubicBezTo>
                  <a:cubicBezTo>
                    <a:pt x="1770" y="2071"/>
                    <a:pt x="1754" y="2058"/>
                    <a:pt x="1754" y="2045"/>
                  </a:cubicBezTo>
                  <a:cubicBezTo>
                    <a:pt x="1754" y="2045"/>
                    <a:pt x="1754" y="2019"/>
                    <a:pt x="1770" y="2019"/>
                  </a:cubicBezTo>
                  <a:cubicBezTo>
                    <a:pt x="1783" y="2019"/>
                    <a:pt x="1796" y="2045"/>
                    <a:pt x="1809" y="2045"/>
                  </a:cubicBezTo>
                  <a:cubicBezTo>
                    <a:pt x="1822" y="2058"/>
                    <a:pt x="1835" y="2071"/>
                    <a:pt x="1851" y="2084"/>
                  </a:cubicBezTo>
                  <a:cubicBezTo>
                    <a:pt x="1864" y="2113"/>
                    <a:pt x="1903" y="2126"/>
                    <a:pt x="1932" y="2139"/>
                  </a:cubicBezTo>
                  <a:cubicBezTo>
                    <a:pt x="1936" y="2143"/>
                    <a:pt x="1942" y="2144"/>
                    <a:pt x="1949" y="2144"/>
                  </a:cubicBezTo>
                  <a:cubicBezTo>
                    <a:pt x="1965" y="2144"/>
                    <a:pt x="1988" y="2135"/>
                    <a:pt x="1997" y="2126"/>
                  </a:cubicBezTo>
                  <a:cubicBezTo>
                    <a:pt x="2039" y="2071"/>
                    <a:pt x="1958" y="1977"/>
                    <a:pt x="1932" y="1938"/>
                  </a:cubicBezTo>
                  <a:cubicBezTo>
                    <a:pt x="1903" y="1909"/>
                    <a:pt x="1890" y="1883"/>
                    <a:pt x="1864" y="1841"/>
                  </a:cubicBezTo>
                  <a:cubicBezTo>
                    <a:pt x="1851" y="1841"/>
                    <a:pt x="1851" y="1828"/>
                    <a:pt x="1851" y="1815"/>
                  </a:cubicBezTo>
                  <a:cubicBezTo>
                    <a:pt x="1864" y="1815"/>
                    <a:pt x="1864" y="1802"/>
                    <a:pt x="1877" y="1802"/>
                  </a:cubicBezTo>
                  <a:cubicBezTo>
                    <a:pt x="1903" y="1802"/>
                    <a:pt x="1936" y="1808"/>
                    <a:pt x="1968" y="1808"/>
                  </a:cubicBezTo>
                  <a:cubicBezTo>
                    <a:pt x="1983" y="1808"/>
                    <a:pt x="1999" y="1806"/>
                    <a:pt x="2013" y="1802"/>
                  </a:cubicBezTo>
                  <a:cubicBezTo>
                    <a:pt x="2052" y="1789"/>
                    <a:pt x="2065" y="1734"/>
                    <a:pt x="2039" y="1708"/>
                  </a:cubicBezTo>
                  <a:cubicBezTo>
                    <a:pt x="2013" y="1666"/>
                    <a:pt x="1958" y="1666"/>
                    <a:pt x="1916" y="1653"/>
                  </a:cubicBezTo>
                  <a:cubicBezTo>
                    <a:pt x="1851" y="1640"/>
                    <a:pt x="1796" y="1627"/>
                    <a:pt x="1741" y="1585"/>
                  </a:cubicBezTo>
                  <a:cubicBezTo>
                    <a:pt x="1702" y="1546"/>
                    <a:pt x="1660" y="1491"/>
                    <a:pt x="1621" y="1452"/>
                  </a:cubicBezTo>
                  <a:cubicBezTo>
                    <a:pt x="1527" y="1316"/>
                    <a:pt x="1430" y="1193"/>
                    <a:pt x="1323" y="1073"/>
                  </a:cubicBezTo>
                  <a:cubicBezTo>
                    <a:pt x="1187" y="911"/>
                    <a:pt x="1054" y="749"/>
                    <a:pt x="918" y="587"/>
                  </a:cubicBezTo>
                  <a:cubicBezTo>
                    <a:pt x="509" y="144"/>
                    <a:pt x="255" y="1"/>
                    <a:pt x="94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88" name="Google Shape;3388;p77"/>
            <p:cNvSpPr/>
            <p:nvPr/>
          </p:nvSpPr>
          <p:spPr>
            <a:xfrm>
              <a:off x="3565247" y="3769050"/>
              <a:ext cx="394220" cy="509924"/>
            </a:xfrm>
            <a:custGeom>
              <a:avLst/>
              <a:gdLst/>
              <a:ahLst/>
              <a:cxnLst/>
              <a:rect l="l" t="t" r="r" b="b"/>
              <a:pathLst>
                <a:path w="2661" h="3442" extrusionOk="0">
                  <a:moveTo>
                    <a:pt x="837" y="1"/>
                  </a:moveTo>
                  <a:cubicBezTo>
                    <a:pt x="837" y="1"/>
                    <a:pt x="837" y="257"/>
                    <a:pt x="824" y="471"/>
                  </a:cubicBezTo>
                  <a:cubicBezTo>
                    <a:pt x="798" y="701"/>
                    <a:pt x="539" y="876"/>
                    <a:pt x="325" y="1579"/>
                  </a:cubicBezTo>
                  <a:cubicBezTo>
                    <a:pt x="69" y="2389"/>
                    <a:pt x="1" y="3280"/>
                    <a:pt x="1" y="3280"/>
                  </a:cubicBezTo>
                  <a:cubicBezTo>
                    <a:pt x="1" y="3280"/>
                    <a:pt x="513" y="3442"/>
                    <a:pt x="1323" y="3442"/>
                  </a:cubicBezTo>
                  <a:cubicBezTo>
                    <a:pt x="2146" y="3442"/>
                    <a:pt x="2661" y="3280"/>
                    <a:pt x="2661" y="3280"/>
                  </a:cubicBezTo>
                  <a:cubicBezTo>
                    <a:pt x="2661" y="3280"/>
                    <a:pt x="2593" y="2389"/>
                    <a:pt x="2337" y="1579"/>
                  </a:cubicBezTo>
                  <a:cubicBezTo>
                    <a:pt x="2120" y="876"/>
                    <a:pt x="1864" y="701"/>
                    <a:pt x="1835" y="471"/>
                  </a:cubicBezTo>
                  <a:cubicBezTo>
                    <a:pt x="1822" y="257"/>
                    <a:pt x="1822" y="1"/>
                    <a:pt x="1822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89" name="Google Shape;3389;p77"/>
            <p:cNvSpPr/>
            <p:nvPr/>
          </p:nvSpPr>
          <p:spPr>
            <a:xfrm>
              <a:off x="3337247" y="3129938"/>
              <a:ext cx="782071" cy="584738"/>
            </a:xfrm>
            <a:custGeom>
              <a:avLst/>
              <a:gdLst/>
              <a:ahLst/>
              <a:cxnLst/>
              <a:rect l="l" t="t" r="r" b="b"/>
              <a:pathLst>
                <a:path w="5279" h="3947" extrusionOk="0">
                  <a:moveTo>
                    <a:pt x="2573" y="0"/>
                  </a:moveTo>
                  <a:cubicBezTo>
                    <a:pt x="2073" y="0"/>
                    <a:pt x="1546" y="144"/>
                    <a:pt x="1122" y="508"/>
                  </a:cubicBezTo>
                  <a:cubicBezTo>
                    <a:pt x="1" y="1480"/>
                    <a:pt x="607" y="2977"/>
                    <a:pt x="837" y="3032"/>
                  </a:cubicBezTo>
                  <a:cubicBezTo>
                    <a:pt x="837" y="3032"/>
                    <a:pt x="2721" y="3946"/>
                    <a:pt x="3858" y="3946"/>
                  </a:cubicBezTo>
                  <a:cubicBezTo>
                    <a:pt x="4009" y="3946"/>
                    <a:pt x="4146" y="3930"/>
                    <a:pt x="4265" y="3894"/>
                  </a:cubicBezTo>
                  <a:cubicBezTo>
                    <a:pt x="5279" y="3586"/>
                    <a:pt x="5143" y="1788"/>
                    <a:pt x="4900" y="1331"/>
                  </a:cubicBezTo>
                  <a:cubicBezTo>
                    <a:pt x="4669" y="855"/>
                    <a:pt x="4363" y="832"/>
                    <a:pt x="4273" y="832"/>
                  </a:cubicBezTo>
                  <a:cubicBezTo>
                    <a:pt x="4263" y="832"/>
                    <a:pt x="4256" y="832"/>
                    <a:pt x="4252" y="832"/>
                  </a:cubicBezTo>
                  <a:cubicBezTo>
                    <a:pt x="4143" y="387"/>
                    <a:pt x="3394" y="0"/>
                    <a:pt x="2573" y="0"/>
                  </a:cubicBezTo>
                  <a:close/>
                </a:path>
              </a:pathLst>
            </a:custGeom>
            <a:solidFill>
              <a:srgbClr val="AA5E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90" name="Google Shape;3390;p77"/>
            <p:cNvSpPr/>
            <p:nvPr/>
          </p:nvSpPr>
          <p:spPr>
            <a:xfrm>
              <a:off x="3687173" y="3769050"/>
              <a:ext cx="147999" cy="60148"/>
            </a:xfrm>
            <a:custGeom>
              <a:avLst/>
              <a:gdLst/>
              <a:ahLst/>
              <a:cxnLst/>
              <a:rect l="l" t="t" r="r" b="b"/>
              <a:pathLst>
                <a:path w="999" h="406" extrusionOk="0">
                  <a:moveTo>
                    <a:pt x="14" y="1"/>
                  </a:moveTo>
                  <a:cubicBezTo>
                    <a:pt x="14" y="1"/>
                    <a:pt x="14" y="202"/>
                    <a:pt x="1" y="406"/>
                  </a:cubicBezTo>
                  <a:lnTo>
                    <a:pt x="299" y="406"/>
                  </a:lnTo>
                  <a:cubicBezTo>
                    <a:pt x="526" y="406"/>
                    <a:pt x="837" y="338"/>
                    <a:pt x="999" y="244"/>
                  </a:cubicBezTo>
                  <a:lnTo>
                    <a:pt x="999" y="1"/>
                  </a:ln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91" name="Google Shape;3391;p77"/>
            <p:cNvSpPr/>
            <p:nvPr/>
          </p:nvSpPr>
          <p:spPr>
            <a:xfrm>
              <a:off x="3507173" y="4214977"/>
              <a:ext cx="509924" cy="336147"/>
            </a:xfrm>
            <a:custGeom>
              <a:avLst/>
              <a:gdLst/>
              <a:ahLst/>
              <a:cxnLst/>
              <a:rect l="l" t="t" r="r" b="b"/>
              <a:pathLst>
                <a:path w="3442" h="2269" extrusionOk="0">
                  <a:moveTo>
                    <a:pt x="726" y="1"/>
                  </a:moveTo>
                  <a:cubicBezTo>
                    <a:pt x="536" y="1"/>
                    <a:pt x="393" y="68"/>
                    <a:pt x="393" y="270"/>
                  </a:cubicBezTo>
                  <a:cubicBezTo>
                    <a:pt x="393" y="863"/>
                    <a:pt x="526" y="1945"/>
                    <a:pt x="526" y="1945"/>
                  </a:cubicBezTo>
                  <a:cubicBezTo>
                    <a:pt x="526" y="1945"/>
                    <a:pt x="270" y="2026"/>
                    <a:pt x="137" y="2094"/>
                  </a:cubicBezTo>
                  <a:cubicBezTo>
                    <a:pt x="1" y="2175"/>
                    <a:pt x="40" y="2269"/>
                    <a:pt x="636" y="2269"/>
                  </a:cubicBezTo>
                  <a:lnTo>
                    <a:pt x="1485" y="2269"/>
                  </a:lnTo>
                  <a:lnTo>
                    <a:pt x="1621" y="730"/>
                  </a:lnTo>
                  <a:lnTo>
                    <a:pt x="1822" y="730"/>
                  </a:lnTo>
                  <a:lnTo>
                    <a:pt x="1958" y="2269"/>
                  </a:lnTo>
                  <a:lnTo>
                    <a:pt x="2823" y="2269"/>
                  </a:lnTo>
                  <a:cubicBezTo>
                    <a:pt x="3403" y="2269"/>
                    <a:pt x="3442" y="2175"/>
                    <a:pt x="3309" y="2094"/>
                  </a:cubicBezTo>
                  <a:cubicBezTo>
                    <a:pt x="3173" y="2026"/>
                    <a:pt x="2917" y="1945"/>
                    <a:pt x="2917" y="1945"/>
                  </a:cubicBezTo>
                  <a:cubicBezTo>
                    <a:pt x="2917" y="1945"/>
                    <a:pt x="3053" y="863"/>
                    <a:pt x="3053" y="270"/>
                  </a:cubicBezTo>
                  <a:cubicBezTo>
                    <a:pt x="3053" y="68"/>
                    <a:pt x="2912" y="1"/>
                    <a:pt x="2724" y="1"/>
                  </a:cubicBezTo>
                  <a:cubicBezTo>
                    <a:pt x="2347" y="1"/>
                    <a:pt x="1783" y="270"/>
                    <a:pt x="1783" y="270"/>
                  </a:cubicBezTo>
                  <a:lnTo>
                    <a:pt x="1783" y="364"/>
                  </a:lnTo>
                  <a:lnTo>
                    <a:pt x="1660" y="364"/>
                  </a:lnTo>
                  <a:lnTo>
                    <a:pt x="1676" y="270"/>
                  </a:lnTo>
                  <a:cubicBezTo>
                    <a:pt x="1676" y="270"/>
                    <a:pt x="1106" y="1"/>
                    <a:pt x="726" y="1"/>
                  </a:cubicBez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92" name="Google Shape;3392;p77"/>
            <p:cNvSpPr/>
            <p:nvPr/>
          </p:nvSpPr>
          <p:spPr>
            <a:xfrm>
              <a:off x="3793247" y="4502978"/>
              <a:ext cx="223851" cy="48148"/>
            </a:xfrm>
            <a:custGeom>
              <a:avLst/>
              <a:gdLst/>
              <a:ahLst/>
              <a:cxnLst/>
              <a:rect l="l" t="t" r="r" b="b"/>
              <a:pathLst>
                <a:path w="1511" h="325" extrusionOk="0">
                  <a:moveTo>
                    <a:pt x="1" y="1"/>
                  </a:moveTo>
                  <a:lnTo>
                    <a:pt x="27" y="325"/>
                  </a:lnTo>
                  <a:lnTo>
                    <a:pt x="892" y="325"/>
                  </a:lnTo>
                  <a:cubicBezTo>
                    <a:pt x="1472" y="325"/>
                    <a:pt x="1511" y="231"/>
                    <a:pt x="1378" y="150"/>
                  </a:cubicBezTo>
                  <a:cubicBezTo>
                    <a:pt x="1242" y="82"/>
                    <a:pt x="986" y="1"/>
                    <a:pt x="986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93" name="Google Shape;3393;p77"/>
            <p:cNvSpPr/>
            <p:nvPr/>
          </p:nvSpPr>
          <p:spPr>
            <a:xfrm>
              <a:off x="3507173" y="4502978"/>
              <a:ext cx="224295" cy="48148"/>
            </a:xfrm>
            <a:custGeom>
              <a:avLst/>
              <a:gdLst/>
              <a:ahLst/>
              <a:cxnLst/>
              <a:rect l="l" t="t" r="r" b="b"/>
              <a:pathLst>
                <a:path w="1514" h="325" extrusionOk="0">
                  <a:moveTo>
                    <a:pt x="526" y="1"/>
                  </a:moveTo>
                  <a:cubicBezTo>
                    <a:pt x="526" y="1"/>
                    <a:pt x="270" y="82"/>
                    <a:pt x="137" y="150"/>
                  </a:cubicBezTo>
                  <a:cubicBezTo>
                    <a:pt x="1" y="231"/>
                    <a:pt x="40" y="325"/>
                    <a:pt x="636" y="325"/>
                  </a:cubicBezTo>
                  <a:lnTo>
                    <a:pt x="1485" y="325"/>
                  </a:lnTo>
                  <a:lnTo>
                    <a:pt x="1514" y="1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94" name="Google Shape;3394;p77"/>
            <p:cNvSpPr/>
            <p:nvPr/>
          </p:nvSpPr>
          <p:spPr>
            <a:xfrm>
              <a:off x="3449099" y="3250679"/>
              <a:ext cx="564146" cy="534368"/>
            </a:xfrm>
            <a:custGeom>
              <a:avLst/>
              <a:gdLst/>
              <a:ahLst/>
              <a:cxnLst/>
              <a:rect l="l" t="t" r="r" b="b"/>
              <a:pathLst>
                <a:path w="3808" h="3607" extrusionOk="0">
                  <a:moveTo>
                    <a:pt x="1906" y="1"/>
                  </a:moveTo>
                  <a:cubicBezTo>
                    <a:pt x="1297" y="1"/>
                    <a:pt x="448" y="205"/>
                    <a:pt x="218" y="1083"/>
                  </a:cubicBezTo>
                  <a:cubicBezTo>
                    <a:pt x="1" y="1961"/>
                    <a:pt x="27" y="2865"/>
                    <a:pt x="406" y="3202"/>
                  </a:cubicBezTo>
                  <a:cubicBezTo>
                    <a:pt x="772" y="3552"/>
                    <a:pt x="1378" y="3607"/>
                    <a:pt x="1906" y="3607"/>
                  </a:cubicBezTo>
                  <a:cubicBezTo>
                    <a:pt x="2418" y="3607"/>
                    <a:pt x="3024" y="3552"/>
                    <a:pt x="3403" y="3202"/>
                  </a:cubicBezTo>
                  <a:cubicBezTo>
                    <a:pt x="3769" y="2865"/>
                    <a:pt x="3808" y="1961"/>
                    <a:pt x="3591" y="1083"/>
                  </a:cubicBezTo>
                  <a:cubicBezTo>
                    <a:pt x="3364" y="205"/>
                    <a:pt x="2512" y="1"/>
                    <a:pt x="1906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95" name="Google Shape;3395;p77"/>
            <p:cNvSpPr/>
            <p:nvPr/>
          </p:nvSpPr>
          <p:spPr>
            <a:xfrm>
              <a:off x="3473099" y="3589050"/>
              <a:ext cx="110074" cy="112000"/>
            </a:xfrm>
            <a:custGeom>
              <a:avLst/>
              <a:gdLst/>
              <a:ahLst/>
              <a:cxnLst/>
              <a:rect l="l" t="t" r="r" b="b"/>
              <a:pathLst>
                <a:path w="743" h="756" extrusionOk="0">
                  <a:moveTo>
                    <a:pt x="367" y="1"/>
                  </a:moveTo>
                  <a:cubicBezTo>
                    <a:pt x="163" y="1"/>
                    <a:pt x="1" y="176"/>
                    <a:pt x="1" y="377"/>
                  </a:cubicBezTo>
                  <a:cubicBezTo>
                    <a:pt x="1" y="581"/>
                    <a:pt x="163" y="756"/>
                    <a:pt x="367" y="756"/>
                  </a:cubicBezTo>
                  <a:cubicBezTo>
                    <a:pt x="568" y="756"/>
                    <a:pt x="743" y="581"/>
                    <a:pt x="743" y="377"/>
                  </a:cubicBezTo>
                  <a:cubicBezTo>
                    <a:pt x="743" y="176"/>
                    <a:pt x="568" y="1"/>
                    <a:pt x="367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96" name="Google Shape;3396;p77"/>
            <p:cNvSpPr/>
            <p:nvPr/>
          </p:nvSpPr>
          <p:spPr>
            <a:xfrm>
              <a:off x="3867173" y="3589050"/>
              <a:ext cx="110074" cy="112000"/>
            </a:xfrm>
            <a:custGeom>
              <a:avLst/>
              <a:gdLst/>
              <a:ahLst/>
              <a:cxnLst/>
              <a:rect l="l" t="t" r="r" b="b"/>
              <a:pathLst>
                <a:path w="743" h="756" extrusionOk="0">
                  <a:moveTo>
                    <a:pt x="364" y="1"/>
                  </a:moveTo>
                  <a:cubicBezTo>
                    <a:pt x="163" y="1"/>
                    <a:pt x="1" y="176"/>
                    <a:pt x="1" y="377"/>
                  </a:cubicBezTo>
                  <a:cubicBezTo>
                    <a:pt x="1" y="581"/>
                    <a:pt x="163" y="756"/>
                    <a:pt x="364" y="756"/>
                  </a:cubicBezTo>
                  <a:cubicBezTo>
                    <a:pt x="581" y="756"/>
                    <a:pt x="743" y="581"/>
                    <a:pt x="743" y="377"/>
                  </a:cubicBezTo>
                  <a:cubicBezTo>
                    <a:pt x="743" y="176"/>
                    <a:pt x="581" y="1"/>
                    <a:pt x="364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97" name="Google Shape;3397;p77"/>
            <p:cNvSpPr/>
            <p:nvPr/>
          </p:nvSpPr>
          <p:spPr>
            <a:xfrm>
              <a:off x="3665099" y="3666828"/>
              <a:ext cx="135999" cy="52148"/>
            </a:xfrm>
            <a:custGeom>
              <a:avLst/>
              <a:gdLst/>
              <a:ahLst/>
              <a:cxnLst/>
              <a:rect l="l" t="t" r="r" b="b"/>
              <a:pathLst>
                <a:path w="918" h="352" extrusionOk="0">
                  <a:moveTo>
                    <a:pt x="918" y="1"/>
                  </a:moveTo>
                  <a:cubicBezTo>
                    <a:pt x="918" y="1"/>
                    <a:pt x="837" y="1"/>
                    <a:pt x="487" y="14"/>
                  </a:cubicBezTo>
                  <a:cubicBezTo>
                    <a:pt x="244" y="27"/>
                    <a:pt x="1" y="43"/>
                    <a:pt x="1" y="43"/>
                  </a:cubicBezTo>
                  <a:cubicBezTo>
                    <a:pt x="1" y="43"/>
                    <a:pt x="78" y="351"/>
                    <a:pt x="434" y="351"/>
                  </a:cubicBezTo>
                  <a:cubicBezTo>
                    <a:pt x="443" y="351"/>
                    <a:pt x="452" y="351"/>
                    <a:pt x="461" y="351"/>
                  </a:cubicBezTo>
                  <a:cubicBezTo>
                    <a:pt x="905" y="338"/>
                    <a:pt x="918" y="1"/>
                    <a:pt x="918" y="1"/>
                  </a:cubicBezTo>
                  <a:close/>
                </a:path>
              </a:pathLst>
            </a:custGeom>
            <a:solidFill>
              <a:srgbClr val="8E32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98" name="Google Shape;3398;p77"/>
            <p:cNvSpPr/>
            <p:nvPr/>
          </p:nvSpPr>
          <p:spPr>
            <a:xfrm>
              <a:off x="3691025" y="3694680"/>
              <a:ext cx="80296" cy="24148"/>
            </a:xfrm>
            <a:custGeom>
              <a:avLst/>
              <a:gdLst/>
              <a:ahLst/>
              <a:cxnLst/>
              <a:rect l="l" t="t" r="r" b="b"/>
              <a:pathLst>
                <a:path w="542" h="163" extrusionOk="0">
                  <a:moveTo>
                    <a:pt x="257" y="1"/>
                  </a:moveTo>
                  <a:cubicBezTo>
                    <a:pt x="150" y="1"/>
                    <a:pt x="69" y="30"/>
                    <a:pt x="1" y="82"/>
                  </a:cubicBezTo>
                  <a:cubicBezTo>
                    <a:pt x="69" y="137"/>
                    <a:pt x="163" y="163"/>
                    <a:pt x="286" y="163"/>
                  </a:cubicBezTo>
                  <a:cubicBezTo>
                    <a:pt x="393" y="163"/>
                    <a:pt x="474" y="137"/>
                    <a:pt x="542" y="111"/>
                  </a:cubicBezTo>
                  <a:cubicBezTo>
                    <a:pt x="474" y="43"/>
                    <a:pt x="367" y="1"/>
                    <a:pt x="257" y="1"/>
                  </a:cubicBezTo>
                  <a:close/>
                </a:path>
              </a:pathLst>
            </a:custGeom>
            <a:solidFill>
              <a:srgbClr val="EE7BA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99" name="Google Shape;3399;p77"/>
            <p:cNvSpPr/>
            <p:nvPr/>
          </p:nvSpPr>
          <p:spPr>
            <a:xfrm>
              <a:off x="3425099" y="3220901"/>
              <a:ext cx="612145" cy="243999"/>
            </a:xfrm>
            <a:custGeom>
              <a:avLst/>
              <a:gdLst/>
              <a:ahLst/>
              <a:cxnLst/>
              <a:rect l="l" t="t" r="r" b="b"/>
              <a:pathLst>
                <a:path w="4132" h="1647" extrusionOk="0">
                  <a:moveTo>
                    <a:pt x="2068" y="1"/>
                  </a:moveTo>
                  <a:cubicBezTo>
                    <a:pt x="1" y="1"/>
                    <a:pt x="205" y="1647"/>
                    <a:pt x="205" y="1647"/>
                  </a:cubicBezTo>
                  <a:cubicBezTo>
                    <a:pt x="879" y="1514"/>
                    <a:pt x="1284" y="1012"/>
                    <a:pt x="1459" y="756"/>
                  </a:cubicBezTo>
                  <a:lnTo>
                    <a:pt x="1459" y="756"/>
                  </a:lnTo>
                  <a:cubicBezTo>
                    <a:pt x="1433" y="973"/>
                    <a:pt x="1391" y="1365"/>
                    <a:pt x="1404" y="1433"/>
                  </a:cubicBezTo>
                  <a:cubicBezTo>
                    <a:pt x="1404" y="1485"/>
                    <a:pt x="1744" y="1498"/>
                    <a:pt x="2068" y="1498"/>
                  </a:cubicBezTo>
                  <a:cubicBezTo>
                    <a:pt x="2392" y="1498"/>
                    <a:pt x="2716" y="1485"/>
                    <a:pt x="2729" y="1433"/>
                  </a:cubicBezTo>
                  <a:cubicBezTo>
                    <a:pt x="2729" y="1365"/>
                    <a:pt x="2700" y="973"/>
                    <a:pt x="2674" y="756"/>
                  </a:cubicBezTo>
                  <a:lnTo>
                    <a:pt x="2674" y="756"/>
                  </a:lnTo>
                  <a:cubicBezTo>
                    <a:pt x="2849" y="1012"/>
                    <a:pt x="3254" y="1514"/>
                    <a:pt x="3931" y="1647"/>
                  </a:cubicBezTo>
                  <a:cubicBezTo>
                    <a:pt x="3931" y="1647"/>
                    <a:pt x="4132" y="1"/>
                    <a:pt x="2068" y="1"/>
                  </a:cubicBezTo>
                  <a:close/>
                </a:path>
              </a:pathLst>
            </a:custGeom>
            <a:solidFill>
              <a:srgbClr val="AA5E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00" name="Google Shape;3400;p77"/>
            <p:cNvSpPr/>
            <p:nvPr/>
          </p:nvSpPr>
          <p:spPr>
            <a:xfrm>
              <a:off x="3679025" y="3602828"/>
              <a:ext cx="72148" cy="29481"/>
            </a:xfrm>
            <a:custGeom>
              <a:avLst/>
              <a:gdLst/>
              <a:ahLst/>
              <a:cxnLst/>
              <a:rect l="l" t="t" r="r" b="b"/>
              <a:pathLst>
                <a:path w="487" h="199" extrusionOk="0">
                  <a:moveTo>
                    <a:pt x="232" y="1"/>
                  </a:moveTo>
                  <a:cubicBezTo>
                    <a:pt x="109" y="1"/>
                    <a:pt x="1" y="85"/>
                    <a:pt x="1" y="122"/>
                  </a:cubicBezTo>
                  <a:cubicBezTo>
                    <a:pt x="1" y="171"/>
                    <a:pt x="132" y="198"/>
                    <a:pt x="258" y="198"/>
                  </a:cubicBezTo>
                  <a:cubicBezTo>
                    <a:pt x="375" y="198"/>
                    <a:pt x="487" y="175"/>
                    <a:pt x="487" y="122"/>
                  </a:cubicBezTo>
                  <a:cubicBezTo>
                    <a:pt x="474" y="54"/>
                    <a:pt x="380" y="2"/>
                    <a:pt x="257" y="2"/>
                  </a:cubicBezTo>
                  <a:cubicBezTo>
                    <a:pt x="248" y="1"/>
                    <a:pt x="240" y="1"/>
                    <a:pt x="232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01" name="Google Shape;3401;p77"/>
            <p:cNvSpPr/>
            <p:nvPr/>
          </p:nvSpPr>
          <p:spPr>
            <a:xfrm>
              <a:off x="3677099" y="3598531"/>
              <a:ext cx="78370" cy="28148"/>
            </a:xfrm>
            <a:custGeom>
              <a:avLst/>
              <a:gdLst/>
              <a:ahLst/>
              <a:cxnLst/>
              <a:rect l="l" t="t" r="r" b="b"/>
              <a:pathLst>
                <a:path w="529" h="190" extrusionOk="0">
                  <a:moveTo>
                    <a:pt x="273" y="1"/>
                  </a:moveTo>
                  <a:cubicBezTo>
                    <a:pt x="152" y="1"/>
                    <a:pt x="28" y="57"/>
                    <a:pt x="1" y="164"/>
                  </a:cubicBezTo>
                  <a:cubicBezTo>
                    <a:pt x="95" y="112"/>
                    <a:pt x="150" y="44"/>
                    <a:pt x="270" y="44"/>
                  </a:cubicBezTo>
                  <a:cubicBezTo>
                    <a:pt x="380" y="44"/>
                    <a:pt x="432" y="99"/>
                    <a:pt x="487" y="180"/>
                  </a:cubicBezTo>
                  <a:cubicBezTo>
                    <a:pt x="493" y="186"/>
                    <a:pt x="504" y="190"/>
                    <a:pt x="513" y="190"/>
                  </a:cubicBezTo>
                  <a:cubicBezTo>
                    <a:pt x="522" y="190"/>
                    <a:pt x="529" y="186"/>
                    <a:pt x="529" y="180"/>
                  </a:cubicBezTo>
                  <a:cubicBezTo>
                    <a:pt x="514" y="58"/>
                    <a:pt x="395" y="1"/>
                    <a:pt x="273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02" name="Google Shape;3402;p77"/>
            <p:cNvSpPr/>
            <p:nvPr/>
          </p:nvSpPr>
          <p:spPr>
            <a:xfrm>
              <a:off x="3773395" y="3458975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08" y="1"/>
                  </a:moveTo>
                  <a:cubicBezTo>
                    <a:pt x="430" y="1"/>
                    <a:pt x="161" y="108"/>
                    <a:pt x="93" y="364"/>
                  </a:cubicBezTo>
                  <a:cubicBezTo>
                    <a:pt x="1" y="681"/>
                    <a:pt x="179" y="973"/>
                    <a:pt x="582" y="973"/>
                  </a:cubicBezTo>
                  <a:cubicBezTo>
                    <a:pt x="590" y="973"/>
                    <a:pt x="599" y="973"/>
                    <a:pt x="608" y="973"/>
                  </a:cubicBezTo>
                  <a:cubicBezTo>
                    <a:pt x="1065" y="960"/>
                    <a:pt x="1227" y="688"/>
                    <a:pt x="1175" y="445"/>
                  </a:cubicBezTo>
                  <a:cubicBezTo>
                    <a:pt x="1120" y="176"/>
                    <a:pt x="932" y="1"/>
                    <a:pt x="6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03" name="Google Shape;3403;p77"/>
            <p:cNvSpPr/>
            <p:nvPr/>
          </p:nvSpPr>
          <p:spPr>
            <a:xfrm>
              <a:off x="3783173" y="3450531"/>
              <a:ext cx="180147" cy="88889"/>
            </a:xfrm>
            <a:custGeom>
              <a:avLst/>
              <a:gdLst/>
              <a:ahLst/>
              <a:cxnLst/>
              <a:rect l="l" t="t" r="r" b="b"/>
              <a:pathLst>
                <a:path w="1216" h="600" extrusionOk="0">
                  <a:moveTo>
                    <a:pt x="579" y="0"/>
                  </a:moveTo>
                  <a:cubicBezTo>
                    <a:pt x="449" y="0"/>
                    <a:pt x="322" y="37"/>
                    <a:pt x="218" y="97"/>
                  </a:cubicBezTo>
                  <a:cubicBezTo>
                    <a:pt x="69" y="191"/>
                    <a:pt x="27" y="314"/>
                    <a:pt x="1" y="476"/>
                  </a:cubicBezTo>
                  <a:cubicBezTo>
                    <a:pt x="1" y="482"/>
                    <a:pt x="4" y="486"/>
                    <a:pt x="7" y="486"/>
                  </a:cubicBezTo>
                  <a:cubicBezTo>
                    <a:pt x="11" y="486"/>
                    <a:pt x="14" y="482"/>
                    <a:pt x="14" y="476"/>
                  </a:cubicBezTo>
                  <a:cubicBezTo>
                    <a:pt x="84" y="265"/>
                    <a:pt x="318" y="115"/>
                    <a:pt x="546" y="115"/>
                  </a:cubicBezTo>
                  <a:cubicBezTo>
                    <a:pt x="580" y="115"/>
                    <a:pt x="615" y="119"/>
                    <a:pt x="649" y="126"/>
                  </a:cubicBezTo>
                  <a:cubicBezTo>
                    <a:pt x="756" y="139"/>
                    <a:pt x="866" y="207"/>
                    <a:pt x="931" y="288"/>
                  </a:cubicBezTo>
                  <a:cubicBezTo>
                    <a:pt x="1012" y="382"/>
                    <a:pt x="1028" y="489"/>
                    <a:pt x="1093" y="583"/>
                  </a:cubicBezTo>
                  <a:cubicBezTo>
                    <a:pt x="1102" y="590"/>
                    <a:pt x="1115" y="599"/>
                    <a:pt x="1127" y="599"/>
                  </a:cubicBezTo>
                  <a:cubicBezTo>
                    <a:pt x="1135" y="599"/>
                    <a:pt x="1143" y="595"/>
                    <a:pt x="1148" y="583"/>
                  </a:cubicBezTo>
                  <a:cubicBezTo>
                    <a:pt x="1216" y="463"/>
                    <a:pt x="1109" y="288"/>
                    <a:pt x="1012" y="191"/>
                  </a:cubicBezTo>
                  <a:cubicBezTo>
                    <a:pt x="918" y="97"/>
                    <a:pt x="769" y="29"/>
                    <a:pt x="636" y="3"/>
                  </a:cubicBezTo>
                  <a:cubicBezTo>
                    <a:pt x="617" y="1"/>
                    <a:pt x="598" y="0"/>
                    <a:pt x="579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04" name="Google Shape;3404;p77"/>
            <p:cNvSpPr/>
            <p:nvPr/>
          </p:nvSpPr>
          <p:spPr>
            <a:xfrm>
              <a:off x="3791321" y="3482975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76" y="1"/>
                    <a:pt x="1" y="176"/>
                    <a:pt x="1" y="406"/>
                  </a:cubicBezTo>
                  <a:cubicBezTo>
                    <a:pt x="1" y="636"/>
                    <a:pt x="176" y="811"/>
                    <a:pt x="406" y="811"/>
                  </a:cubicBezTo>
                  <a:cubicBezTo>
                    <a:pt x="633" y="811"/>
                    <a:pt x="811" y="636"/>
                    <a:pt x="811" y="406"/>
                  </a:cubicBezTo>
                  <a:cubicBezTo>
                    <a:pt x="811" y="176"/>
                    <a:pt x="633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05" name="Google Shape;3405;p77"/>
            <p:cNvSpPr/>
            <p:nvPr/>
          </p:nvSpPr>
          <p:spPr>
            <a:xfrm>
              <a:off x="3800951" y="3518976"/>
              <a:ext cx="38518" cy="38074"/>
            </a:xfrm>
            <a:custGeom>
              <a:avLst/>
              <a:gdLst/>
              <a:ahLst/>
              <a:cxnLst/>
              <a:rect l="l" t="t" r="r" b="b"/>
              <a:pathLst>
                <a:path w="260" h="257" extrusionOk="0">
                  <a:moveTo>
                    <a:pt x="137" y="1"/>
                  </a:moveTo>
                  <a:cubicBezTo>
                    <a:pt x="56" y="1"/>
                    <a:pt x="1" y="53"/>
                    <a:pt x="1" y="121"/>
                  </a:cubicBezTo>
                  <a:cubicBezTo>
                    <a:pt x="1" y="202"/>
                    <a:pt x="56" y="257"/>
                    <a:pt x="137" y="257"/>
                  </a:cubicBezTo>
                  <a:cubicBezTo>
                    <a:pt x="205" y="257"/>
                    <a:pt x="260" y="202"/>
                    <a:pt x="260" y="121"/>
                  </a:cubicBezTo>
                  <a:cubicBezTo>
                    <a:pt x="260" y="53"/>
                    <a:pt x="205" y="1"/>
                    <a:pt x="1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06" name="Google Shape;3406;p77"/>
            <p:cNvSpPr/>
            <p:nvPr/>
          </p:nvSpPr>
          <p:spPr>
            <a:xfrm>
              <a:off x="3497099" y="3458975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10" y="1"/>
                  </a:moveTo>
                  <a:cubicBezTo>
                    <a:pt x="299" y="1"/>
                    <a:pt x="95" y="176"/>
                    <a:pt x="56" y="445"/>
                  </a:cubicBezTo>
                  <a:cubicBezTo>
                    <a:pt x="1" y="688"/>
                    <a:pt x="163" y="960"/>
                    <a:pt x="610" y="973"/>
                  </a:cubicBezTo>
                  <a:cubicBezTo>
                    <a:pt x="619" y="973"/>
                    <a:pt x="627" y="973"/>
                    <a:pt x="636" y="973"/>
                  </a:cubicBezTo>
                  <a:cubicBezTo>
                    <a:pt x="1036" y="973"/>
                    <a:pt x="1227" y="681"/>
                    <a:pt x="1135" y="364"/>
                  </a:cubicBezTo>
                  <a:cubicBezTo>
                    <a:pt x="1054" y="108"/>
                    <a:pt x="798" y="1"/>
                    <a:pt x="6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07" name="Google Shape;3407;p77"/>
            <p:cNvSpPr/>
            <p:nvPr/>
          </p:nvSpPr>
          <p:spPr>
            <a:xfrm>
              <a:off x="3487025" y="3451568"/>
              <a:ext cx="180147" cy="87851"/>
            </a:xfrm>
            <a:custGeom>
              <a:avLst/>
              <a:gdLst/>
              <a:ahLst/>
              <a:cxnLst/>
              <a:rect l="l" t="t" r="r" b="b"/>
              <a:pathLst>
                <a:path w="1216" h="593" extrusionOk="0">
                  <a:moveTo>
                    <a:pt x="663" y="1"/>
                  </a:moveTo>
                  <a:cubicBezTo>
                    <a:pt x="604" y="1"/>
                    <a:pt x="544" y="8"/>
                    <a:pt x="487" y="22"/>
                  </a:cubicBezTo>
                  <a:cubicBezTo>
                    <a:pt x="380" y="64"/>
                    <a:pt x="273" y="119"/>
                    <a:pt x="192" y="213"/>
                  </a:cubicBezTo>
                  <a:cubicBezTo>
                    <a:pt x="111" y="294"/>
                    <a:pt x="1" y="456"/>
                    <a:pt x="82" y="576"/>
                  </a:cubicBezTo>
                  <a:cubicBezTo>
                    <a:pt x="89" y="583"/>
                    <a:pt x="103" y="592"/>
                    <a:pt x="115" y="592"/>
                  </a:cubicBezTo>
                  <a:cubicBezTo>
                    <a:pt x="123" y="592"/>
                    <a:pt x="132" y="588"/>
                    <a:pt x="137" y="576"/>
                  </a:cubicBezTo>
                  <a:cubicBezTo>
                    <a:pt x="192" y="508"/>
                    <a:pt x="205" y="414"/>
                    <a:pt x="244" y="333"/>
                  </a:cubicBezTo>
                  <a:cubicBezTo>
                    <a:pt x="299" y="252"/>
                    <a:pt x="380" y="200"/>
                    <a:pt x="474" y="158"/>
                  </a:cubicBezTo>
                  <a:cubicBezTo>
                    <a:pt x="546" y="123"/>
                    <a:pt x="623" y="107"/>
                    <a:pt x="698" y="107"/>
                  </a:cubicBezTo>
                  <a:cubicBezTo>
                    <a:pt x="920" y="107"/>
                    <a:pt x="1133" y="247"/>
                    <a:pt x="1203" y="469"/>
                  </a:cubicBezTo>
                  <a:cubicBezTo>
                    <a:pt x="1207" y="473"/>
                    <a:pt x="1210" y="475"/>
                    <a:pt x="1212" y="475"/>
                  </a:cubicBezTo>
                  <a:cubicBezTo>
                    <a:pt x="1216" y="475"/>
                    <a:pt x="1216" y="469"/>
                    <a:pt x="1216" y="469"/>
                  </a:cubicBezTo>
                  <a:cubicBezTo>
                    <a:pt x="1190" y="294"/>
                    <a:pt x="1122" y="171"/>
                    <a:pt x="973" y="77"/>
                  </a:cubicBezTo>
                  <a:cubicBezTo>
                    <a:pt x="877" y="25"/>
                    <a:pt x="770" y="1"/>
                    <a:pt x="663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08" name="Google Shape;3408;p77"/>
            <p:cNvSpPr/>
            <p:nvPr/>
          </p:nvSpPr>
          <p:spPr>
            <a:xfrm>
              <a:off x="3541247" y="3482975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76" y="1"/>
                    <a:pt x="1" y="176"/>
                    <a:pt x="1" y="406"/>
                  </a:cubicBezTo>
                  <a:cubicBezTo>
                    <a:pt x="1" y="636"/>
                    <a:pt x="176" y="811"/>
                    <a:pt x="406" y="811"/>
                  </a:cubicBezTo>
                  <a:cubicBezTo>
                    <a:pt x="620" y="811"/>
                    <a:pt x="811" y="636"/>
                    <a:pt x="811" y="406"/>
                  </a:cubicBezTo>
                  <a:cubicBezTo>
                    <a:pt x="811" y="176"/>
                    <a:pt x="620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09" name="Google Shape;3409;p77"/>
            <p:cNvSpPr/>
            <p:nvPr/>
          </p:nvSpPr>
          <p:spPr>
            <a:xfrm>
              <a:off x="3551321" y="3518976"/>
              <a:ext cx="38074" cy="38074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34" y="1"/>
                  </a:moveTo>
                  <a:cubicBezTo>
                    <a:pt x="66" y="1"/>
                    <a:pt x="1" y="53"/>
                    <a:pt x="1" y="121"/>
                  </a:cubicBezTo>
                  <a:cubicBezTo>
                    <a:pt x="1" y="202"/>
                    <a:pt x="66" y="257"/>
                    <a:pt x="134" y="257"/>
                  </a:cubicBezTo>
                  <a:cubicBezTo>
                    <a:pt x="202" y="257"/>
                    <a:pt x="257" y="202"/>
                    <a:pt x="257" y="121"/>
                  </a:cubicBezTo>
                  <a:cubicBezTo>
                    <a:pt x="257" y="53"/>
                    <a:pt x="202" y="1"/>
                    <a:pt x="1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10" name="Google Shape;3410;p77"/>
            <p:cNvSpPr/>
            <p:nvPr/>
          </p:nvSpPr>
          <p:spPr>
            <a:xfrm>
              <a:off x="3865247" y="3386975"/>
              <a:ext cx="100000" cy="52000"/>
            </a:xfrm>
            <a:custGeom>
              <a:avLst/>
              <a:gdLst/>
              <a:ahLst/>
              <a:cxnLst/>
              <a:rect l="l" t="t" r="r" b="b"/>
              <a:pathLst>
                <a:path w="675" h="351" extrusionOk="0">
                  <a:moveTo>
                    <a:pt x="108" y="1"/>
                  </a:moveTo>
                  <a:cubicBezTo>
                    <a:pt x="95" y="1"/>
                    <a:pt x="69" y="14"/>
                    <a:pt x="40" y="14"/>
                  </a:cubicBezTo>
                  <a:cubicBezTo>
                    <a:pt x="27" y="27"/>
                    <a:pt x="1" y="53"/>
                    <a:pt x="1" y="95"/>
                  </a:cubicBezTo>
                  <a:cubicBezTo>
                    <a:pt x="1" y="150"/>
                    <a:pt x="40" y="163"/>
                    <a:pt x="82" y="176"/>
                  </a:cubicBezTo>
                  <a:cubicBezTo>
                    <a:pt x="121" y="176"/>
                    <a:pt x="163" y="189"/>
                    <a:pt x="189" y="189"/>
                  </a:cubicBezTo>
                  <a:cubicBezTo>
                    <a:pt x="215" y="202"/>
                    <a:pt x="244" y="202"/>
                    <a:pt x="270" y="202"/>
                  </a:cubicBezTo>
                  <a:cubicBezTo>
                    <a:pt x="364" y="231"/>
                    <a:pt x="445" y="257"/>
                    <a:pt x="526" y="296"/>
                  </a:cubicBezTo>
                  <a:cubicBezTo>
                    <a:pt x="555" y="325"/>
                    <a:pt x="594" y="338"/>
                    <a:pt x="620" y="351"/>
                  </a:cubicBezTo>
                  <a:cubicBezTo>
                    <a:pt x="636" y="351"/>
                    <a:pt x="662" y="351"/>
                    <a:pt x="662" y="338"/>
                  </a:cubicBezTo>
                  <a:cubicBezTo>
                    <a:pt x="675" y="325"/>
                    <a:pt x="675" y="325"/>
                    <a:pt x="675" y="312"/>
                  </a:cubicBezTo>
                  <a:cubicBezTo>
                    <a:pt x="662" y="270"/>
                    <a:pt x="636" y="231"/>
                    <a:pt x="607" y="202"/>
                  </a:cubicBezTo>
                  <a:cubicBezTo>
                    <a:pt x="568" y="150"/>
                    <a:pt x="513" y="121"/>
                    <a:pt x="458" y="82"/>
                  </a:cubicBezTo>
                  <a:cubicBezTo>
                    <a:pt x="351" y="27"/>
                    <a:pt x="231" y="1"/>
                    <a:pt x="108" y="1"/>
                  </a:cubicBezTo>
                  <a:close/>
                </a:path>
              </a:pathLst>
            </a:custGeom>
            <a:solidFill>
              <a:srgbClr val="7A414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11" name="Google Shape;3411;p77"/>
            <p:cNvSpPr/>
            <p:nvPr/>
          </p:nvSpPr>
          <p:spPr>
            <a:xfrm>
              <a:off x="3500951" y="3387420"/>
              <a:ext cx="102370" cy="45778"/>
            </a:xfrm>
            <a:custGeom>
              <a:avLst/>
              <a:gdLst/>
              <a:ahLst/>
              <a:cxnLst/>
              <a:rect l="l" t="t" r="r" b="b"/>
              <a:pathLst>
                <a:path w="691" h="309" extrusionOk="0">
                  <a:moveTo>
                    <a:pt x="487" y="1"/>
                  </a:moveTo>
                  <a:cubicBezTo>
                    <a:pt x="398" y="1"/>
                    <a:pt x="312" y="25"/>
                    <a:pt x="231" y="66"/>
                  </a:cubicBezTo>
                  <a:cubicBezTo>
                    <a:pt x="179" y="92"/>
                    <a:pt x="124" y="118"/>
                    <a:pt x="69" y="160"/>
                  </a:cubicBezTo>
                  <a:cubicBezTo>
                    <a:pt x="43" y="186"/>
                    <a:pt x="17" y="228"/>
                    <a:pt x="1" y="267"/>
                  </a:cubicBezTo>
                  <a:lnTo>
                    <a:pt x="1" y="293"/>
                  </a:lnTo>
                  <a:cubicBezTo>
                    <a:pt x="1" y="309"/>
                    <a:pt x="30" y="309"/>
                    <a:pt x="43" y="309"/>
                  </a:cubicBezTo>
                  <a:cubicBezTo>
                    <a:pt x="82" y="309"/>
                    <a:pt x="111" y="280"/>
                    <a:pt x="150" y="267"/>
                  </a:cubicBezTo>
                  <a:cubicBezTo>
                    <a:pt x="231" y="228"/>
                    <a:pt x="312" y="199"/>
                    <a:pt x="406" y="199"/>
                  </a:cubicBezTo>
                  <a:cubicBezTo>
                    <a:pt x="435" y="186"/>
                    <a:pt x="461" y="186"/>
                    <a:pt x="487" y="186"/>
                  </a:cubicBezTo>
                  <a:cubicBezTo>
                    <a:pt x="516" y="186"/>
                    <a:pt x="555" y="186"/>
                    <a:pt x="597" y="173"/>
                  </a:cubicBezTo>
                  <a:cubicBezTo>
                    <a:pt x="636" y="173"/>
                    <a:pt x="691" y="160"/>
                    <a:pt x="691" y="105"/>
                  </a:cubicBezTo>
                  <a:cubicBezTo>
                    <a:pt x="691" y="66"/>
                    <a:pt x="678" y="37"/>
                    <a:pt x="649" y="24"/>
                  </a:cubicBezTo>
                  <a:cubicBezTo>
                    <a:pt x="623" y="11"/>
                    <a:pt x="610" y="11"/>
                    <a:pt x="584" y="11"/>
                  </a:cubicBezTo>
                  <a:cubicBezTo>
                    <a:pt x="551" y="4"/>
                    <a:pt x="519" y="1"/>
                    <a:pt x="487" y="1"/>
                  </a:cubicBezTo>
                  <a:close/>
                </a:path>
              </a:pathLst>
            </a:custGeom>
            <a:solidFill>
              <a:srgbClr val="7A414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12" name="Google Shape;3412;p77"/>
            <p:cNvSpPr/>
            <p:nvPr/>
          </p:nvSpPr>
          <p:spPr>
            <a:xfrm>
              <a:off x="3995321" y="3432309"/>
              <a:ext cx="147999" cy="189777"/>
            </a:xfrm>
            <a:custGeom>
              <a:avLst/>
              <a:gdLst/>
              <a:ahLst/>
              <a:cxnLst/>
              <a:rect l="l" t="t" r="r" b="b"/>
              <a:pathLst>
                <a:path w="999" h="1281" extrusionOk="0">
                  <a:moveTo>
                    <a:pt x="469" y="1"/>
                  </a:moveTo>
                  <a:cubicBezTo>
                    <a:pt x="237" y="1"/>
                    <a:pt x="44" y="214"/>
                    <a:pt x="1" y="369"/>
                  </a:cubicBezTo>
                  <a:lnTo>
                    <a:pt x="27" y="1153"/>
                  </a:lnTo>
                  <a:cubicBezTo>
                    <a:pt x="90" y="1240"/>
                    <a:pt x="189" y="1280"/>
                    <a:pt x="299" y="1280"/>
                  </a:cubicBezTo>
                  <a:cubicBezTo>
                    <a:pt x="495" y="1280"/>
                    <a:pt x="725" y="1152"/>
                    <a:pt x="837" y="936"/>
                  </a:cubicBezTo>
                  <a:cubicBezTo>
                    <a:pt x="999" y="599"/>
                    <a:pt x="931" y="139"/>
                    <a:pt x="620" y="32"/>
                  </a:cubicBezTo>
                  <a:cubicBezTo>
                    <a:pt x="568" y="10"/>
                    <a:pt x="518" y="1"/>
                    <a:pt x="469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13" name="Google Shape;3413;p77"/>
            <p:cNvSpPr/>
            <p:nvPr/>
          </p:nvSpPr>
          <p:spPr>
            <a:xfrm>
              <a:off x="3991025" y="3488753"/>
              <a:ext cx="122370" cy="74814"/>
            </a:xfrm>
            <a:custGeom>
              <a:avLst/>
              <a:gdLst/>
              <a:ahLst/>
              <a:cxnLst/>
              <a:rect l="l" t="t" r="r" b="b"/>
              <a:pathLst>
                <a:path w="826" h="505" extrusionOk="0">
                  <a:moveTo>
                    <a:pt x="375" y="1"/>
                  </a:moveTo>
                  <a:cubicBezTo>
                    <a:pt x="220" y="1"/>
                    <a:pt x="64" y="71"/>
                    <a:pt x="14" y="231"/>
                  </a:cubicBezTo>
                  <a:cubicBezTo>
                    <a:pt x="1" y="231"/>
                    <a:pt x="30" y="257"/>
                    <a:pt x="43" y="257"/>
                  </a:cubicBezTo>
                  <a:cubicBezTo>
                    <a:pt x="95" y="218"/>
                    <a:pt x="137" y="163"/>
                    <a:pt x="192" y="124"/>
                  </a:cubicBezTo>
                  <a:cubicBezTo>
                    <a:pt x="257" y="95"/>
                    <a:pt x="325" y="82"/>
                    <a:pt x="406" y="82"/>
                  </a:cubicBezTo>
                  <a:cubicBezTo>
                    <a:pt x="435" y="137"/>
                    <a:pt x="461" y="163"/>
                    <a:pt x="461" y="244"/>
                  </a:cubicBezTo>
                  <a:cubicBezTo>
                    <a:pt x="448" y="299"/>
                    <a:pt x="419" y="367"/>
                    <a:pt x="380" y="419"/>
                  </a:cubicBezTo>
                  <a:cubicBezTo>
                    <a:pt x="354" y="448"/>
                    <a:pt x="299" y="461"/>
                    <a:pt x="257" y="487"/>
                  </a:cubicBezTo>
                  <a:lnTo>
                    <a:pt x="257" y="500"/>
                  </a:lnTo>
                  <a:cubicBezTo>
                    <a:pt x="270" y="503"/>
                    <a:pt x="284" y="504"/>
                    <a:pt x="297" y="504"/>
                  </a:cubicBezTo>
                  <a:cubicBezTo>
                    <a:pt x="466" y="504"/>
                    <a:pt x="577" y="262"/>
                    <a:pt x="529" y="124"/>
                  </a:cubicBezTo>
                  <a:lnTo>
                    <a:pt x="529" y="124"/>
                  </a:lnTo>
                  <a:cubicBezTo>
                    <a:pt x="636" y="163"/>
                    <a:pt x="730" y="257"/>
                    <a:pt x="717" y="380"/>
                  </a:cubicBezTo>
                  <a:cubicBezTo>
                    <a:pt x="717" y="386"/>
                    <a:pt x="720" y="390"/>
                    <a:pt x="723" y="390"/>
                  </a:cubicBezTo>
                  <a:cubicBezTo>
                    <a:pt x="727" y="390"/>
                    <a:pt x="730" y="386"/>
                    <a:pt x="730" y="380"/>
                  </a:cubicBezTo>
                  <a:cubicBezTo>
                    <a:pt x="826" y="148"/>
                    <a:pt x="600" y="1"/>
                    <a:pt x="375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14" name="Google Shape;3414;p77"/>
            <p:cNvSpPr/>
            <p:nvPr/>
          </p:nvSpPr>
          <p:spPr>
            <a:xfrm>
              <a:off x="3977099" y="3433049"/>
              <a:ext cx="76000" cy="104592"/>
            </a:xfrm>
            <a:custGeom>
              <a:avLst/>
              <a:gdLst/>
              <a:ahLst/>
              <a:cxnLst/>
              <a:rect l="l" t="t" r="r" b="b"/>
              <a:pathLst>
                <a:path w="513" h="706" extrusionOk="0">
                  <a:moveTo>
                    <a:pt x="513" y="1"/>
                  </a:moveTo>
                  <a:lnTo>
                    <a:pt x="69" y="27"/>
                  </a:lnTo>
                  <a:cubicBezTo>
                    <a:pt x="95" y="147"/>
                    <a:pt x="1" y="594"/>
                    <a:pt x="69" y="688"/>
                  </a:cubicBezTo>
                  <a:cubicBezTo>
                    <a:pt x="76" y="700"/>
                    <a:pt x="88" y="706"/>
                    <a:pt x="102" y="706"/>
                  </a:cubicBezTo>
                  <a:cubicBezTo>
                    <a:pt x="203" y="706"/>
                    <a:pt x="456" y="436"/>
                    <a:pt x="513" y="1"/>
                  </a:cubicBezTo>
                  <a:close/>
                </a:path>
              </a:pathLst>
            </a:custGeom>
            <a:solidFill>
              <a:srgbClr val="AA5E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15" name="Google Shape;3415;p77"/>
            <p:cNvSpPr/>
            <p:nvPr/>
          </p:nvSpPr>
          <p:spPr>
            <a:xfrm>
              <a:off x="3565247" y="3853050"/>
              <a:ext cx="394220" cy="425924"/>
            </a:xfrm>
            <a:custGeom>
              <a:avLst/>
              <a:gdLst/>
              <a:ahLst/>
              <a:cxnLst/>
              <a:rect l="l" t="t" r="r" b="b"/>
              <a:pathLst>
                <a:path w="2661" h="2875" extrusionOk="0">
                  <a:moveTo>
                    <a:pt x="798" y="1"/>
                  </a:moveTo>
                  <a:cubicBezTo>
                    <a:pt x="717" y="202"/>
                    <a:pt x="500" y="406"/>
                    <a:pt x="325" y="1012"/>
                  </a:cubicBezTo>
                  <a:cubicBezTo>
                    <a:pt x="69" y="1822"/>
                    <a:pt x="1" y="2269"/>
                    <a:pt x="1" y="2713"/>
                  </a:cubicBezTo>
                  <a:cubicBezTo>
                    <a:pt x="1" y="2713"/>
                    <a:pt x="513" y="2875"/>
                    <a:pt x="1323" y="2875"/>
                  </a:cubicBezTo>
                  <a:cubicBezTo>
                    <a:pt x="2146" y="2875"/>
                    <a:pt x="2661" y="2713"/>
                    <a:pt x="2661" y="2713"/>
                  </a:cubicBezTo>
                  <a:cubicBezTo>
                    <a:pt x="2661" y="2269"/>
                    <a:pt x="2593" y="1822"/>
                    <a:pt x="2337" y="1012"/>
                  </a:cubicBezTo>
                  <a:cubicBezTo>
                    <a:pt x="2159" y="406"/>
                    <a:pt x="1932" y="202"/>
                    <a:pt x="1864" y="1"/>
                  </a:cubicBezTo>
                  <a:cubicBezTo>
                    <a:pt x="1864" y="14"/>
                    <a:pt x="1770" y="228"/>
                    <a:pt x="1323" y="228"/>
                  </a:cubicBezTo>
                  <a:cubicBezTo>
                    <a:pt x="879" y="228"/>
                    <a:pt x="798" y="14"/>
                    <a:pt x="79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416" name="Google Shape;3416;p77"/>
          <p:cNvGrpSpPr/>
          <p:nvPr/>
        </p:nvGrpSpPr>
        <p:grpSpPr>
          <a:xfrm>
            <a:off x="8822200" y="4036339"/>
            <a:ext cx="1254344" cy="2279539"/>
            <a:chOff x="4613100" y="1458082"/>
            <a:chExt cx="771999" cy="1402966"/>
          </a:xfrm>
        </p:grpSpPr>
        <p:sp>
          <p:nvSpPr>
            <p:cNvPr id="3417" name="Google Shape;3417;p77"/>
            <p:cNvSpPr/>
            <p:nvPr/>
          </p:nvSpPr>
          <p:spPr>
            <a:xfrm>
              <a:off x="4803174" y="2080898"/>
              <a:ext cx="394220" cy="509924"/>
            </a:xfrm>
            <a:custGeom>
              <a:avLst/>
              <a:gdLst/>
              <a:ahLst/>
              <a:cxnLst/>
              <a:rect l="l" t="t" r="r" b="b"/>
              <a:pathLst>
                <a:path w="2661" h="3442" extrusionOk="0">
                  <a:moveTo>
                    <a:pt x="837" y="1"/>
                  </a:moveTo>
                  <a:cubicBezTo>
                    <a:pt x="837" y="1"/>
                    <a:pt x="837" y="244"/>
                    <a:pt x="811" y="461"/>
                  </a:cubicBezTo>
                  <a:cubicBezTo>
                    <a:pt x="798" y="704"/>
                    <a:pt x="526" y="866"/>
                    <a:pt x="312" y="1566"/>
                  </a:cubicBezTo>
                  <a:cubicBezTo>
                    <a:pt x="69" y="2389"/>
                    <a:pt x="1" y="3267"/>
                    <a:pt x="1" y="3267"/>
                  </a:cubicBezTo>
                  <a:cubicBezTo>
                    <a:pt x="1" y="3267"/>
                    <a:pt x="513" y="3442"/>
                    <a:pt x="1323" y="3442"/>
                  </a:cubicBezTo>
                  <a:cubicBezTo>
                    <a:pt x="2133" y="3442"/>
                    <a:pt x="2661" y="3267"/>
                    <a:pt x="2661" y="3267"/>
                  </a:cubicBezTo>
                  <a:cubicBezTo>
                    <a:pt x="2661" y="3267"/>
                    <a:pt x="2593" y="2389"/>
                    <a:pt x="2337" y="1566"/>
                  </a:cubicBezTo>
                  <a:cubicBezTo>
                    <a:pt x="2120" y="866"/>
                    <a:pt x="1864" y="704"/>
                    <a:pt x="1838" y="461"/>
                  </a:cubicBezTo>
                  <a:cubicBezTo>
                    <a:pt x="1822" y="244"/>
                    <a:pt x="1809" y="1"/>
                    <a:pt x="1809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18" name="Google Shape;3418;p77"/>
            <p:cNvSpPr/>
            <p:nvPr/>
          </p:nvSpPr>
          <p:spPr>
            <a:xfrm>
              <a:off x="4635766" y="1465045"/>
              <a:ext cx="696590" cy="652442"/>
            </a:xfrm>
            <a:custGeom>
              <a:avLst/>
              <a:gdLst/>
              <a:ahLst/>
              <a:cxnLst/>
              <a:rect l="l" t="t" r="r" b="b"/>
              <a:pathLst>
                <a:path w="4702" h="4404" extrusionOk="0">
                  <a:moveTo>
                    <a:pt x="1789" y="1"/>
                  </a:moveTo>
                  <a:cubicBezTo>
                    <a:pt x="751" y="1"/>
                    <a:pt x="1" y="797"/>
                    <a:pt x="10" y="1566"/>
                  </a:cubicBezTo>
                  <a:cubicBezTo>
                    <a:pt x="10" y="2402"/>
                    <a:pt x="441" y="2457"/>
                    <a:pt x="441" y="2457"/>
                  </a:cubicBezTo>
                  <a:lnTo>
                    <a:pt x="2372" y="4359"/>
                  </a:lnTo>
                  <a:cubicBezTo>
                    <a:pt x="2372" y="4359"/>
                    <a:pt x="2553" y="4404"/>
                    <a:pt x="2853" y="4404"/>
                  </a:cubicBezTo>
                  <a:cubicBezTo>
                    <a:pt x="3097" y="4404"/>
                    <a:pt x="3421" y="4374"/>
                    <a:pt x="3791" y="4265"/>
                  </a:cubicBezTo>
                  <a:cubicBezTo>
                    <a:pt x="4614" y="4009"/>
                    <a:pt x="4601" y="3011"/>
                    <a:pt x="4653" y="1903"/>
                  </a:cubicBezTo>
                  <a:cubicBezTo>
                    <a:pt x="4701" y="1055"/>
                    <a:pt x="4211" y="410"/>
                    <a:pt x="3464" y="410"/>
                  </a:cubicBezTo>
                  <a:cubicBezTo>
                    <a:pt x="3365" y="410"/>
                    <a:pt x="3263" y="421"/>
                    <a:pt x="3156" y="445"/>
                  </a:cubicBezTo>
                  <a:cubicBezTo>
                    <a:pt x="2674" y="131"/>
                    <a:pt x="2208" y="1"/>
                    <a:pt x="1789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19" name="Google Shape;3419;p77"/>
            <p:cNvSpPr/>
            <p:nvPr/>
          </p:nvSpPr>
          <p:spPr>
            <a:xfrm>
              <a:off x="5055174" y="1458082"/>
              <a:ext cx="64000" cy="86370"/>
            </a:xfrm>
            <a:custGeom>
              <a:avLst/>
              <a:gdLst/>
              <a:ahLst/>
              <a:cxnLst/>
              <a:rect l="l" t="t" r="r" b="b"/>
              <a:pathLst>
                <a:path w="432" h="583" extrusionOk="0">
                  <a:moveTo>
                    <a:pt x="34" y="1"/>
                  </a:moveTo>
                  <a:cubicBezTo>
                    <a:pt x="23" y="1"/>
                    <a:pt x="12" y="2"/>
                    <a:pt x="1" y="6"/>
                  </a:cubicBezTo>
                  <a:cubicBezTo>
                    <a:pt x="1" y="6"/>
                    <a:pt x="1" y="19"/>
                    <a:pt x="14" y="19"/>
                  </a:cubicBezTo>
                  <a:cubicBezTo>
                    <a:pt x="108" y="32"/>
                    <a:pt x="218" y="168"/>
                    <a:pt x="257" y="249"/>
                  </a:cubicBezTo>
                  <a:cubicBezTo>
                    <a:pt x="299" y="330"/>
                    <a:pt x="283" y="398"/>
                    <a:pt x="270" y="492"/>
                  </a:cubicBezTo>
                  <a:lnTo>
                    <a:pt x="270" y="573"/>
                  </a:lnTo>
                  <a:cubicBezTo>
                    <a:pt x="276" y="579"/>
                    <a:pt x="287" y="583"/>
                    <a:pt x="297" y="583"/>
                  </a:cubicBezTo>
                  <a:cubicBezTo>
                    <a:pt x="308" y="583"/>
                    <a:pt x="318" y="579"/>
                    <a:pt x="325" y="573"/>
                  </a:cubicBezTo>
                  <a:cubicBezTo>
                    <a:pt x="432" y="437"/>
                    <a:pt x="351" y="223"/>
                    <a:pt x="244" y="113"/>
                  </a:cubicBezTo>
                  <a:cubicBezTo>
                    <a:pt x="196" y="68"/>
                    <a:pt x="109" y="1"/>
                    <a:pt x="34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20" name="Google Shape;3420;p77"/>
            <p:cNvSpPr/>
            <p:nvPr/>
          </p:nvSpPr>
          <p:spPr>
            <a:xfrm>
              <a:off x="5096952" y="1491711"/>
              <a:ext cx="56296" cy="50370"/>
            </a:xfrm>
            <a:custGeom>
              <a:avLst/>
              <a:gdLst/>
              <a:ahLst/>
              <a:cxnLst/>
              <a:rect l="l" t="t" r="r" b="b"/>
              <a:pathLst>
                <a:path w="380" h="340" extrusionOk="0">
                  <a:moveTo>
                    <a:pt x="303" y="1"/>
                  </a:moveTo>
                  <a:cubicBezTo>
                    <a:pt x="178" y="1"/>
                    <a:pt x="14" y="188"/>
                    <a:pt x="1" y="278"/>
                  </a:cubicBezTo>
                  <a:cubicBezTo>
                    <a:pt x="1" y="291"/>
                    <a:pt x="1" y="320"/>
                    <a:pt x="17" y="333"/>
                  </a:cubicBezTo>
                  <a:cubicBezTo>
                    <a:pt x="24" y="338"/>
                    <a:pt x="30" y="340"/>
                    <a:pt x="37" y="340"/>
                  </a:cubicBezTo>
                  <a:cubicBezTo>
                    <a:pt x="82" y="340"/>
                    <a:pt x="126" y="237"/>
                    <a:pt x="137" y="226"/>
                  </a:cubicBezTo>
                  <a:cubicBezTo>
                    <a:pt x="179" y="158"/>
                    <a:pt x="286" y="48"/>
                    <a:pt x="367" y="35"/>
                  </a:cubicBezTo>
                  <a:cubicBezTo>
                    <a:pt x="380" y="35"/>
                    <a:pt x="367" y="22"/>
                    <a:pt x="367" y="22"/>
                  </a:cubicBezTo>
                  <a:cubicBezTo>
                    <a:pt x="348" y="7"/>
                    <a:pt x="326" y="1"/>
                    <a:pt x="303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21" name="Google Shape;3421;p77"/>
            <p:cNvSpPr/>
            <p:nvPr/>
          </p:nvSpPr>
          <p:spPr>
            <a:xfrm>
              <a:off x="4613100" y="2149935"/>
              <a:ext cx="308295" cy="353776"/>
            </a:xfrm>
            <a:custGeom>
              <a:avLst/>
              <a:gdLst/>
              <a:ahLst/>
              <a:cxnLst/>
              <a:rect l="l" t="t" r="r" b="b"/>
              <a:pathLst>
                <a:path w="2081" h="2388" extrusionOk="0">
                  <a:moveTo>
                    <a:pt x="1976" y="0"/>
                  </a:moveTo>
                  <a:cubicBezTo>
                    <a:pt x="1808" y="0"/>
                    <a:pt x="1555" y="139"/>
                    <a:pt x="1161" y="588"/>
                  </a:cubicBezTo>
                  <a:cubicBezTo>
                    <a:pt x="1015" y="750"/>
                    <a:pt x="879" y="912"/>
                    <a:pt x="743" y="1074"/>
                  </a:cubicBezTo>
                  <a:cubicBezTo>
                    <a:pt x="649" y="1194"/>
                    <a:pt x="542" y="1317"/>
                    <a:pt x="448" y="1437"/>
                  </a:cubicBezTo>
                  <a:cubicBezTo>
                    <a:pt x="406" y="1492"/>
                    <a:pt x="380" y="1534"/>
                    <a:pt x="338" y="1573"/>
                  </a:cubicBezTo>
                  <a:cubicBezTo>
                    <a:pt x="286" y="1615"/>
                    <a:pt x="218" y="1641"/>
                    <a:pt x="150" y="1654"/>
                  </a:cubicBezTo>
                  <a:cubicBezTo>
                    <a:pt x="108" y="1667"/>
                    <a:pt x="69" y="1667"/>
                    <a:pt x="43" y="1696"/>
                  </a:cubicBezTo>
                  <a:cubicBezTo>
                    <a:pt x="1" y="1735"/>
                    <a:pt x="14" y="1777"/>
                    <a:pt x="56" y="1790"/>
                  </a:cubicBezTo>
                  <a:cubicBezTo>
                    <a:pt x="82" y="1803"/>
                    <a:pt x="105" y="1806"/>
                    <a:pt x="129" y="1806"/>
                  </a:cubicBezTo>
                  <a:cubicBezTo>
                    <a:pt x="153" y="1806"/>
                    <a:pt x="177" y="1803"/>
                    <a:pt x="205" y="1803"/>
                  </a:cubicBezTo>
                  <a:cubicBezTo>
                    <a:pt x="205" y="1803"/>
                    <a:pt x="218" y="1803"/>
                    <a:pt x="218" y="1816"/>
                  </a:cubicBezTo>
                  <a:cubicBezTo>
                    <a:pt x="231" y="1816"/>
                    <a:pt x="218" y="1829"/>
                    <a:pt x="218" y="1842"/>
                  </a:cubicBezTo>
                  <a:cubicBezTo>
                    <a:pt x="189" y="1884"/>
                    <a:pt x="163" y="1910"/>
                    <a:pt x="150" y="1939"/>
                  </a:cubicBezTo>
                  <a:cubicBezTo>
                    <a:pt x="124" y="1978"/>
                    <a:pt x="43" y="2059"/>
                    <a:pt x="69" y="2114"/>
                  </a:cubicBezTo>
                  <a:cubicBezTo>
                    <a:pt x="78" y="2133"/>
                    <a:pt x="104" y="2145"/>
                    <a:pt x="126" y="2145"/>
                  </a:cubicBezTo>
                  <a:cubicBezTo>
                    <a:pt x="135" y="2145"/>
                    <a:pt x="143" y="2143"/>
                    <a:pt x="150" y="2140"/>
                  </a:cubicBezTo>
                  <a:cubicBezTo>
                    <a:pt x="176" y="2127"/>
                    <a:pt x="205" y="2101"/>
                    <a:pt x="231" y="2085"/>
                  </a:cubicBezTo>
                  <a:cubicBezTo>
                    <a:pt x="244" y="2072"/>
                    <a:pt x="257" y="2059"/>
                    <a:pt x="270" y="2046"/>
                  </a:cubicBezTo>
                  <a:cubicBezTo>
                    <a:pt x="270" y="2033"/>
                    <a:pt x="286" y="2020"/>
                    <a:pt x="312" y="2020"/>
                  </a:cubicBezTo>
                  <a:cubicBezTo>
                    <a:pt x="325" y="2020"/>
                    <a:pt x="325" y="2033"/>
                    <a:pt x="312" y="2046"/>
                  </a:cubicBezTo>
                  <a:cubicBezTo>
                    <a:pt x="312" y="2059"/>
                    <a:pt x="312" y="2072"/>
                    <a:pt x="299" y="2072"/>
                  </a:cubicBezTo>
                  <a:cubicBezTo>
                    <a:pt x="286" y="2114"/>
                    <a:pt x="257" y="2153"/>
                    <a:pt x="244" y="2195"/>
                  </a:cubicBezTo>
                  <a:cubicBezTo>
                    <a:pt x="231" y="2221"/>
                    <a:pt x="231" y="2234"/>
                    <a:pt x="231" y="2263"/>
                  </a:cubicBezTo>
                  <a:cubicBezTo>
                    <a:pt x="218" y="2276"/>
                    <a:pt x="231" y="2289"/>
                    <a:pt x="231" y="2302"/>
                  </a:cubicBezTo>
                  <a:cubicBezTo>
                    <a:pt x="244" y="2315"/>
                    <a:pt x="257" y="2315"/>
                    <a:pt x="270" y="2315"/>
                  </a:cubicBezTo>
                  <a:cubicBezTo>
                    <a:pt x="299" y="2315"/>
                    <a:pt x="325" y="2302"/>
                    <a:pt x="338" y="2289"/>
                  </a:cubicBezTo>
                  <a:cubicBezTo>
                    <a:pt x="367" y="2263"/>
                    <a:pt x="393" y="2247"/>
                    <a:pt x="406" y="2221"/>
                  </a:cubicBezTo>
                  <a:cubicBezTo>
                    <a:pt x="432" y="2195"/>
                    <a:pt x="461" y="2153"/>
                    <a:pt x="474" y="2140"/>
                  </a:cubicBezTo>
                  <a:cubicBezTo>
                    <a:pt x="487" y="2127"/>
                    <a:pt x="487" y="2127"/>
                    <a:pt x="500" y="2127"/>
                  </a:cubicBezTo>
                  <a:cubicBezTo>
                    <a:pt x="500" y="2127"/>
                    <a:pt x="513" y="2127"/>
                    <a:pt x="513" y="2140"/>
                  </a:cubicBezTo>
                  <a:lnTo>
                    <a:pt x="513" y="2153"/>
                  </a:lnTo>
                  <a:cubicBezTo>
                    <a:pt x="500" y="2182"/>
                    <a:pt x="500" y="2195"/>
                    <a:pt x="487" y="2221"/>
                  </a:cubicBezTo>
                  <a:cubicBezTo>
                    <a:pt x="487" y="2234"/>
                    <a:pt x="474" y="2263"/>
                    <a:pt x="474" y="2276"/>
                  </a:cubicBezTo>
                  <a:cubicBezTo>
                    <a:pt x="461" y="2302"/>
                    <a:pt x="461" y="2328"/>
                    <a:pt x="461" y="2357"/>
                  </a:cubicBezTo>
                  <a:cubicBezTo>
                    <a:pt x="475" y="2378"/>
                    <a:pt x="494" y="2388"/>
                    <a:pt x="515" y="2388"/>
                  </a:cubicBezTo>
                  <a:cubicBezTo>
                    <a:pt x="532" y="2388"/>
                    <a:pt x="550" y="2382"/>
                    <a:pt x="568" y="2370"/>
                  </a:cubicBezTo>
                  <a:cubicBezTo>
                    <a:pt x="594" y="2344"/>
                    <a:pt x="675" y="2195"/>
                    <a:pt x="691" y="2182"/>
                  </a:cubicBezTo>
                  <a:cubicBezTo>
                    <a:pt x="772" y="2033"/>
                    <a:pt x="866" y="1897"/>
                    <a:pt x="960" y="1777"/>
                  </a:cubicBezTo>
                  <a:cubicBezTo>
                    <a:pt x="1109" y="1560"/>
                    <a:pt x="1459" y="1142"/>
                    <a:pt x="1595" y="1019"/>
                  </a:cubicBezTo>
                  <a:lnTo>
                    <a:pt x="2081" y="21"/>
                  </a:lnTo>
                  <a:cubicBezTo>
                    <a:pt x="2050" y="8"/>
                    <a:pt x="2016" y="0"/>
                    <a:pt x="1976" y="0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22" name="Google Shape;3422;p77"/>
            <p:cNvSpPr/>
            <p:nvPr/>
          </p:nvSpPr>
          <p:spPr>
            <a:xfrm>
              <a:off x="5079174" y="2149935"/>
              <a:ext cx="305925" cy="353776"/>
            </a:xfrm>
            <a:custGeom>
              <a:avLst/>
              <a:gdLst/>
              <a:ahLst/>
              <a:cxnLst/>
              <a:rect l="l" t="t" r="r" b="b"/>
              <a:pathLst>
                <a:path w="2065" h="2388" extrusionOk="0">
                  <a:moveTo>
                    <a:pt x="105" y="0"/>
                  </a:moveTo>
                  <a:cubicBezTo>
                    <a:pt x="66" y="0"/>
                    <a:pt x="32" y="8"/>
                    <a:pt x="1" y="21"/>
                  </a:cubicBezTo>
                  <a:lnTo>
                    <a:pt x="474" y="1019"/>
                  </a:lnTo>
                  <a:cubicBezTo>
                    <a:pt x="607" y="1142"/>
                    <a:pt x="879" y="1398"/>
                    <a:pt x="1135" y="1761"/>
                  </a:cubicBezTo>
                  <a:cubicBezTo>
                    <a:pt x="1229" y="1884"/>
                    <a:pt x="1310" y="2033"/>
                    <a:pt x="1378" y="2182"/>
                  </a:cubicBezTo>
                  <a:cubicBezTo>
                    <a:pt x="1391" y="2195"/>
                    <a:pt x="1472" y="2344"/>
                    <a:pt x="1514" y="2370"/>
                  </a:cubicBezTo>
                  <a:cubicBezTo>
                    <a:pt x="1531" y="2382"/>
                    <a:pt x="1550" y="2388"/>
                    <a:pt x="1565" y="2388"/>
                  </a:cubicBezTo>
                  <a:cubicBezTo>
                    <a:pt x="1585" y="2388"/>
                    <a:pt x="1601" y="2378"/>
                    <a:pt x="1608" y="2357"/>
                  </a:cubicBezTo>
                  <a:cubicBezTo>
                    <a:pt x="1621" y="2328"/>
                    <a:pt x="1621" y="2302"/>
                    <a:pt x="1608" y="2276"/>
                  </a:cubicBezTo>
                  <a:cubicBezTo>
                    <a:pt x="1608" y="2263"/>
                    <a:pt x="1595" y="2234"/>
                    <a:pt x="1579" y="2221"/>
                  </a:cubicBezTo>
                  <a:cubicBezTo>
                    <a:pt x="1579" y="2195"/>
                    <a:pt x="1566" y="2182"/>
                    <a:pt x="1566" y="2153"/>
                  </a:cubicBezTo>
                  <a:lnTo>
                    <a:pt x="1566" y="2140"/>
                  </a:lnTo>
                  <a:cubicBezTo>
                    <a:pt x="1566" y="2127"/>
                    <a:pt x="1566" y="2127"/>
                    <a:pt x="1579" y="2127"/>
                  </a:cubicBezTo>
                  <a:cubicBezTo>
                    <a:pt x="1595" y="2127"/>
                    <a:pt x="1595" y="2127"/>
                    <a:pt x="1595" y="2140"/>
                  </a:cubicBezTo>
                  <a:cubicBezTo>
                    <a:pt x="1621" y="2153"/>
                    <a:pt x="1647" y="2195"/>
                    <a:pt x="1660" y="2221"/>
                  </a:cubicBezTo>
                  <a:cubicBezTo>
                    <a:pt x="1689" y="2247"/>
                    <a:pt x="1702" y="2263"/>
                    <a:pt x="1728" y="2289"/>
                  </a:cubicBezTo>
                  <a:cubicBezTo>
                    <a:pt x="1757" y="2302"/>
                    <a:pt x="1783" y="2315"/>
                    <a:pt x="1809" y="2315"/>
                  </a:cubicBezTo>
                  <a:cubicBezTo>
                    <a:pt x="1822" y="2315"/>
                    <a:pt x="1838" y="2315"/>
                    <a:pt x="1838" y="2302"/>
                  </a:cubicBezTo>
                  <a:cubicBezTo>
                    <a:pt x="1851" y="2289"/>
                    <a:pt x="1851" y="2276"/>
                    <a:pt x="1851" y="2263"/>
                  </a:cubicBezTo>
                  <a:cubicBezTo>
                    <a:pt x="1851" y="2234"/>
                    <a:pt x="1838" y="2221"/>
                    <a:pt x="1838" y="2195"/>
                  </a:cubicBezTo>
                  <a:cubicBezTo>
                    <a:pt x="1822" y="2153"/>
                    <a:pt x="1796" y="2114"/>
                    <a:pt x="1770" y="2072"/>
                  </a:cubicBezTo>
                  <a:cubicBezTo>
                    <a:pt x="1770" y="2072"/>
                    <a:pt x="1757" y="2059"/>
                    <a:pt x="1757" y="2046"/>
                  </a:cubicBezTo>
                  <a:cubicBezTo>
                    <a:pt x="1757" y="2033"/>
                    <a:pt x="1757" y="2020"/>
                    <a:pt x="1770" y="2020"/>
                  </a:cubicBezTo>
                  <a:cubicBezTo>
                    <a:pt x="1783" y="2020"/>
                    <a:pt x="1796" y="2033"/>
                    <a:pt x="1809" y="2046"/>
                  </a:cubicBezTo>
                  <a:cubicBezTo>
                    <a:pt x="1822" y="2059"/>
                    <a:pt x="1838" y="2072"/>
                    <a:pt x="1851" y="2085"/>
                  </a:cubicBezTo>
                  <a:cubicBezTo>
                    <a:pt x="1877" y="2101"/>
                    <a:pt x="1903" y="2127"/>
                    <a:pt x="1932" y="2140"/>
                  </a:cubicBezTo>
                  <a:cubicBezTo>
                    <a:pt x="1935" y="2143"/>
                    <a:pt x="1941" y="2145"/>
                    <a:pt x="1947" y="2145"/>
                  </a:cubicBezTo>
                  <a:cubicBezTo>
                    <a:pt x="1964" y="2145"/>
                    <a:pt x="1988" y="2133"/>
                    <a:pt x="2000" y="2114"/>
                  </a:cubicBezTo>
                  <a:cubicBezTo>
                    <a:pt x="2039" y="2059"/>
                    <a:pt x="1958" y="1978"/>
                    <a:pt x="1932" y="1939"/>
                  </a:cubicBezTo>
                  <a:cubicBezTo>
                    <a:pt x="1903" y="1910"/>
                    <a:pt x="1890" y="1884"/>
                    <a:pt x="1864" y="1842"/>
                  </a:cubicBezTo>
                  <a:cubicBezTo>
                    <a:pt x="1864" y="1829"/>
                    <a:pt x="1851" y="1816"/>
                    <a:pt x="1864" y="1816"/>
                  </a:cubicBezTo>
                  <a:cubicBezTo>
                    <a:pt x="1864" y="1803"/>
                    <a:pt x="1864" y="1803"/>
                    <a:pt x="1877" y="1803"/>
                  </a:cubicBezTo>
                  <a:cubicBezTo>
                    <a:pt x="1898" y="1803"/>
                    <a:pt x="1921" y="1806"/>
                    <a:pt x="1945" y="1806"/>
                  </a:cubicBezTo>
                  <a:cubicBezTo>
                    <a:pt x="1968" y="1806"/>
                    <a:pt x="1992" y="1803"/>
                    <a:pt x="2013" y="1790"/>
                  </a:cubicBezTo>
                  <a:cubicBezTo>
                    <a:pt x="2052" y="1777"/>
                    <a:pt x="2065" y="1735"/>
                    <a:pt x="2039" y="1696"/>
                  </a:cubicBezTo>
                  <a:cubicBezTo>
                    <a:pt x="2013" y="1667"/>
                    <a:pt x="1958" y="1667"/>
                    <a:pt x="1919" y="1654"/>
                  </a:cubicBezTo>
                  <a:cubicBezTo>
                    <a:pt x="1864" y="1641"/>
                    <a:pt x="1796" y="1615"/>
                    <a:pt x="1741" y="1573"/>
                  </a:cubicBezTo>
                  <a:cubicBezTo>
                    <a:pt x="1702" y="1534"/>
                    <a:pt x="1660" y="1492"/>
                    <a:pt x="1634" y="1437"/>
                  </a:cubicBezTo>
                  <a:cubicBezTo>
                    <a:pt x="1527" y="1317"/>
                    <a:pt x="1433" y="1194"/>
                    <a:pt x="1336" y="1074"/>
                  </a:cubicBezTo>
                  <a:cubicBezTo>
                    <a:pt x="1203" y="912"/>
                    <a:pt x="1054" y="750"/>
                    <a:pt x="918" y="588"/>
                  </a:cubicBezTo>
                  <a:cubicBezTo>
                    <a:pt x="524" y="139"/>
                    <a:pt x="272" y="0"/>
                    <a:pt x="105" y="0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23" name="Google Shape;3423;p77"/>
            <p:cNvSpPr/>
            <p:nvPr/>
          </p:nvSpPr>
          <p:spPr>
            <a:xfrm>
              <a:off x="5145100" y="2050676"/>
              <a:ext cx="131851" cy="144148"/>
            </a:xfrm>
            <a:custGeom>
              <a:avLst/>
              <a:gdLst/>
              <a:ahLst/>
              <a:cxnLst/>
              <a:rect l="l" t="t" r="r" b="b"/>
              <a:pathLst>
                <a:path w="890" h="973" extrusionOk="0">
                  <a:moveTo>
                    <a:pt x="511" y="0"/>
                  </a:moveTo>
                  <a:cubicBezTo>
                    <a:pt x="508" y="0"/>
                    <a:pt x="505" y="0"/>
                    <a:pt x="502" y="1"/>
                  </a:cubicBezTo>
                  <a:cubicBezTo>
                    <a:pt x="405" y="1"/>
                    <a:pt x="217" y="98"/>
                    <a:pt x="136" y="286"/>
                  </a:cubicBezTo>
                  <a:cubicBezTo>
                    <a:pt x="1" y="580"/>
                    <a:pt x="322" y="973"/>
                    <a:pt x="494" y="973"/>
                  </a:cubicBezTo>
                  <a:cubicBezTo>
                    <a:pt x="511" y="973"/>
                    <a:pt x="527" y="968"/>
                    <a:pt x="541" y="960"/>
                  </a:cubicBezTo>
                  <a:cubicBezTo>
                    <a:pt x="703" y="866"/>
                    <a:pt x="797" y="610"/>
                    <a:pt x="839" y="435"/>
                  </a:cubicBezTo>
                  <a:cubicBezTo>
                    <a:pt x="889" y="199"/>
                    <a:pt x="613" y="0"/>
                    <a:pt x="511" y="0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24" name="Google Shape;3424;p77"/>
            <p:cNvSpPr/>
            <p:nvPr/>
          </p:nvSpPr>
          <p:spPr>
            <a:xfrm>
              <a:off x="5149396" y="2149046"/>
              <a:ext cx="129925" cy="146073"/>
            </a:xfrm>
            <a:custGeom>
              <a:avLst/>
              <a:gdLst/>
              <a:ahLst/>
              <a:cxnLst/>
              <a:rect l="l" t="t" r="r" b="b"/>
              <a:pathLst>
                <a:path w="877" h="986" extrusionOk="0">
                  <a:moveTo>
                    <a:pt x="497" y="0"/>
                  </a:moveTo>
                  <a:cubicBezTo>
                    <a:pt x="493" y="0"/>
                    <a:pt x="489" y="0"/>
                    <a:pt x="486" y="1"/>
                  </a:cubicBezTo>
                  <a:cubicBezTo>
                    <a:pt x="392" y="14"/>
                    <a:pt x="214" y="108"/>
                    <a:pt x="133" y="296"/>
                  </a:cubicBezTo>
                  <a:cubicBezTo>
                    <a:pt x="0" y="590"/>
                    <a:pt x="309" y="986"/>
                    <a:pt x="488" y="986"/>
                  </a:cubicBezTo>
                  <a:cubicBezTo>
                    <a:pt x="506" y="986"/>
                    <a:pt x="523" y="982"/>
                    <a:pt x="538" y="973"/>
                  </a:cubicBezTo>
                  <a:cubicBezTo>
                    <a:pt x="687" y="876"/>
                    <a:pt x="781" y="620"/>
                    <a:pt x="823" y="445"/>
                  </a:cubicBezTo>
                  <a:cubicBezTo>
                    <a:pt x="876" y="210"/>
                    <a:pt x="600" y="0"/>
                    <a:pt x="497" y="0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25" name="Google Shape;3425;p77"/>
            <p:cNvSpPr/>
            <p:nvPr/>
          </p:nvSpPr>
          <p:spPr>
            <a:xfrm>
              <a:off x="4925100" y="2080898"/>
              <a:ext cx="147999" cy="60148"/>
            </a:xfrm>
            <a:custGeom>
              <a:avLst/>
              <a:gdLst/>
              <a:ahLst/>
              <a:cxnLst/>
              <a:rect l="l" t="t" r="r" b="b"/>
              <a:pathLst>
                <a:path w="999" h="406" extrusionOk="0">
                  <a:moveTo>
                    <a:pt x="14" y="1"/>
                  </a:moveTo>
                  <a:cubicBezTo>
                    <a:pt x="14" y="1"/>
                    <a:pt x="14" y="189"/>
                    <a:pt x="1" y="393"/>
                  </a:cubicBezTo>
                  <a:cubicBezTo>
                    <a:pt x="95" y="406"/>
                    <a:pt x="205" y="406"/>
                    <a:pt x="299" y="406"/>
                  </a:cubicBezTo>
                  <a:cubicBezTo>
                    <a:pt x="529" y="406"/>
                    <a:pt x="837" y="325"/>
                    <a:pt x="999" y="231"/>
                  </a:cubicBezTo>
                  <a:cubicBezTo>
                    <a:pt x="986" y="56"/>
                    <a:pt x="999" y="1"/>
                    <a:pt x="999" y="1"/>
                  </a:cubicBez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26" name="Google Shape;3426;p77"/>
            <p:cNvSpPr/>
            <p:nvPr/>
          </p:nvSpPr>
          <p:spPr>
            <a:xfrm>
              <a:off x="4745100" y="2564751"/>
              <a:ext cx="246369" cy="296295"/>
            </a:xfrm>
            <a:custGeom>
              <a:avLst/>
              <a:gdLst/>
              <a:ahLst/>
              <a:cxnLst/>
              <a:rect l="l" t="t" r="r" b="b"/>
              <a:pathLst>
                <a:path w="1663" h="2000" extrusionOk="0">
                  <a:moveTo>
                    <a:pt x="393" y="1"/>
                  </a:moveTo>
                  <a:lnTo>
                    <a:pt x="529" y="1676"/>
                  </a:lnTo>
                  <a:cubicBezTo>
                    <a:pt x="529" y="1676"/>
                    <a:pt x="270" y="1757"/>
                    <a:pt x="137" y="1838"/>
                  </a:cubicBezTo>
                  <a:cubicBezTo>
                    <a:pt x="1" y="1906"/>
                    <a:pt x="43" y="2000"/>
                    <a:pt x="623" y="2000"/>
                  </a:cubicBezTo>
                  <a:lnTo>
                    <a:pt x="1485" y="2000"/>
                  </a:lnTo>
                  <a:lnTo>
                    <a:pt x="1663" y="1"/>
                  </a:ln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27" name="Google Shape;3427;p77"/>
            <p:cNvSpPr/>
            <p:nvPr/>
          </p:nvSpPr>
          <p:spPr>
            <a:xfrm>
              <a:off x="5007174" y="2564751"/>
              <a:ext cx="248295" cy="296295"/>
            </a:xfrm>
            <a:custGeom>
              <a:avLst/>
              <a:gdLst/>
              <a:ahLst/>
              <a:cxnLst/>
              <a:rect l="l" t="t" r="r" b="b"/>
              <a:pathLst>
                <a:path w="1676" h="2000" extrusionOk="0">
                  <a:moveTo>
                    <a:pt x="1" y="1"/>
                  </a:moveTo>
                  <a:lnTo>
                    <a:pt x="189" y="2000"/>
                  </a:lnTo>
                  <a:lnTo>
                    <a:pt x="1041" y="2000"/>
                  </a:lnTo>
                  <a:cubicBezTo>
                    <a:pt x="1634" y="2000"/>
                    <a:pt x="1676" y="1906"/>
                    <a:pt x="1540" y="1838"/>
                  </a:cubicBezTo>
                  <a:cubicBezTo>
                    <a:pt x="1404" y="1757"/>
                    <a:pt x="1148" y="1676"/>
                    <a:pt x="1148" y="1676"/>
                  </a:cubicBezTo>
                  <a:lnTo>
                    <a:pt x="1284" y="1"/>
                  </a:ln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28" name="Google Shape;3428;p77"/>
            <p:cNvSpPr/>
            <p:nvPr/>
          </p:nvSpPr>
          <p:spPr>
            <a:xfrm>
              <a:off x="4805100" y="2584899"/>
              <a:ext cx="186370" cy="128296"/>
            </a:xfrm>
            <a:custGeom>
              <a:avLst/>
              <a:gdLst/>
              <a:ahLst/>
              <a:cxnLst/>
              <a:rect l="l" t="t" r="r" b="b"/>
              <a:pathLst>
                <a:path w="1258" h="866" extrusionOk="0">
                  <a:moveTo>
                    <a:pt x="1" y="1"/>
                  </a:moveTo>
                  <a:lnTo>
                    <a:pt x="56" y="730"/>
                  </a:lnTo>
                  <a:cubicBezTo>
                    <a:pt x="299" y="798"/>
                    <a:pt x="662" y="850"/>
                    <a:pt x="1177" y="866"/>
                  </a:cubicBezTo>
                  <a:lnTo>
                    <a:pt x="1258" y="1"/>
                  </a:ln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29" name="Google Shape;3429;p77"/>
            <p:cNvSpPr/>
            <p:nvPr/>
          </p:nvSpPr>
          <p:spPr>
            <a:xfrm>
              <a:off x="5009100" y="2584899"/>
              <a:ext cx="186370" cy="128296"/>
            </a:xfrm>
            <a:custGeom>
              <a:avLst/>
              <a:gdLst/>
              <a:ahLst/>
              <a:cxnLst/>
              <a:rect l="l" t="t" r="r" b="b"/>
              <a:pathLst>
                <a:path w="1258" h="866" extrusionOk="0">
                  <a:moveTo>
                    <a:pt x="1" y="1"/>
                  </a:moveTo>
                  <a:lnTo>
                    <a:pt x="82" y="866"/>
                  </a:lnTo>
                  <a:cubicBezTo>
                    <a:pt x="594" y="850"/>
                    <a:pt x="960" y="798"/>
                    <a:pt x="1203" y="730"/>
                  </a:cubicBezTo>
                  <a:lnTo>
                    <a:pt x="1258" y="1"/>
                  </a:ln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30" name="Google Shape;3430;p77"/>
            <p:cNvSpPr/>
            <p:nvPr/>
          </p:nvSpPr>
          <p:spPr>
            <a:xfrm>
              <a:off x="4741248" y="2164898"/>
              <a:ext cx="518072" cy="528146"/>
            </a:xfrm>
            <a:custGeom>
              <a:avLst/>
              <a:gdLst/>
              <a:ahLst/>
              <a:cxnLst/>
              <a:rect l="l" t="t" r="r" b="b"/>
              <a:pathLst>
                <a:path w="3497" h="3565" extrusionOk="0">
                  <a:moveTo>
                    <a:pt x="1216" y="1"/>
                  </a:moveTo>
                  <a:cubicBezTo>
                    <a:pt x="1216" y="1"/>
                    <a:pt x="202" y="1498"/>
                    <a:pt x="1" y="3199"/>
                  </a:cubicBezTo>
                  <a:cubicBezTo>
                    <a:pt x="1" y="3199"/>
                    <a:pt x="257" y="3565"/>
                    <a:pt x="1741" y="3565"/>
                  </a:cubicBezTo>
                  <a:cubicBezTo>
                    <a:pt x="3228" y="3565"/>
                    <a:pt x="3497" y="3199"/>
                    <a:pt x="3497" y="3199"/>
                  </a:cubicBezTo>
                  <a:cubicBezTo>
                    <a:pt x="3280" y="1498"/>
                    <a:pt x="2282" y="1"/>
                    <a:pt x="2282" y="1"/>
                  </a:cubicBezTo>
                  <a:lnTo>
                    <a:pt x="1741" y="218"/>
                  </a:lnTo>
                  <a:lnTo>
                    <a:pt x="1216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31" name="Google Shape;3431;p77"/>
            <p:cNvSpPr/>
            <p:nvPr/>
          </p:nvSpPr>
          <p:spPr>
            <a:xfrm>
              <a:off x="5031174" y="2812900"/>
              <a:ext cx="224295" cy="48148"/>
            </a:xfrm>
            <a:custGeom>
              <a:avLst/>
              <a:gdLst/>
              <a:ahLst/>
              <a:cxnLst/>
              <a:rect l="l" t="t" r="r" b="b"/>
              <a:pathLst>
                <a:path w="1514" h="325" extrusionOk="0">
                  <a:moveTo>
                    <a:pt x="1" y="1"/>
                  </a:moveTo>
                  <a:lnTo>
                    <a:pt x="27" y="325"/>
                  </a:lnTo>
                  <a:lnTo>
                    <a:pt x="879" y="325"/>
                  </a:lnTo>
                  <a:cubicBezTo>
                    <a:pt x="1472" y="325"/>
                    <a:pt x="1514" y="231"/>
                    <a:pt x="1378" y="163"/>
                  </a:cubicBezTo>
                  <a:cubicBezTo>
                    <a:pt x="1242" y="82"/>
                    <a:pt x="986" y="1"/>
                    <a:pt x="986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32" name="Google Shape;3432;p77"/>
            <p:cNvSpPr/>
            <p:nvPr/>
          </p:nvSpPr>
          <p:spPr>
            <a:xfrm>
              <a:off x="4745100" y="2812900"/>
              <a:ext cx="224295" cy="48148"/>
            </a:xfrm>
            <a:custGeom>
              <a:avLst/>
              <a:gdLst/>
              <a:ahLst/>
              <a:cxnLst/>
              <a:rect l="l" t="t" r="r" b="b"/>
              <a:pathLst>
                <a:path w="1514" h="325" extrusionOk="0">
                  <a:moveTo>
                    <a:pt x="529" y="1"/>
                  </a:moveTo>
                  <a:cubicBezTo>
                    <a:pt x="529" y="1"/>
                    <a:pt x="270" y="82"/>
                    <a:pt x="137" y="163"/>
                  </a:cubicBezTo>
                  <a:cubicBezTo>
                    <a:pt x="1" y="231"/>
                    <a:pt x="43" y="325"/>
                    <a:pt x="623" y="325"/>
                  </a:cubicBezTo>
                  <a:lnTo>
                    <a:pt x="1485" y="325"/>
                  </a:lnTo>
                  <a:lnTo>
                    <a:pt x="1514" y="1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33" name="Google Shape;3433;p77"/>
            <p:cNvSpPr/>
            <p:nvPr/>
          </p:nvSpPr>
          <p:spPr>
            <a:xfrm>
              <a:off x="4685100" y="1562971"/>
              <a:ext cx="566072" cy="533924"/>
            </a:xfrm>
            <a:custGeom>
              <a:avLst/>
              <a:gdLst/>
              <a:ahLst/>
              <a:cxnLst/>
              <a:rect l="l" t="t" r="r" b="b"/>
              <a:pathLst>
                <a:path w="3821" h="3604" extrusionOk="0">
                  <a:moveTo>
                    <a:pt x="1919" y="1"/>
                  </a:moveTo>
                  <a:cubicBezTo>
                    <a:pt x="1310" y="1"/>
                    <a:pt x="448" y="189"/>
                    <a:pt x="231" y="1080"/>
                  </a:cubicBezTo>
                  <a:cubicBezTo>
                    <a:pt x="1" y="1958"/>
                    <a:pt x="43" y="2849"/>
                    <a:pt x="419" y="3199"/>
                  </a:cubicBezTo>
                  <a:cubicBezTo>
                    <a:pt x="785" y="3536"/>
                    <a:pt x="1391" y="3604"/>
                    <a:pt x="1919" y="3604"/>
                  </a:cubicBezTo>
                  <a:cubicBezTo>
                    <a:pt x="2431" y="3604"/>
                    <a:pt x="3040" y="3536"/>
                    <a:pt x="3416" y="3199"/>
                  </a:cubicBezTo>
                  <a:cubicBezTo>
                    <a:pt x="3782" y="2849"/>
                    <a:pt x="3821" y="1958"/>
                    <a:pt x="3607" y="1080"/>
                  </a:cubicBezTo>
                  <a:cubicBezTo>
                    <a:pt x="3377" y="189"/>
                    <a:pt x="2525" y="1"/>
                    <a:pt x="1919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34" name="Google Shape;3434;p77"/>
            <p:cNvSpPr/>
            <p:nvPr/>
          </p:nvSpPr>
          <p:spPr>
            <a:xfrm>
              <a:off x="4709100" y="1898972"/>
              <a:ext cx="112000" cy="112000"/>
            </a:xfrm>
            <a:custGeom>
              <a:avLst/>
              <a:gdLst/>
              <a:ahLst/>
              <a:cxnLst/>
              <a:rect l="l" t="t" r="r" b="b"/>
              <a:pathLst>
                <a:path w="756" h="756" extrusionOk="0">
                  <a:moveTo>
                    <a:pt x="380" y="1"/>
                  </a:moveTo>
                  <a:cubicBezTo>
                    <a:pt x="176" y="1"/>
                    <a:pt x="1" y="176"/>
                    <a:pt x="1" y="377"/>
                  </a:cubicBezTo>
                  <a:cubicBezTo>
                    <a:pt x="1" y="581"/>
                    <a:pt x="176" y="756"/>
                    <a:pt x="380" y="756"/>
                  </a:cubicBezTo>
                  <a:cubicBezTo>
                    <a:pt x="581" y="756"/>
                    <a:pt x="756" y="581"/>
                    <a:pt x="756" y="377"/>
                  </a:cubicBezTo>
                  <a:cubicBezTo>
                    <a:pt x="756" y="176"/>
                    <a:pt x="581" y="1"/>
                    <a:pt x="38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35" name="Google Shape;3435;p77"/>
            <p:cNvSpPr/>
            <p:nvPr/>
          </p:nvSpPr>
          <p:spPr>
            <a:xfrm>
              <a:off x="5103174" y="1898972"/>
              <a:ext cx="112000" cy="112000"/>
            </a:xfrm>
            <a:custGeom>
              <a:avLst/>
              <a:gdLst/>
              <a:ahLst/>
              <a:cxnLst/>
              <a:rect l="l" t="t" r="r" b="b"/>
              <a:pathLst>
                <a:path w="756" h="756" extrusionOk="0">
                  <a:moveTo>
                    <a:pt x="380" y="1"/>
                  </a:moveTo>
                  <a:cubicBezTo>
                    <a:pt x="176" y="1"/>
                    <a:pt x="1" y="176"/>
                    <a:pt x="1" y="377"/>
                  </a:cubicBezTo>
                  <a:cubicBezTo>
                    <a:pt x="1" y="581"/>
                    <a:pt x="176" y="756"/>
                    <a:pt x="380" y="756"/>
                  </a:cubicBezTo>
                  <a:cubicBezTo>
                    <a:pt x="581" y="756"/>
                    <a:pt x="756" y="581"/>
                    <a:pt x="756" y="377"/>
                  </a:cubicBezTo>
                  <a:cubicBezTo>
                    <a:pt x="756" y="176"/>
                    <a:pt x="581" y="1"/>
                    <a:pt x="38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36" name="Google Shape;3436;p77"/>
            <p:cNvSpPr/>
            <p:nvPr/>
          </p:nvSpPr>
          <p:spPr>
            <a:xfrm>
              <a:off x="4981248" y="1560897"/>
              <a:ext cx="291999" cy="244147"/>
            </a:xfrm>
            <a:custGeom>
              <a:avLst/>
              <a:gdLst/>
              <a:ahLst/>
              <a:cxnLst/>
              <a:rect l="l" t="t" r="r" b="b"/>
              <a:pathLst>
                <a:path w="1971" h="1648" extrusionOk="0">
                  <a:moveTo>
                    <a:pt x="259" y="1"/>
                  </a:moveTo>
                  <a:cubicBezTo>
                    <a:pt x="103" y="1"/>
                    <a:pt x="1" y="15"/>
                    <a:pt x="1" y="15"/>
                  </a:cubicBezTo>
                  <a:cubicBezTo>
                    <a:pt x="1" y="15"/>
                    <a:pt x="312" y="877"/>
                    <a:pt x="1689" y="1648"/>
                  </a:cubicBezTo>
                  <a:cubicBezTo>
                    <a:pt x="1689" y="1648"/>
                    <a:pt x="1971" y="877"/>
                    <a:pt x="1430" y="378"/>
                  </a:cubicBezTo>
                  <a:cubicBezTo>
                    <a:pt x="1081" y="55"/>
                    <a:pt x="566" y="1"/>
                    <a:pt x="259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37" name="Google Shape;3437;p77"/>
            <p:cNvSpPr/>
            <p:nvPr/>
          </p:nvSpPr>
          <p:spPr>
            <a:xfrm>
              <a:off x="4687026" y="1560897"/>
              <a:ext cx="294369" cy="237925"/>
            </a:xfrm>
            <a:custGeom>
              <a:avLst/>
              <a:gdLst/>
              <a:ahLst/>
              <a:cxnLst/>
              <a:rect l="l" t="t" r="r" b="b"/>
              <a:pathLst>
                <a:path w="1987" h="1606" extrusionOk="0">
                  <a:moveTo>
                    <a:pt x="1729" y="1"/>
                  </a:moveTo>
                  <a:cubicBezTo>
                    <a:pt x="1421" y="1"/>
                    <a:pt x="905" y="55"/>
                    <a:pt x="555" y="378"/>
                  </a:cubicBezTo>
                  <a:cubicBezTo>
                    <a:pt x="14" y="877"/>
                    <a:pt x="1" y="1606"/>
                    <a:pt x="1" y="1606"/>
                  </a:cubicBezTo>
                  <a:cubicBezTo>
                    <a:pt x="1715" y="1081"/>
                    <a:pt x="1987" y="15"/>
                    <a:pt x="1987" y="15"/>
                  </a:cubicBezTo>
                  <a:cubicBezTo>
                    <a:pt x="1987" y="15"/>
                    <a:pt x="1885" y="1"/>
                    <a:pt x="1729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38" name="Google Shape;3438;p77"/>
            <p:cNvSpPr/>
            <p:nvPr/>
          </p:nvSpPr>
          <p:spPr>
            <a:xfrm>
              <a:off x="4916952" y="1924898"/>
              <a:ext cx="71111" cy="30222"/>
            </a:xfrm>
            <a:custGeom>
              <a:avLst/>
              <a:gdLst/>
              <a:ahLst/>
              <a:cxnLst/>
              <a:rect l="l" t="t" r="r" b="b"/>
              <a:pathLst>
                <a:path w="480" h="204" extrusionOk="0">
                  <a:moveTo>
                    <a:pt x="260" y="1"/>
                  </a:moveTo>
                  <a:cubicBezTo>
                    <a:pt x="124" y="1"/>
                    <a:pt x="1" y="82"/>
                    <a:pt x="1" y="121"/>
                  </a:cubicBezTo>
                  <a:cubicBezTo>
                    <a:pt x="1" y="172"/>
                    <a:pt x="137" y="204"/>
                    <a:pt x="263" y="204"/>
                  </a:cubicBezTo>
                  <a:cubicBezTo>
                    <a:pt x="375" y="204"/>
                    <a:pt x="480" y="179"/>
                    <a:pt x="474" y="121"/>
                  </a:cubicBezTo>
                  <a:cubicBezTo>
                    <a:pt x="474" y="69"/>
                    <a:pt x="380" y="14"/>
                    <a:pt x="26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39" name="Google Shape;3439;p77"/>
            <p:cNvSpPr/>
            <p:nvPr/>
          </p:nvSpPr>
          <p:spPr>
            <a:xfrm>
              <a:off x="4915026" y="1921490"/>
              <a:ext cx="78370" cy="28889"/>
            </a:xfrm>
            <a:custGeom>
              <a:avLst/>
              <a:gdLst/>
              <a:ahLst/>
              <a:cxnLst/>
              <a:rect l="l" t="t" r="r" b="b"/>
              <a:pathLst>
                <a:path w="529" h="195" extrusionOk="0">
                  <a:moveTo>
                    <a:pt x="280" y="0"/>
                  </a:moveTo>
                  <a:cubicBezTo>
                    <a:pt x="157" y="0"/>
                    <a:pt x="29" y="61"/>
                    <a:pt x="1" y="173"/>
                  </a:cubicBezTo>
                  <a:cubicBezTo>
                    <a:pt x="82" y="118"/>
                    <a:pt x="150" y="50"/>
                    <a:pt x="273" y="50"/>
                  </a:cubicBezTo>
                  <a:cubicBezTo>
                    <a:pt x="380" y="50"/>
                    <a:pt x="435" y="105"/>
                    <a:pt x="487" y="186"/>
                  </a:cubicBezTo>
                  <a:cubicBezTo>
                    <a:pt x="492" y="191"/>
                    <a:pt x="500" y="194"/>
                    <a:pt x="508" y="194"/>
                  </a:cubicBezTo>
                  <a:cubicBezTo>
                    <a:pt x="519" y="194"/>
                    <a:pt x="529" y="188"/>
                    <a:pt x="529" y="173"/>
                  </a:cubicBezTo>
                  <a:cubicBezTo>
                    <a:pt x="508" y="55"/>
                    <a:pt x="396" y="0"/>
                    <a:pt x="280" y="0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40" name="Google Shape;3440;p77"/>
            <p:cNvSpPr/>
            <p:nvPr/>
          </p:nvSpPr>
          <p:spPr>
            <a:xfrm>
              <a:off x="4895470" y="1979268"/>
              <a:ext cx="162666" cy="45037"/>
            </a:xfrm>
            <a:custGeom>
              <a:avLst/>
              <a:gdLst/>
              <a:ahLst/>
              <a:cxnLst/>
              <a:rect l="l" t="t" r="r" b="b"/>
              <a:pathLst>
                <a:path w="1098" h="304" extrusionOk="0">
                  <a:moveTo>
                    <a:pt x="1053" y="1"/>
                  </a:moveTo>
                  <a:cubicBezTo>
                    <a:pt x="1043" y="1"/>
                    <a:pt x="1032" y="4"/>
                    <a:pt x="1024" y="13"/>
                  </a:cubicBezTo>
                  <a:cubicBezTo>
                    <a:pt x="874" y="179"/>
                    <a:pt x="643" y="247"/>
                    <a:pt x="414" y="247"/>
                  </a:cubicBezTo>
                  <a:cubicBezTo>
                    <a:pt x="273" y="247"/>
                    <a:pt x="132" y="221"/>
                    <a:pt x="13" y="175"/>
                  </a:cubicBezTo>
                  <a:cubicBezTo>
                    <a:pt x="10" y="172"/>
                    <a:pt x="8" y="170"/>
                    <a:pt x="7" y="170"/>
                  </a:cubicBezTo>
                  <a:cubicBezTo>
                    <a:pt x="1" y="170"/>
                    <a:pt x="3" y="191"/>
                    <a:pt x="13" y="201"/>
                  </a:cubicBezTo>
                  <a:cubicBezTo>
                    <a:pt x="128" y="270"/>
                    <a:pt x="271" y="303"/>
                    <a:pt x="417" y="303"/>
                  </a:cubicBezTo>
                  <a:cubicBezTo>
                    <a:pt x="666" y="303"/>
                    <a:pt x="926" y="208"/>
                    <a:pt x="1079" y="39"/>
                  </a:cubicBezTo>
                  <a:cubicBezTo>
                    <a:pt x="1097" y="21"/>
                    <a:pt x="1077" y="1"/>
                    <a:pt x="1053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41" name="Google Shape;3441;p77"/>
            <p:cNvSpPr/>
            <p:nvPr/>
          </p:nvSpPr>
          <p:spPr>
            <a:xfrm>
              <a:off x="5043174" y="1966676"/>
              <a:ext cx="29926" cy="22815"/>
            </a:xfrm>
            <a:custGeom>
              <a:avLst/>
              <a:gdLst/>
              <a:ahLst/>
              <a:cxnLst/>
              <a:rect l="l" t="t" r="r" b="b"/>
              <a:pathLst>
                <a:path w="202" h="154" extrusionOk="0">
                  <a:moveTo>
                    <a:pt x="27" y="1"/>
                  </a:moveTo>
                  <a:cubicBezTo>
                    <a:pt x="1" y="30"/>
                    <a:pt x="27" y="82"/>
                    <a:pt x="56" y="111"/>
                  </a:cubicBezTo>
                  <a:cubicBezTo>
                    <a:pt x="77" y="132"/>
                    <a:pt x="118" y="153"/>
                    <a:pt x="153" y="153"/>
                  </a:cubicBezTo>
                  <a:cubicBezTo>
                    <a:pt x="161" y="153"/>
                    <a:pt x="169" y="152"/>
                    <a:pt x="176" y="150"/>
                  </a:cubicBezTo>
                  <a:cubicBezTo>
                    <a:pt x="189" y="150"/>
                    <a:pt x="202" y="124"/>
                    <a:pt x="189" y="111"/>
                  </a:cubicBezTo>
                  <a:lnTo>
                    <a:pt x="137" y="111"/>
                  </a:lnTo>
                  <a:cubicBezTo>
                    <a:pt x="69" y="98"/>
                    <a:pt x="56" y="56"/>
                    <a:pt x="40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42" name="Google Shape;3442;p77"/>
            <p:cNvSpPr/>
            <p:nvPr/>
          </p:nvSpPr>
          <p:spPr>
            <a:xfrm>
              <a:off x="5011322" y="1768897"/>
              <a:ext cx="179851" cy="144296"/>
            </a:xfrm>
            <a:custGeom>
              <a:avLst/>
              <a:gdLst/>
              <a:ahLst/>
              <a:cxnLst/>
              <a:rect l="l" t="t" r="r" b="b"/>
              <a:pathLst>
                <a:path w="1214" h="974" extrusionOk="0">
                  <a:moveTo>
                    <a:pt x="608" y="1"/>
                  </a:moveTo>
                  <a:cubicBezTo>
                    <a:pt x="433" y="1"/>
                    <a:pt x="161" y="108"/>
                    <a:pt x="93" y="380"/>
                  </a:cubicBezTo>
                  <a:cubicBezTo>
                    <a:pt x="1" y="681"/>
                    <a:pt x="182" y="973"/>
                    <a:pt x="582" y="973"/>
                  </a:cubicBezTo>
                  <a:cubicBezTo>
                    <a:pt x="590" y="973"/>
                    <a:pt x="599" y="973"/>
                    <a:pt x="608" y="973"/>
                  </a:cubicBezTo>
                  <a:cubicBezTo>
                    <a:pt x="1065" y="960"/>
                    <a:pt x="1214" y="688"/>
                    <a:pt x="1175" y="445"/>
                  </a:cubicBezTo>
                  <a:cubicBezTo>
                    <a:pt x="1120" y="176"/>
                    <a:pt x="919" y="14"/>
                    <a:pt x="6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43" name="Google Shape;3443;p77"/>
            <p:cNvSpPr/>
            <p:nvPr/>
          </p:nvSpPr>
          <p:spPr>
            <a:xfrm>
              <a:off x="5021100" y="1762231"/>
              <a:ext cx="180147" cy="88444"/>
            </a:xfrm>
            <a:custGeom>
              <a:avLst/>
              <a:gdLst/>
              <a:ahLst/>
              <a:cxnLst/>
              <a:rect l="l" t="t" r="r" b="b"/>
              <a:pathLst>
                <a:path w="1216" h="597" extrusionOk="0">
                  <a:moveTo>
                    <a:pt x="568" y="1"/>
                  </a:moveTo>
                  <a:cubicBezTo>
                    <a:pt x="442" y="1"/>
                    <a:pt x="320" y="32"/>
                    <a:pt x="218" y="101"/>
                  </a:cubicBezTo>
                  <a:cubicBezTo>
                    <a:pt x="69" y="182"/>
                    <a:pt x="27" y="302"/>
                    <a:pt x="1" y="464"/>
                  </a:cubicBezTo>
                  <a:cubicBezTo>
                    <a:pt x="1" y="477"/>
                    <a:pt x="14" y="477"/>
                    <a:pt x="14" y="477"/>
                  </a:cubicBezTo>
                  <a:cubicBezTo>
                    <a:pt x="84" y="255"/>
                    <a:pt x="318" y="103"/>
                    <a:pt x="546" y="103"/>
                  </a:cubicBezTo>
                  <a:cubicBezTo>
                    <a:pt x="581" y="103"/>
                    <a:pt x="615" y="107"/>
                    <a:pt x="649" y="114"/>
                  </a:cubicBezTo>
                  <a:cubicBezTo>
                    <a:pt x="743" y="140"/>
                    <a:pt x="866" y="195"/>
                    <a:pt x="934" y="276"/>
                  </a:cubicBezTo>
                  <a:cubicBezTo>
                    <a:pt x="1015" y="370"/>
                    <a:pt x="1015" y="490"/>
                    <a:pt x="1096" y="587"/>
                  </a:cubicBezTo>
                  <a:cubicBezTo>
                    <a:pt x="1102" y="593"/>
                    <a:pt x="1112" y="597"/>
                    <a:pt x="1122" y="597"/>
                  </a:cubicBezTo>
                  <a:cubicBezTo>
                    <a:pt x="1132" y="597"/>
                    <a:pt x="1141" y="593"/>
                    <a:pt x="1148" y="587"/>
                  </a:cubicBezTo>
                  <a:cubicBezTo>
                    <a:pt x="1216" y="451"/>
                    <a:pt x="1109" y="276"/>
                    <a:pt x="1015" y="182"/>
                  </a:cubicBezTo>
                  <a:cubicBezTo>
                    <a:pt x="918" y="85"/>
                    <a:pt x="772" y="20"/>
                    <a:pt x="636" y="4"/>
                  </a:cubicBezTo>
                  <a:cubicBezTo>
                    <a:pt x="613" y="2"/>
                    <a:pt x="591" y="1"/>
                    <a:pt x="568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44" name="Google Shape;3444;p77"/>
            <p:cNvSpPr/>
            <p:nvPr/>
          </p:nvSpPr>
          <p:spPr>
            <a:xfrm>
              <a:off x="5029248" y="1792897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76" y="1"/>
                    <a:pt x="1" y="189"/>
                    <a:pt x="1" y="406"/>
                  </a:cubicBezTo>
                  <a:cubicBezTo>
                    <a:pt x="1" y="636"/>
                    <a:pt x="176" y="811"/>
                    <a:pt x="406" y="811"/>
                  </a:cubicBezTo>
                  <a:cubicBezTo>
                    <a:pt x="620" y="811"/>
                    <a:pt x="811" y="636"/>
                    <a:pt x="811" y="406"/>
                  </a:cubicBezTo>
                  <a:cubicBezTo>
                    <a:pt x="811" y="189"/>
                    <a:pt x="620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45" name="Google Shape;3445;p77"/>
            <p:cNvSpPr/>
            <p:nvPr/>
          </p:nvSpPr>
          <p:spPr>
            <a:xfrm>
              <a:off x="5036952" y="1828897"/>
              <a:ext cx="40444" cy="38074"/>
            </a:xfrm>
            <a:custGeom>
              <a:avLst/>
              <a:gdLst/>
              <a:ahLst/>
              <a:cxnLst/>
              <a:rect l="l" t="t" r="r" b="b"/>
              <a:pathLst>
                <a:path w="273" h="257" extrusionOk="0">
                  <a:moveTo>
                    <a:pt x="137" y="1"/>
                  </a:moveTo>
                  <a:cubicBezTo>
                    <a:pt x="69" y="1"/>
                    <a:pt x="1" y="56"/>
                    <a:pt x="1" y="137"/>
                  </a:cubicBezTo>
                  <a:cubicBezTo>
                    <a:pt x="1" y="202"/>
                    <a:pt x="69" y="257"/>
                    <a:pt x="137" y="257"/>
                  </a:cubicBezTo>
                  <a:cubicBezTo>
                    <a:pt x="205" y="257"/>
                    <a:pt x="273" y="202"/>
                    <a:pt x="273" y="137"/>
                  </a:cubicBezTo>
                  <a:cubicBezTo>
                    <a:pt x="273" y="56"/>
                    <a:pt x="205" y="1"/>
                    <a:pt x="1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46" name="Google Shape;3446;p77"/>
            <p:cNvSpPr/>
            <p:nvPr/>
          </p:nvSpPr>
          <p:spPr>
            <a:xfrm>
              <a:off x="4735026" y="1768897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10" y="1"/>
                  </a:moveTo>
                  <a:cubicBezTo>
                    <a:pt x="299" y="14"/>
                    <a:pt x="95" y="176"/>
                    <a:pt x="43" y="445"/>
                  </a:cubicBezTo>
                  <a:cubicBezTo>
                    <a:pt x="1" y="688"/>
                    <a:pt x="163" y="960"/>
                    <a:pt x="610" y="973"/>
                  </a:cubicBezTo>
                  <a:cubicBezTo>
                    <a:pt x="619" y="973"/>
                    <a:pt x="627" y="973"/>
                    <a:pt x="636" y="973"/>
                  </a:cubicBezTo>
                  <a:cubicBezTo>
                    <a:pt x="1036" y="973"/>
                    <a:pt x="1227" y="681"/>
                    <a:pt x="1135" y="380"/>
                  </a:cubicBezTo>
                  <a:cubicBezTo>
                    <a:pt x="1054" y="108"/>
                    <a:pt x="785" y="1"/>
                    <a:pt x="6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47" name="Google Shape;3447;p77"/>
            <p:cNvSpPr/>
            <p:nvPr/>
          </p:nvSpPr>
          <p:spPr>
            <a:xfrm>
              <a:off x="4724951" y="1761638"/>
              <a:ext cx="180147" cy="89185"/>
            </a:xfrm>
            <a:custGeom>
              <a:avLst/>
              <a:gdLst/>
              <a:ahLst/>
              <a:cxnLst/>
              <a:rect l="l" t="t" r="r" b="b"/>
              <a:pathLst>
                <a:path w="1216" h="602" extrusionOk="0">
                  <a:moveTo>
                    <a:pt x="669" y="0"/>
                  </a:moveTo>
                  <a:cubicBezTo>
                    <a:pt x="608" y="0"/>
                    <a:pt x="546" y="9"/>
                    <a:pt x="487" y="24"/>
                  </a:cubicBezTo>
                  <a:cubicBezTo>
                    <a:pt x="380" y="63"/>
                    <a:pt x="260" y="118"/>
                    <a:pt x="192" y="212"/>
                  </a:cubicBezTo>
                  <a:cubicBezTo>
                    <a:pt x="111" y="306"/>
                    <a:pt x="1" y="455"/>
                    <a:pt x="82" y="575"/>
                  </a:cubicBezTo>
                  <a:cubicBezTo>
                    <a:pt x="93" y="586"/>
                    <a:pt x="109" y="602"/>
                    <a:pt x="122" y="602"/>
                  </a:cubicBezTo>
                  <a:cubicBezTo>
                    <a:pt x="128" y="602"/>
                    <a:pt x="133" y="599"/>
                    <a:pt x="137" y="591"/>
                  </a:cubicBezTo>
                  <a:cubicBezTo>
                    <a:pt x="192" y="510"/>
                    <a:pt x="205" y="413"/>
                    <a:pt x="244" y="348"/>
                  </a:cubicBezTo>
                  <a:cubicBezTo>
                    <a:pt x="299" y="251"/>
                    <a:pt x="380" y="199"/>
                    <a:pt x="461" y="157"/>
                  </a:cubicBezTo>
                  <a:cubicBezTo>
                    <a:pt x="536" y="123"/>
                    <a:pt x="614" y="108"/>
                    <a:pt x="690" y="108"/>
                  </a:cubicBezTo>
                  <a:cubicBezTo>
                    <a:pt x="919" y="108"/>
                    <a:pt x="1132" y="248"/>
                    <a:pt x="1203" y="481"/>
                  </a:cubicBezTo>
                  <a:cubicBezTo>
                    <a:pt x="1203" y="485"/>
                    <a:pt x="1204" y="486"/>
                    <a:pt x="1206" y="486"/>
                  </a:cubicBezTo>
                  <a:cubicBezTo>
                    <a:pt x="1209" y="486"/>
                    <a:pt x="1216" y="477"/>
                    <a:pt x="1216" y="468"/>
                  </a:cubicBezTo>
                  <a:cubicBezTo>
                    <a:pt x="1190" y="306"/>
                    <a:pt x="1122" y="170"/>
                    <a:pt x="973" y="76"/>
                  </a:cubicBezTo>
                  <a:cubicBezTo>
                    <a:pt x="880" y="24"/>
                    <a:pt x="775" y="0"/>
                    <a:pt x="669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48" name="Google Shape;3448;p77"/>
            <p:cNvSpPr/>
            <p:nvPr/>
          </p:nvSpPr>
          <p:spPr>
            <a:xfrm>
              <a:off x="4777248" y="1792897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89" y="1"/>
                    <a:pt x="1" y="189"/>
                    <a:pt x="1" y="406"/>
                  </a:cubicBezTo>
                  <a:cubicBezTo>
                    <a:pt x="1" y="636"/>
                    <a:pt x="189" y="811"/>
                    <a:pt x="406" y="811"/>
                  </a:cubicBezTo>
                  <a:cubicBezTo>
                    <a:pt x="636" y="811"/>
                    <a:pt x="811" y="636"/>
                    <a:pt x="811" y="406"/>
                  </a:cubicBezTo>
                  <a:cubicBezTo>
                    <a:pt x="811" y="189"/>
                    <a:pt x="636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49" name="Google Shape;3449;p77"/>
            <p:cNvSpPr/>
            <p:nvPr/>
          </p:nvSpPr>
          <p:spPr>
            <a:xfrm>
              <a:off x="4789248" y="1828897"/>
              <a:ext cx="38074" cy="38074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1" y="1"/>
                  </a:moveTo>
                  <a:cubicBezTo>
                    <a:pt x="53" y="1"/>
                    <a:pt x="1" y="56"/>
                    <a:pt x="1" y="137"/>
                  </a:cubicBezTo>
                  <a:cubicBezTo>
                    <a:pt x="1" y="202"/>
                    <a:pt x="53" y="257"/>
                    <a:pt x="121" y="257"/>
                  </a:cubicBezTo>
                  <a:cubicBezTo>
                    <a:pt x="189" y="257"/>
                    <a:pt x="257" y="202"/>
                    <a:pt x="257" y="137"/>
                  </a:cubicBezTo>
                  <a:cubicBezTo>
                    <a:pt x="257" y="56"/>
                    <a:pt x="189" y="1"/>
                    <a:pt x="1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50" name="Google Shape;3450;p77"/>
            <p:cNvSpPr/>
            <p:nvPr/>
          </p:nvSpPr>
          <p:spPr>
            <a:xfrm>
              <a:off x="5057100" y="1658675"/>
              <a:ext cx="100000" cy="50963"/>
            </a:xfrm>
            <a:custGeom>
              <a:avLst/>
              <a:gdLst/>
              <a:ahLst/>
              <a:cxnLst/>
              <a:rect l="l" t="t" r="r" b="b"/>
              <a:pathLst>
                <a:path w="675" h="344" extrusionOk="0">
                  <a:moveTo>
                    <a:pt x="156" y="0"/>
                  </a:moveTo>
                  <a:cubicBezTo>
                    <a:pt x="140" y="0"/>
                    <a:pt x="124" y="1"/>
                    <a:pt x="108" y="3"/>
                  </a:cubicBezTo>
                  <a:cubicBezTo>
                    <a:pt x="95" y="3"/>
                    <a:pt x="69" y="3"/>
                    <a:pt x="43" y="16"/>
                  </a:cubicBezTo>
                  <a:cubicBezTo>
                    <a:pt x="27" y="29"/>
                    <a:pt x="1" y="55"/>
                    <a:pt x="1" y="84"/>
                  </a:cubicBezTo>
                  <a:cubicBezTo>
                    <a:pt x="1" y="136"/>
                    <a:pt x="43" y="165"/>
                    <a:pt x="95" y="178"/>
                  </a:cubicBezTo>
                  <a:cubicBezTo>
                    <a:pt x="124" y="178"/>
                    <a:pt x="163" y="178"/>
                    <a:pt x="205" y="191"/>
                  </a:cubicBezTo>
                  <a:cubicBezTo>
                    <a:pt x="231" y="191"/>
                    <a:pt x="244" y="191"/>
                    <a:pt x="270" y="204"/>
                  </a:cubicBezTo>
                  <a:cubicBezTo>
                    <a:pt x="367" y="217"/>
                    <a:pt x="448" y="246"/>
                    <a:pt x="529" y="298"/>
                  </a:cubicBezTo>
                  <a:cubicBezTo>
                    <a:pt x="555" y="314"/>
                    <a:pt x="594" y="340"/>
                    <a:pt x="623" y="340"/>
                  </a:cubicBezTo>
                  <a:cubicBezTo>
                    <a:pt x="629" y="340"/>
                    <a:pt x="639" y="343"/>
                    <a:pt x="649" y="343"/>
                  </a:cubicBezTo>
                  <a:cubicBezTo>
                    <a:pt x="659" y="343"/>
                    <a:pt x="668" y="340"/>
                    <a:pt x="675" y="327"/>
                  </a:cubicBezTo>
                  <a:lnTo>
                    <a:pt x="675" y="314"/>
                  </a:lnTo>
                  <a:cubicBezTo>
                    <a:pt x="662" y="259"/>
                    <a:pt x="636" y="233"/>
                    <a:pt x="610" y="191"/>
                  </a:cubicBezTo>
                  <a:cubicBezTo>
                    <a:pt x="568" y="152"/>
                    <a:pt x="513" y="110"/>
                    <a:pt x="461" y="84"/>
                  </a:cubicBezTo>
                  <a:cubicBezTo>
                    <a:pt x="365" y="36"/>
                    <a:pt x="262" y="0"/>
                    <a:pt x="156" y="0"/>
                  </a:cubicBezTo>
                  <a:close/>
                </a:path>
              </a:pathLst>
            </a:custGeom>
            <a:solidFill>
              <a:srgbClr val="A0371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51" name="Google Shape;3451;p77"/>
            <p:cNvSpPr/>
            <p:nvPr/>
          </p:nvSpPr>
          <p:spPr>
            <a:xfrm>
              <a:off x="4769100" y="1658379"/>
              <a:ext cx="102370" cy="46815"/>
            </a:xfrm>
            <a:custGeom>
              <a:avLst/>
              <a:gdLst/>
              <a:ahLst/>
              <a:cxnLst/>
              <a:rect l="l" t="t" r="r" b="b"/>
              <a:pathLst>
                <a:path w="691" h="316" extrusionOk="0">
                  <a:moveTo>
                    <a:pt x="496" y="0"/>
                  </a:moveTo>
                  <a:cubicBezTo>
                    <a:pt x="404" y="0"/>
                    <a:pt x="313" y="17"/>
                    <a:pt x="231" y="57"/>
                  </a:cubicBezTo>
                  <a:cubicBezTo>
                    <a:pt x="176" y="86"/>
                    <a:pt x="124" y="125"/>
                    <a:pt x="69" y="167"/>
                  </a:cubicBezTo>
                  <a:cubicBezTo>
                    <a:pt x="43" y="193"/>
                    <a:pt x="14" y="219"/>
                    <a:pt x="1" y="274"/>
                  </a:cubicBezTo>
                  <a:lnTo>
                    <a:pt x="1" y="300"/>
                  </a:lnTo>
                  <a:cubicBezTo>
                    <a:pt x="1" y="316"/>
                    <a:pt x="27" y="316"/>
                    <a:pt x="43" y="316"/>
                  </a:cubicBezTo>
                  <a:cubicBezTo>
                    <a:pt x="82" y="300"/>
                    <a:pt x="108" y="287"/>
                    <a:pt x="150" y="274"/>
                  </a:cubicBezTo>
                  <a:cubicBezTo>
                    <a:pt x="231" y="235"/>
                    <a:pt x="312" y="206"/>
                    <a:pt x="406" y="193"/>
                  </a:cubicBezTo>
                  <a:lnTo>
                    <a:pt x="487" y="193"/>
                  </a:lnTo>
                  <a:cubicBezTo>
                    <a:pt x="513" y="180"/>
                    <a:pt x="555" y="180"/>
                    <a:pt x="594" y="180"/>
                  </a:cubicBezTo>
                  <a:cubicBezTo>
                    <a:pt x="636" y="180"/>
                    <a:pt x="691" y="154"/>
                    <a:pt x="691" y="99"/>
                  </a:cubicBezTo>
                  <a:cubicBezTo>
                    <a:pt x="691" y="73"/>
                    <a:pt x="675" y="44"/>
                    <a:pt x="649" y="31"/>
                  </a:cubicBezTo>
                  <a:cubicBezTo>
                    <a:pt x="623" y="18"/>
                    <a:pt x="610" y="5"/>
                    <a:pt x="581" y="5"/>
                  </a:cubicBezTo>
                  <a:cubicBezTo>
                    <a:pt x="553" y="2"/>
                    <a:pt x="524" y="0"/>
                    <a:pt x="496" y="0"/>
                  </a:cubicBezTo>
                  <a:close/>
                </a:path>
              </a:pathLst>
            </a:custGeom>
            <a:solidFill>
              <a:srgbClr val="A0371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52" name="Google Shape;3452;p77"/>
            <p:cNvSpPr/>
            <p:nvPr/>
          </p:nvSpPr>
          <p:spPr>
            <a:xfrm>
              <a:off x="5233248" y="1742527"/>
              <a:ext cx="147999" cy="190221"/>
            </a:xfrm>
            <a:custGeom>
              <a:avLst/>
              <a:gdLst/>
              <a:ahLst/>
              <a:cxnLst/>
              <a:rect l="l" t="t" r="r" b="b"/>
              <a:pathLst>
                <a:path w="999" h="1284" extrusionOk="0">
                  <a:moveTo>
                    <a:pt x="471" y="0"/>
                  </a:moveTo>
                  <a:cubicBezTo>
                    <a:pt x="238" y="0"/>
                    <a:pt x="44" y="211"/>
                    <a:pt x="1" y="367"/>
                  </a:cubicBezTo>
                  <a:lnTo>
                    <a:pt x="27" y="1151"/>
                  </a:lnTo>
                  <a:cubicBezTo>
                    <a:pt x="89" y="1242"/>
                    <a:pt x="188" y="1284"/>
                    <a:pt x="297" y="1284"/>
                  </a:cubicBezTo>
                  <a:cubicBezTo>
                    <a:pt x="493" y="1284"/>
                    <a:pt x="720" y="1150"/>
                    <a:pt x="824" y="934"/>
                  </a:cubicBezTo>
                  <a:cubicBezTo>
                    <a:pt x="999" y="597"/>
                    <a:pt x="931" y="153"/>
                    <a:pt x="620" y="30"/>
                  </a:cubicBezTo>
                  <a:cubicBezTo>
                    <a:pt x="569" y="9"/>
                    <a:pt x="519" y="0"/>
                    <a:pt x="471" y="0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53" name="Google Shape;3453;p77"/>
            <p:cNvSpPr/>
            <p:nvPr/>
          </p:nvSpPr>
          <p:spPr>
            <a:xfrm>
              <a:off x="5229396" y="1798823"/>
              <a:ext cx="120888" cy="75407"/>
            </a:xfrm>
            <a:custGeom>
              <a:avLst/>
              <a:gdLst/>
              <a:ahLst/>
              <a:cxnLst/>
              <a:rect l="l" t="t" r="r" b="b"/>
              <a:pathLst>
                <a:path w="816" h="509" extrusionOk="0">
                  <a:moveTo>
                    <a:pt x="366" y="1"/>
                  </a:moveTo>
                  <a:cubicBezTo>
                    <a:pt x="214" y="1"/>
                    <a:pt x="63" y="71"/>
                    <a:pt x="14" y="230"/>
                  </a:cubicBezTo>
                  <a:cubicBezTo>
                    <a:pt x="1" y="240"/>
                    <a:pt x="9" y="262"/>
                    <a:pt x="20" y="262"/>
                  </a:cubicBezTo>
                  <a:cubicBezTo>
                    <a:pt x="22" y="262"/>
                    <a:pt x="25" y="261"/>
                    <a:pt x="27" y="259"/>
                  </a:cubicBezTo>
                  <a:cubicBezTo>
                    <a:pt x="95" y="217"/>
                    <a:pt x="134" y="162"/>
                    <a:pt x="189" y="136"/>
                  </a:cubicBezTo>
                  <a:cubicBezTo>
                    <a:pt x="239" y="107"/>
                    <a:pt x="288" y="91"/>
                    <a:pt x="343" y="91"/>
                  </a:cubicBezTo>
                  <a:cubicBezTo>
                    <a:pt x="362" y="91"/>
                    <a:pt x="382" y="93"/>
                    <a:pt x="403" y="97"/>
                  </a:cubicBezTo>
                  <a:cubicBezTo>
                    <a:pt x="432" y="136"/>
                    <a:pt x="458" y="178"/>
                    <a:pt x="458" y="243"/>
                  </a:cubicBezTo>
                  <a:cubicBezTo>
                    <a:pt x="445" y="311"/>
                    <a:pt x="419" y="379"/>
                    <a:pt x="377" y="421"/>
                  </a:cubicBezTo>
                  <a:cubicBezTo>
                    <a:pt x="351" y="460"/>
                    <a:pt x="296" y="460"/>
                    <a:pt x="257" y="486"/>
                  </a:cubicBezTo>
                  <a:cubicBezTo>
                    <a:pt x="257" y="486"/>
                    <a:pt x="241" y="502"/>
                    <a:pt x="257" y="502"/>
                  </a:cubicBezTo>
                  <a:cubicBezTo>
                    <a:pt x="273" y="506"/>
                    <a:pt x="289" y="508"/>
                    <a:pt x="304" y="508"/>
                  </a:cubicBezTo>
                  <a:cubicBezTo>
                    <a:pt x="467" y="508"/>
                    <a:pt x="576" y="271"/>
                    <a:pt x="526" y="123"/>
                  </a:cubicBezTo>
                  <a:lnTo>
                    <a:pt x="526" y="123"/>
                  </a:lnTo>
                  <a:cubicBezTo>
                    <a:pt x="633" y="162"/>
                    <a:pt x="714" y="259"/>
                    <a:pt x="714" y="392"/>
                  </a:cubicBezTo>
                  <a:lnTo>
                    <a:pt x="727" y="392"/>
                  </a:lnTo>
                  <a:cubicBezTo>
                    <a:pt x="815" y="151"/>
                    <a:pt x="589" y="1"/>
                    <a:pt x="366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54" name="Google Shape;3454;p77"/>
            <p:cNvSpPr/>
            <p:nvPr/>
          </p:nvSpPr>
          <p:spPr>
            <a:xfrm>
              <a:off x="5215026" y="1742971"/>
              <a:ext cx="76444" cy="104740"/>
            </a:xfrm>
            <a:custGeom>
              <a:avLst/>
              <a:gdLst/>
              <a:ahLst/>
              <a:cxnLst/>
              <a:rect l="l" t="t" r="r" b="b"/>
              <a:pathLst>
                <a:path w="516" h="707" extrusionOk="0">
                  <a:moveTo>
                    <a:pt x="516" y="1"/>
                  </a:moveTo>
                  <a:lnTo>
                    <a:pt x="56" y="27"/>
                  </a:lnTo>
                  <a:cubicBezTo>
                    <a:pt x="82" y="163"/>
                    <a:pt x="1" y="594"/>
                    <a:pt x="56" y="688"/>
                  </a:cubicBezTo>
                  <a:cubicBezTo>
                    <a:pt x="63" y="700"/>
                    <a:pt x="75" y="706"/>
                    <a:pt x="91" y="706"/>
                  </a:cubicBezTo>
                  <a:cubicBezTo>
                    <a:pt x="195" y="706"/>
                    <a:pt x="457" y="445"/>
                    <a:pt x="516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55" name="Google Shape;3455;p77"/>
            <p:cNvSpPr/>
            <p:nvPr/>
          </p:nvSpPr>
          <p:spPr>
            <a:xfrm>
              <a:off x="4885248" y="2149046"/>
              <a:ext cx="113925" cy="75407"/>
            </a:xfrm>
            <a:custGeom>
              <a:avLst/>
              <a:gdLst/>
              <a:ahLst/>
              <a:cxnLst/>
              <a:rect l="l" t="t" r="r" b="b"/>
              <a:pathLst>
                <a:path w="769" h="509" extrusionOk="0">
                  <a:moveTo>
                    <a:pt x="257" y="1"/>
                  </a:moveTo>
                  <a:cubicBezTo>
                    <a:pt x="257" y="1"/>
                    <a:pt x="1" y="82"/>
                    <a:pt x="14" y="270"/>
                  </a:cubicBezTo>
                  <a:cubicBezTo>
                    <a:pt x="22" y="391"/>
                    <a:pt x="168" y="509"/>
                    <a:pt x="359" y="509"/>
                  </a:cubicBezTo>
                  <a:cubicBezTo>
                    <a:pt x="485" y="509"/>
                    <a:pt x="630" y="458"/>
                    <a:pt x="769" y="325"/>
                  </a:cubicBezTo>
                  <a:lnTo>
                    <a:pt x="257" y="1"/>
                  </a:lnTo>
                  <a:close/>
                </a:path>
              </a:pathLst>
            </a:custGeom>
            <a:solidFill>
              <a:srgbClr val="F7F9F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56" name="Google Shape;3456;p77"/>
            <p:cNvSpPr/>
            <p:nvPr/>
          </p:nvSpPr>
          <p:spPr>
            <a:xfrm>
              <a:off x="4999026" y="2149046"/>
              <a:ext cx="116296" cy="75407"/>
            </a:xfrm>
            <a:custGeom>
              <a:avLst/>
              <a:gdLst/>
              <a:ahLst/>
              <a:cxnLst/>
              <a:rect l="l" t="t" r="r" b="b"/>
              <a:pathLst>
                <a:path w="785" h="509" extrusionOk="0">
                  <a:moveTo>
                    <a:pt x="516" y="1"/>
                  </a:moveTo>
                  <a:lnTo>
                    <a:pt x="1" y="325"/>
                  </a:lnTo>
                  <a:cubicBezTo>
                    <a:pt x="141" y="458"/>
                    <a:pt x="286" y="509"/>
                    <a:pt x="413" y="509"/>
                  </a:cubicBezTo>
                  <a:cubicBezTo>
                    <a:pt x="605" y="509"/>
                    <a:pt x="754" y="391"/>
                    <a:pt x="772" y="270"/>
                  </a:cubicBezTo>
                  <a:cubicBezTo>
                    <a:pt x="785" y="82"/>
                    <a:pt x="516" y="1"/>
                    <a:pt x="516" y="1"/>
                  </a:cubicBezTo>
                  <a:close/>
                </a:path>
              </a:pathLst>
            </a:custGeom>
            <a:solidFill>
              <a:srgbClr val="F7F9F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457" name="Google Shape;3457;p77"/>
          <p:cNvGrpSpPr/>
          <p:nvPr/>
        </p:nvGrpSpPr>
        <p:grpSpPr>
          <a:xfrm>
            <a:off x="9889993" y="3923904"/>
            <a:ext cx="1338593" cy="2373176"/>
            <a:chOff x="3349247" y="1398526"/>
            <a:chExt cx="823851" cy="1460596"/>
          </a:xfrm>
        </p:grpSpPr>
        <p:sp>
          <p:nvSpPr>
            <p:cNvPr id="3458" name="Google Shape;3458;p77"/>
            <p:cNvSpPr/>
            <p:nvPr/>
          </p:nvSpPr>
          <p:spPr>
            <a:xfrm>
              <a:off x="3589247" y="2078972"/>
              <a:ext cx="396146" cy="509924"/>
            </a:xfrm>
            <a:custGeom>
              <a:avLst/>
              <a:gdLst/>
              <a:ahLst/>
              <a:cxnLst/>
              <a:rect l="l" t="t" r="r" b="b"/>
              <a:pathLst>
                <a:path w="2674" h="3442" extrusionOk="0">
                  <a:moveTo>
                    <a:pt x="850" y="1"/>
                  </a:moveTo>
                  <a:cubicBezTo>
                    <a:pt x="850" y="1"/>
                    <a:pt x="837" y="244"/>
                    <a:pt x="824" y="458"/>
                  </a:cubicBezTo>
                  <a:cubicBezTo>
                    <a:pt x="811" y="701"/>
                    <a:pt x="539" y="863"/>
                    <a:pt x="325" y="1579"/>
                  </a:cubicBezTo>
                  <a:cubicBezTo>
                    <a:pt x="82" y="2389"/>
                    <a:pt x="1" y="3267"/>
                    <a:pt x="1" y="3267"/>
                  </a:cubicBezTo>
                  <a:cubicBezTo>
                    <a:pt x="1" y="3267"/>
                    <a:pt x="526" y="3442"/>
                    <a:pt x="1336" y="3442"/>
                  </a:cubicBezTo>
                  <a:cubicBezTo>
                    <a:pt x="2146" y="3442"/>
                    <a:pt x="2674" y="3267"/>
                    <a:pt x="2674" y="3267"/>
                  </a:cubicBezTo>
                  <a:cubicBezTo>
                    <a:pt x="2674" y="3267"/>
                    <a:pt x="2593" y="2389"/>
                    <a:pt x="2350" y="1579"/>
                  </a:cubicBezTo>
                  <a:cubicBezTo>
                    <a:pt x="2133" y="863"/>
                    <a:pt x="1864" y="701"/>
                    <a:pt x="1851" y="458"/>
                  </a:cubicBezTo>
                  <a:cubicBezTo>
                    <a:pt x="1835" y="244"/>
                    <a:pt x="1822" y="1"/>
                    <a:pt x="1822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59" name="Google Shape;3459;p77"/>
            <p:cNvSpPr/>
            <p:nvPr/>
          </p:nvSpPr>
          <p:spPr>
            <a:xfrm>
              <a:off x="3906284" y="1608897"/>
              <a:ext cx="221184" cy="413035"/>
            </a:xfrm>
            <a:custGeom>
              <a:avLst/>
              <a:gdLst/>
              <a:ahLst/>
              <a:cxnLst/>
              <a:rect l="l" t="t" r="r" b="b"/>
              <a:pathLst>
                <a:path w="1493" h="2788" extrusionOk="0">
                  <a:moveTo>
                    <a:pt x="922" y="1"/>
                  </a:moveTo>
                  <a:cubicBezTo>
                    <a:pt x="906" y="1"/>
                    <a:pt x="897" y="2"/>
                    <a:pt x="897" y="2"/>
                  </a:cubicBezTo>
                  <a:cubicBezTo>
                    <a:pt x="897" y="2"/>
                    <a:pt x="0" y="2787"/>
                    <a:pt x="518" y="2787"/>
                  </a:cubicBezTo>
                  <a:cubicBezTo>
                    <a:pt x="531" y="2787"/>
                    <a:pt x="545" y="2786"/>
                    <a:pt x="560" y="2782"/>
                  </a:cubicBezTo>
                  <a:cubicBezTo>
                    <a:pt x="1169" y="2646"/>
                    <a:pt x="1477" y="1998"/>
                    <a:pt x="1493" y="893"/>
                  </a:cubicBezTo>
                  <a:cubicBezTo>
                    <a:pt x="1493" y="53"/>
                    <a:pt x="1036" y="1"/>
                    <a:pt x="922" y="1"/>
                  </a:cubicBezTo>
                  <a:close/>
                </a:path>
              </a:pathLst>
            </a:custGeom>
            <a:solidFill>
              <a:srgbClr val="AA5E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60" name="Google Shape;3460;p77"/>
            <p:cNvSpPr/>
            <p:nvPr/>
          </p:nvSpPr>
          <p:spPr>
            <a:xfrm>
              <a:off x="4025099" y="1522675"/>
              <a:ext cx="38074" cy="97185"/>
            </a:xfrm>
            <a:custGeom>
              <a:avLst/>
              <a:gdLst/>
              <a:ahLst/>
              <a:cxnLst/>
              <a:rect l="l" t="t" r="r" b="b"/>
              <a:pathLst>
                <a:path w="257" h="656" extrusionOk="0">
                  <a:moveTo>
                    <a:pt x="95" y="1"/>
                  </a:moveTo>
                  <a:cubicBezTo>
                    <a:pt x="82" y="1"/>
                    <a:pt x="82" y="17"/>
                    <a:pt x="82" y="30"/>
                  </a:cubicBezTo>
                  <a:cubicBezTo>
                    <a:pt x="163" y="82"/>
                    <a:pt x="176" y="260"/>
                    <a:pt x="163" y="354"/>
                  </a:cubicBezTo>
                  <a:cubicBezTo>
                    <a:pt x="150" y="435"/>
                    <a:pt x="108" y="487"/>
                    <a:pt x="56" y="555"/>
                  </a:cubicBezTo>
                  <a:cubicBezTo>
                    <a:pt x="27" y="597"/>
                    <a:pt x="27" y="584"/>
                    <a:pt x="1" y="623"/>
                  </a:cubicBezTo>
                  <a:cubicBezTo>
                    <a:pt x="1" y="642"/>
                    <a:pt x="14" y="655"/>
                    <a:pt x="28" y="655"/>
                  </a:cubicBezTo>
                  <a:cubicBezTo>
                    <a:pt x="33" y="655"/>
                    <a:pt x="39" y="653"/>
                    <a:pt x="43" y="649"/>
                  </a:cubicBezTo>
                  <a:cubicBezTo>
                    <a:pt x="205" y="597"/>
                    <a:pt x="257" y="380"/>
                    <a:pt x="231" y="231"/>
                  </a:cubicBezTo>
                  <a:cubicBezTo>
                    <a:pt x="205" y="150"/>
                    <a:pt x="176" y="30"/>
                    <a:pt x="95" y="1"/>
                  </a:cubicBezTo>
                  <a:close/>
                </a:path>
              </a:pathLst>
            </a:custGeom>
            <a:solidFill>
              <a:srgbClr val="AA5E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61" name="Google Shape;3461;p77"/>
            <p:cNvSpPr/>
            <p:nvPr/>
          </p:nvSpPr>
          <p:spPr>
            <a:xfrm>
              <a:off x="4028951" y="1593934"/>
              <a:ext cx="70222" cy="25778"/>
            </a:xfrm>
            <a:custGeom>
              <a:avLst/>
              <a:gdLst/>
              <a:ahLst/>
              <a:cxnLst/>
              <a:rect l="l" t="t" r="r" b="b"/>
              <a:pathLst>
                <a:path w="474" h="174" extrusionOk="0">
                  <a:moveTo>
                    <a:pt x="297" y="0"/>
                  </a:moveTo>
                  <a:cubicBezTo>
                    <a:pt x="190" y="0"/>
                    <a:pt x="69" y="41"/>
                    <a:pt x="30" y="87"/>
                  </a:cubicBezTo>
                  <a:cubicBezTo>
                    <a:pt x="17" y="103"/>
                    <a:pt x="1" y="129"/>
                    <a:pt x="1" y="155"/>
                  </a:cubicBezTo>
                  <a:cubicBezTo>
                    <a:pt x="8" y="169"/>
                    <a:pt x="21" y="174"/>
                    <a:pt x="35" y="174"/>
                  </a:cubicBezTo>
                  <a:cubicBezTo>
                    <a:pt x="79" y="174"/>
                    <a:pt x="143" y="129"/>
                    <a:pt x="163" y="129"/>
                  </a:cubicBezTo>
                  <a:cubicBezTo>
                    <a:pt x="206" y="102"/>
                    <a:pt x="289" y="82"/>
                    <a:pt x="360" y="82"/>
                  </a:cubicBezTo>
                  <a:cubicBezTo>
                    <a:pt x="400" y="82"/>
                    <a:pt x="436" y="88"/>
                    <a:pt x="461" y="103"/>
                  </a:cubicBezTo>
                  <a:cubicBezTo>
                    <a:pt x="474" y="103"/>
                    <a:pt x="474" y="87"/>
                    <a:pt x="474" y="87"/>
                  </a:cubicBezTo>
                  <a:cubicBezTo>
                    <a:pt x="451" y="24"/>
                    <a:pt x="378" y="0"/>
                    <a:pt x="297" y="0"/>
                  </a:cubicBezTo>
                  <a:close/>
                </a:path>
              </a:pathLst>
            </a:custGeom>
            <a:solidFill>
              <a:srgbClr val="AA5E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62" name="Google Shape;3462;p77"/>
            <p:cNvSpPr/>
            <p:nvPr/>
          </p:nvSpPr>
          <p:spPr>
            <a:xfrm>
              <a:off x="3401099" y="2162083"/>
              <a:ext cx="308295" cy="355554"/>
            </a:xfrm>
            <a:custGeom>
              <a:avLst/>
              <a:gdLst/>
              <a:ahLst/>
              <a:cxnLst/>
              <a:rect l="l" t="t" r="r" b="b"/>
              <a:pathLst>
                <a:path w="2081" h="2400" extrusionOk="0">
                  <a:moveTo>
                    <a:pt x="1982" y="1"/>
                  </a:moveTo>
                  <a:cubicBezTo>
                    <a:pt x="1814" y="1"/>
                    <a:pt x="1559" y="146"/>
                    <a:pt x="1161" y="600"/>
                  </a:cubicBezTo>
                  <a:cubicBezTo>
                    <a:pt x="1015" y="762"/>
                    <a:pt x="879" y="911"/>
                    <a:pt x="743" y="1086"/>
                  </a:cubicBezTo>
                  <a:cubicBezTo>
                    <a:pt x="636" y="1209"/>
                    <a:pt x="542" y="1329"/>
                    <a:pt x="448" y="1452"/>
                  </a:cubicBezTo>
                  <a:cubicBezTo>
                    <a:pt x="406" y="1504"/>
                    <a:pt x="380" y="1546"/>
                    <a:pt x="325" y="1585"/>
                  </a:cubicBezTo>
                  <a:cubicBezTo>
                    <a:pt x="286" y="1627"/>
                    <a:pt x="218" y="1640"/>
                    <a:pt x="150" y="1666"/>
                  </a:cubicBezTo>
                  <a:cubicBezTo>
                    <a:pt x="108" y="1679"/>
                    <a:pt x="69" y="1679"/>
                    <a:pt x="43" y="1708"/>
                  </a:cubicBezTo>
                  <a:cubicBezTo>
                    <a:pt x="1" y="1747"/>
                    <a:pt x="14" y="1789"/>
                    <a:pt x="56" y="1802"/>
                  </a:cubicBezTo>
                  <a:cubicBezTo>
                    <a:pt x="95" y="1815"/>
                    <a:pt x="150" y="1815"/>
                    <a:pt x="205" y="1815"/>
                  </a:cubicBezTo>
                  <a:cubicBezTo>
                    <a:pt x="205" y="1815"/>
                    <a:pt x="218" y="1815"/>
                    <a:pt x="218" y="1828"/>
                  </a:cubicBezTo>
                  <a:lnTo>
                    <a:pt x="218" y="1857"/>
                  </a:lnTo>
                  <a:cubicBezTo>
                    <a:pt x="176" y="1896"/>
                    <a:pt x="163" y="1922"/>
                    <a:pt x="150" y="1938"/>
                  </a:cubicBezTo>
                  <a:cubicBezTo>
                    <a:pt x="124" y="1990"/>
                    <a:pt x="27" y="2071"/>
                    <a:pt x="69" y="2126"/>
                  </a:cubicBezTo>
                  <a:cubicBezTo>
                    <a:pt x="78" y="2145"/>
                    <a:pt x="104" y="2157"/>
                    <a:pt x="121" y="2157"/>
                  </a:cubicBezTo>
                  <a:cubicBezTo>
                    <a:pt x="128" y="2157"/>
                    <a:pt x="133" y="2155"/>
                    <a:pt x="137" y="2152"/>
                  </a:cubicBezTo>
                  <a:cubicBezTo>
                    <a:pt x="176" y="2139"/>
                    <a:pt x="205" y="2113"/>
                    <a:pt x="231" y="2084"/>
                  </a:cubicBezTo>
                  <a:cubicBezTo>
                    <a:pt x="244" y="2084"/>
                    <a:pt x="257" y="2071"/>
                    <a:pt x="270" y="2058"/>
                  </a:cubicBezTo>
                  <a:cubicBezTo>
                    <a:pt x="270" y="2045"/>
                    <a:pt x="286" y="2032"/>
                    <a:pt x="299" y="2032"/>
                  </a:cubicBezTo>
                  <a:cubicBezTo>
                    <a:pt x="312" y="2032"/>
                    <a:pt x="312" y="2045"/>
                    <a:pt x="312" y="2058"/>
                  </a:cubicBezTo>
                  <a:cubicBezTo>
                    <a:pt x="312" y="2071"/>
                    <a:pt x="312" y="2084"/>
                    <a:pt x="299" y="2084"/>
                  </a:cubicBezTo>
                  <a:cubicBezTo>
                    <a:pt x="286" y="2126"/>
                    <a:pt x="257" y="2165"/>
                    <a:pt x="244" y="2207"/>
                  </a:cubicBezTo>
                  <a:cubicBezTo>
                    <a:pt x="231" y="2220"/>
                    <a:pt x="231" y="2246"/>
                    <a:pt x="218" y="2275"/>
                  </a:cubicBezTo>
                  <a:cubicBezTo>
                    <a:pt x="218" y="2288"/>
                    <a:pt x="218" y="2301"/>
                    <a:pt x="231" y="2314"/>
                  </a:cubicBezTo>
                  <a:cubicBezTo>
                    <a:pt x="244" y="2327"/>
                    <a:pt x="257" y="2327"/>
                    <a:pt x="270" y="2327"/>
                  </a:cubicBezTo>
                  <a:cubicBezTo>
                    <a:pt x="299" y="2327"/>
                    <a:pt x="325" y="2314"/>
                    <a:pt x="338" y="2301"/>
                  </a:cubicBezTo>
                  <a:cubicBezTo>
                    <a:pt x="367" y="2275"/>
                    <a:pt x="393" y="2246"/>
                    <a:pt x="406" y="2233"/>
                  </a:cubicBezTo>
                  <a:cubicBezTo>
                    <a:pt x="432" y="2194"/>
                    <a:pt x="448" y="2165"/>
                    <a:pt x="474" y="2139"/>
                  </a:cubicBezTo>
                  <a:lnTo>
                    <a:pt x="487" y="2139"/>
                  </a:lnTo>
                  <a:cubicBezTo>
                    <a:pt x="491" y="2135"/>
                    <a:pt x="494" y="2133"/>
                    <a:pt x="498" y="2133"/>
                  </a:cubicBezTo>
                  <a:cubicBezTo>
                    <a:pt x="506" y="2133"/>
                    <a:pt x="513" y="2143"/>
                    <a:pt x="513" y="2152"/>
                  </a:cubicBezTo>
                  <a:lnTo>
                    <a:pt x="513" y="2165"/>
                  </a:lnTo>
                  <a:cubicBezTo>
                    <a:pt x="500" y="2194"/>
                    <a:pt x="500" y="2207"/>
                    <a:pt x="487" y="2233"/>
                  </a:cubicBezTo>
                  <a:cubicBezTo>
                    <a:pt x="474" y="2246"/>
                    <a:pt x="474" y="2275"/>
                    <a:pt x="461" y="2288"/>
                  </a:cubicBezTo>
                  <a:lnTo>
                    <a:pt x="461" y="2369"/>
                  </a:lnTo>
                  <a:cubicBezTo>
                    <a:pt x="468" y="2390"/>
                    <a:pt x="488" y="2400"/>
                    <a:pt x="511" y="2400"/>
                  </a:cubicBezTo>
                  <a:cubicBezTo>
                    <a:pt x="530" y="2400"/>
                    <a:pt x="550" y="2393"/>
                    <a:pt x="568" y="2382"/>
                  </a:cubicBezTo>
                  <a:cubicBezTo>
                    <a:pt x="594" y="2356"/>
                    <a:pt x="675" y="2207"/>
                    <a:pt x="691" y="2181"/>
                  </a:cubicBezTo>
                  <a:cubicBezTo>
                    <a:pt x="772" y="2045"/>
                    <a:pt x="866" y="1909"/>
                    <a:pt x="960" y="1776"/>
                  </a:cubicBezTo>
                  <a:cubicBezTo>
                    <a:pt x="1109" y="1572"/>
                    <a:pt x="1459" y="1154"/>
                    <a:pt x="1595" y="1031"/>
                  </a:cubicBezTo>
                  <a:lnTo>
                    <a:pt x="2081" y="20"/>
                  </a:lnTo>
                  <a:cubicBezTo>
                    <a:pt x="2052" y="8"/>
                    <a:pt x="2019" y="1"/>
                    <a:pt x="1982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63" name="Google Shape;3463;p77"/>
            <p:cNvSpPr/>
            <p:nvPr/>
          </p:nvSpPr>
          <p:spPr>
            <a:xfrm>
              <a:off x="3867173" y="2162083"/>
              <a:ext cx="305925" cy="355554"/>
            </a:xfrm>
            <a:custGeom>
              <a:avLst/>
              <a:gdLst/>
              <a:ahLst/>
              <a:cxnLst/>
              <a:rect l="l" t="t" r="r" b="b"/>
              <a:pathLst>
                <a:path w="2065" h="2400" extrusionOk="0">
                  <a:moveTo>
                    <a:pt x="94" y="1"/>
                  </a:moveTo>
                  <a:cubicBezTo>
                    <a:pt x="58" y="1"/>
                    <a:pt x="28" y="8"/>
                    <a:pt x="1" y="20"/>
                  </a:cubicBezTo>
                  <a:lnTo>
                    <a:pt x="474" y="1031"/>
                  </a:lnTo>
                  <a:cubicBezTo>
                    <a:pt x="607" y="1154"/>
                    <a:pt x="879" y="1410"/>
                    <a:pt x="1122" y="1760"/>
                  </a:cubicBezTo>
                  <a:cubicBezTo>
                    <a:pt x="1216" y="1896"/>
                    <a:pt x="1310" y="2045"/>
                    <a:pt x="1378" y="2181"/>
                  </a:cubicBezTo>
                  <a:cubicBezTo>
                    <a:pt x="1391" y="2207"/>
                    <a:pt x="1472" y="2356"/>
                    <a:pt x="1514" y="2382"/>
                  </a:cubicBezTo>
                  <a:cubicBezTo>
                    <a:pt x="1526" y="2393"/>
                    <a:pt x="1543" y="2400"/>
                    <a:pt x="1560" y="2400"/>
                  </a:cubicBezTo>
                  <a:cubicBezTo>
                    <a:pt x="1581" y="2400"/>
                    <a:pt x="1601" y="2390"/>
                    <a:pt x="1608" y="2369"/>
                  </a:cubicBezTo>
                  <a:cubicBezTo>
                    <a:pt x="1621" y="2343"/>
                    <a:pt x="1608" y="2314"/>
                    <a:pt x="1608" y="2288"/>
                  </a:cubicBezTo>
                  <a:cubicBezTo>
                    <a:pt x="1595" y="2275"/>
                    <a:pt x="1595" y="2246"/>
                    <a:pt x="1579" y="2233"/>
                  </a:cubicBezTo>
                  <a:cubicBezTo>
                    <a:pt x="1579" y="2207"/>
                    <a:pt x="1566" y="2194"/>
                    <a:pt x="1566" y="2165"/>
                  </a:cubicBezTo>
                  <a:cubicBezTo>
                    <a:pt x="1566" y="2165"/>
                    <a:pt x="1553" y="2152"/>
                    <a:pt x="1566" y="2152"/>
                  </a:cubicBezTo>
                  <a:cubicBezTo>
                    <a:pt x="1566" y="2143"/>
                    <a:pt x="1566" y="2133"/>
                    <a:pt x="1570" y="2133"/>
                  </a:cubicBezTo>
                  <a:cubicBezTo>
                    <a:pt x="1572" y="2133"/>
                    <a:pt x="1575" y="2135"/>
                    <a:pt x="1579" y="2139"/>
                  </a:cubicBezTo>
                  <a:lnTo>
                    <a:pt x="1595" y="2139"/>
                  </a:lnTo>
                  <a:cubicBezTo>
                    <a:pt x="1621" y="2165"/>
                    <a:pt x="1647" y="2194"/>
                    <a:pt x="1660" y="2233"/>
                  </a:cubicBezTo>
                  <a:cubicBezTo>
                    <a:pt x="1689" y="2246"/>
                    <a:pt x="1702" y="2275"/>
                    <a:pt x="1728" y="2301"/>
                  </a:cubicBezTo>
                  <a:cubicBezTo>
                    <a:pt x="1757" y="2314"/>
                    <a:pt x="1783" y="2327"/>
                    <a:pt x="1809" y="2327"/>
                  </a:cubicBezTo>
                  <a:cubicBezTo>
                    <a:pt x="1809" y="2327"/>
                    <a:pt x="1822" y="2327"/>
                    <a:pt x="1838" y="2314"/>
                  </a:cubicBezTo>
                  <a:cubicBezTo>
                    <a:pt x="1851" y="2301"/>
                    <a:pt x="1851" y="2288"/>
                    <a:pt x="1851" y="2275"/>
                  </a:cubicBezTo>
                  <a:cubicBezTo>
                    <a:pt x="1851" y="2246"/>
                    <a:pt x="1838" y="2220"/>
                    <a:pt x="1838" y="2207"/>
                  </a:cubicBezTo>
                  <a:cubicBezTo>
                    <a:pt x="1822" y="2165"/>
                    <a:pt x="1796" y="2126"/>
                    <a:pt x="1770" y="2084"/>
                  </a:cubicBezTo>
                  <a:cubicBezTo>
                    <a:pt x="1770" y="2084"/>
                    <a:pt x="1757" y="2071"/>
                    <a:pt x="1757" y="2058"/>
                  </a:cubicBezTo>
                  <a:cubicBezTo>
                    <a:pt x="1757" y="2045"/>
                    <a:pt x="1757" y="2032"/>
                    <a:pt x="1770" y="2032"/>
                  </a:cubicBezTo>
                  <a:cubicBezTo>
                    <a:pt x="1783" y="2032"/>
                    <a:pt x="1796" y="2045"/>
                    <a:pt x="1809" y="2058"/>
                  </a:cubicBezTo>
                  <a:cubicBezTo>
                    <a:pt x="1822" y="2071"/>
                    <a:pt x="1838" y="2084"/>
                    <a:pt x="1851" y="2084"/>
                  </a:cubicBezTo>
                  <a:cubicBezTo>
                    <a:pt x="1877" y="2113"/>
                    <a:pt x="1903" y="2139"/>
                    <a:pt x="1932" y="2152"/>
                  </a:cubicBezTo>
                  <a:cubicBezTo>
                    <a:pt x="1935" y="2155"/>
                    <a:pt x="1941" y="2157"/>
                    <a:pt x="1947" y="2157"/>
                  </a:cubicBezTo>
                  <a:cubicBezTo>
                    <a:pt x="1964" y="2157"/>
                    <a:pt x="1988" y="2145"/>
                    <a:pt x="2000" y="2126"/>
                  </a:cubicBezTo>
                  <a:cubicBezTo>
                    <a:pt x="2039" y="2071"/>
                    <a:pt x="1958" y="1990"/>
                    <a:pt x="1932" y="1938"/>
                  </a:cubicBezTo>
                  <a:cubicBezTo>
                    <a:pt x="1903" y="1922"/>
                    <a:pt x="1890" y="1896"/>
                    <a:pt x="1864" y="1857"/>
                  </a:cubicBezTo>
                  <a:cubicBezTo>
                    <a:pt x="1851" y="1841"/>
                    <a:pt x="1851" y="1828"/>
                    <a:pt x="1851" y="1828"/>
                  </a:cubicBezTo>
                  <a:cubicBezTo>
                    <a:pt x="1864" y="1815"/>
                    <a:pt x="1864" y="1815"/>
                    <a:pt x="1877" y="1815"/>
                  </a:cubicBezTo>
                  <a:cubicBezTo>
                    <a:pt x="1919" y="1815"/>
                    <a:pt x="1971" y="1815"/>
                    <a:pt x="2013" y="1802"/>
                  </a:cubicBezTo>
                  <a:cubicBezTo>
                    <a:pt x="2052" y="1789"/>
                    <a:pt x="2065" y="1747"/>
                    <a:pt x="2039" y="1708"/>
                  </a:cubicBezTo>
                  <a:cubicBezTo>
                    <a:pt x="2013" y="1679"/>
                    <a:pt x="1958" y="1679"/>
                    <a:pt x="1919" y="1666"/>
                  </a:cubicBezTo>
                  <a:cubicBezTo>
                    <a:pt x="1864" y="1640"/>
                    <a:pt x="1796" y="1627"/>
                    <a:pt x="1741" y="1585"/>
                  </a:cubicBezTo>
                  <a:cubicBezTo>
                    <a:pt x="1702" y="1546"/>
                    <a:pt x="1660" y="1504"/>
                    <a:pt x="1621" y="1452"/>
                  </a:cubicBezTo>
                  <a:cubicBezTo>
                    <a:pt x="1527" y="1329"/>
                    <a:pt x="1433" y="1209"/>
                    <a:pt x="1323" y="1086"/>
                  </a:cubicBezTo>
                  <a:cubicBezTo>
                    <a:pt x="1190" y="911"/>
                    <a:pt x="1054" y="762"/>
                    <a:pt x="918" y="600"/>
                  </a:cubicBezTo>
                  <a:cubicBezTo>
                    <a:pt x="509" y="146"/>
                    <a:pt x="254" y="1"/>
                    <a:pt x="94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64" name="Google Shape;3464;p77"/>
            <p:cNvSpPr/>
            <p:nvPr/>
          </p:nvSpPr>
          <p:spPr>
            <a:xfrm>
              <a:off x="3711173" y="2078972"/>
              <a:ext cx="149925" cy="60148"/>
            </a:xfrm>
            <a:custGeom>
              <a:avLst/>
              <a:gdLst/>
              <a:ahLst/>
              <a:cxnLst/>
              <a:rect l="l" t="t" r="r" b="b"/>
              <a:pathLst>
                <a:path w="1012" h="406" extrusionOk="0">
                  <a:moveTo>
                    <a:pt x="27" y="1"/>
                  </a:moveTo>
                  <a:cubicBezTo>
                    <a:pt x="27" y="1"/>
                    <a:pt x="14" y="202"/>
                    <a:pt x="1" y="393"/>
                  </a:cubicBezTo>
                  <a:cubicBezTo>
                    <a:pt x="108" y="406"/>
                    <a:pt x="202" y="406"/>
                    <a:pt x="299" y="406"/>
                  </a:cubicBezTo>
                  <a:cubicBezTo>
                    <a:pt x="526" y="406"/>
                    <a:pt x="850" y="325"/>
                    <a:pt x="1012" y="244"/>
                  </a:cubicBezTo>
                  <a:cubicBezTo>
                    <a:pt x="999" y="53"/>
                    <a:pt x="999" y="1"/>
                    <a:pt x="999" y="1"/>
                  </a:cubicBez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65" name="Google Shape;3465;p77"/>
            <p:cNvSpPr/>
            <p:nvPr/>
          </p:nvSpPr>
          <p:spPr>
            <a:xfrm>
              <a:off x="3533099" y="2523862"/>
              <a:ext cx="507998" cy="335258"/>
            </a:xfrm>
            <a:custGeom>
              <a:avLst/>
              <a:gdLst/>
              <a:ahLst/>
              <a:cxnLst/>
              <a:rect l="l" t="t" r="r" b="b"/>
              <a:pathLst>
                <a:path w="3429" h="2263" extrusionOk="0">
                  <a:moveTo>
                    <a:pt x="713" y="0"/>
                  </a:moveTo>
                  <a:cubicBezTo>
                    <a:pt x="523" y="0"/>
                    <a:pt x="380" y="66"/>
                    <a:pt x="380" y="264"/>
                  </a:cubicBezTo>
                  <a:cubicBezTo>
                    <a:pt x="380" y="873"/>
                    <a:pt x="529" y="1939"/>
                    <a:pt x="529" y="1939"/>
                  </a:cubicBezTo>
                  <a:cubicBezTo>
                    <a:pt x="529" y="1939"/>
                    <a:pt x="270" y="2020"/>
                    <a:pt x="137" y="2101"/>
                  </a:cubicBezTo>
                  <a:cubicBezTo>
                    <a:pt x="1" y="2169"/>
                    <a:pt x="27" y="2263"/>
                    <a:pt x="623" y="2263"/>
                  </a:cubicBezTo>
                  <a:lnTo>
                    <a:pt x="1485" y="2263"/>
                  </a:lnTo>
                  <a:lnTo>
                    <a:pt x="1621" y="724"/>
                  </a:lnTo>
                  <a:cubicBezTo>
                    <a:pt x="1655" y="730"/>
                    <a:pt x="1686" y="734"/>
                    <a:pt x="1716" y="734"/>
                  </a:cubicBezTo>
                  <a:cubicBezTo>
                    <a:pt x="1746" y="734"/>
                    <a:pt x="1776" y="730"/>
                    <a:pt x="1809" y="724"/>
                  </a:cubicBezTo>
                  <a:lnTo>
                    <a:pt x="1958" y="2263"/>
                  </a:lnTo>
                  <a:lnTo>
                    <a:pt x="2810" y="2263"/>
                  </a:lnTo>
                  <a:cubicBezTo>
                    <a:pt x="3403" y="2263"/>
                    <a:pt x="3429" y="2169"/>
                    <a:pt x="3296" y="2101"/>
                  </a:cubicBezTo>
                  <a:cubicBezTo>
                    <a:pt x="3173" y="2020"/>
                    <a:pt x="2904" y="1939"/>
                    <a:pt x="2904" y="1939"/>
                  </a:cubicBezTo>
                  <a:cubicBezTo>
                    <a:pt x="2917" y="1871"/>
                    <a:pt x="3053" y="844"/>
                    <a:pt x="3053" y="264"/>
                  </a:cubicBezTo>
                  <a:cubicBezTo>
                    <a:pt x="3053" y="66"/>
                    <a:pt x="2910" y="0"/>
                    <a:pt x="2720" y="0"/>
                  </a:cubicBezTo>
                  <a:cubicBezTo>
                    <a:pt x="2340" y="0"/>
                    <a:pt x="1770" y="264"/>
                    <a:pt x="1770" y="264"/>
                  </a:cubicBezTo>
                  <a:lnTo>
                    <a:pt x="1783" y="371"/>
                  </a:lnTo>
                  <a:lnTo>
                    <a:pt x="1647" y="371"/>
                  </a:lnTo>
                  <a:lnTo>
                    <a:pt x="1663" y="264"/>
                  </a:lnTo>
                  <a:cubicBezTo>
                    <a:pt x="1663" y="264"/>
                    <a:pt x="1093" y="0"/>
                    <a:pt x="713" y="0"/>
                  </a:cubicBez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66" name="Google Shape;3466;p77"/>
            <p:cNvSpPr/>
            <p:nvPr/>
          </p:nvSpPr>
          <p:spPr>
            <a:xfrm>
              <a:off x="3817247" y="2810974"/>
              <a:ext cx="223851" cy="48148"/>
            </a:xfrm>
            <a:custGeom>
              <a:avLst/>
              <a:gdLst/>
              <a:ahLst/>
              <a:cxnLst/>
              <a:rect l="l" t="t" r="r" b="b"/>
              <a:pathLst>
                <a:path w="1511" h="325" extrusionOk="0">
                  <a:moveTo>
                    <a:pt x="1" y="1"/>
                  </a:moveTo>
                  <a:lnTo>
                    <a:pt x="40" y="325"/>
                  </a:lnTo>
                  <a:lnTo>
                    <a:pt x="892" y="325"/>
                  </a:lnTo>
                  <a:cubicBezTo>
                    <a:pt x="1485" y="325"/>
                    <a:pt x="1511" y="231"/>
                    <a:pt x="1378" y="163"/>
                  </a:cubicBezTo>
                  <a:cubicBezTo>
                    <a:pt x="1255" y="82"/>
                    <a:pt x="986" y="1"/>
                    <a:pt x="986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67" name="Google Shape;3467;p77"/>
            <p:cNvSpPr/>
            <p:nvPr/>
          </p:nvSpPr>
          <p:spPr>
            <a:xfrm>
              <a:off x="3533099" y="2810974"/>
              <a:ext cx="224295" cy="48148"/>
            </a:xfrm>
            <a:custGeom>
              <a:avLst/>
              <a:gdLst/>
              <a:ahLst/>
              <a:cxnLst/>
              <a:rect l="l" t="t" r="r" b="b"/>
              <a:pathLst>
                <a:path w="1514" h="325" extrusionOk="0">
                  <a:moveTo>
                    <a:pt x="529" y="1"/>
                  </a:moveTo>
                  <a:cubicBezTo>
                    <a:pt x="529" y="1"/>
                    <a:pt x="270" y="82"/>
                    <a:pt x="137" y="163"/>
                  </a:cubicBezTo>
                  <a:cubicBezTo>
                    <a:pt x="1" y="231"/>
                    <a:pt x="27" y="325"/>
                    <a:pt x="623" y="325"/>
                  </a:cubicBezTo>
                  <a:lnTo>
                    <a:pt x="1485" y="325"/>
                  </a:lnTo>
                  <a:lnTo>
                    <a:pt x="1514" y="1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68" name="Google Shape;3468;p77"/>
            <p:cNvSpPr/>
            <p:nvPr/>
          </p:nvSpPr>
          <p:spPr>
            <a:xfrm>
              <a:off x="3536951" y="2151713"/>
              <a:ext cx="170518" cy="207258"/>
            </a:xfrm>
            <a:custGeom>
              <a:avLst/>
              <a:gdLst/>
              <a:ahLst/>
              <a:cxnLst/>
              <a:rect l="l" t="t" r="r" b="b"/>
              <a:pathLst>
                <a:path w="1151" h="1399" extrusionOk="0">
                  <a:moveTo>
                    <a:pt x="972" y="0"/>
                  </a:moveTo>
                  <a:cubicBezTo>
                    <a:pt x="852" y="0"/>
                    <a:pt x="686" y="73"/>
                    <a:pt x="474" y="291"/>
                  </a:cubicBezTo>
                  <a:cubicBezTo>
                    <a:pt x="111" y="657"/>
                    <a:pt x="1" y="777"/>
                    <a:pt x="1" y="777"/>
                  </a:cubicBezTo>
                  <a:cubicBezTo>
                    <a:pt x="1" y="777"/>
                    <a:pt x="111" y="1237"/>
                    <a:pt x="623" y="1399"/>
                  </a:cubicBezTo>
                  <a:lnTo>
                    <a:pt x="1151" y="77"/>
                  </a:lnTo>
                  <a:cubicBezTo>
                    <a:pt x="1112" y="33"/>
                    <a:pt x="1052" y="0"/>
                    <a:pt x="972" y="0"/>
                  </a:cubicBez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69" name="Google Shape;3469;p77"/>
            <p:cNvSpPr/>
            <p:nvPr/>
          </p:nvSpPr>
          <p:spPr>
            <a:xfrm>
              <a:off x="3867173" y="2151713"/>
              <a:ext cx="170073" cy="207258"/>
            </a:xfrm>
            <a:custGeom>
              <a:avLst/>
              <a:gdLst/>
              <a:ahLst/>
              <a:cxnLst/>
              <a:rect l="l" t="t" r="r" b="b"/>
              <a:pathLst>
                <a:path w="1148" h="1399" extrusionOk="0">
                  <a:moveTo>
                    <a:pt x="178" y="0"/>
                  </a:moveTo>
                  <a:cubicBezTo>
                    <a:pt x="98" y="0"/>
                    <a:pt x="39" y="33"/>
                    <a:pt x="1" y="77"/>
                  </a:cubicBezTo>
                  <a:lnTo>
                    <a:pt x="526" y="1399"/>
                  </a:lnTo>
                  <a:cubicBezTo>
                    <a:pt x="1041" y="1237"/>
                    <a:pt x="1148" y="777"/>
                    <a:pt x="1148" y="777"/>
                  </a:cubicBezTo>
                  <a:cubicBezTo>
                    <a:pt x="1148" y="777"/>
                    <a:pt x="1041" y="657"/>
                    <a:pt x="675" y="291"/>
                  </a:cubicBezTo>
                  <a:cubicBezTo>
                    <a:pt x="465" y="73"/>
                    <a:pt x="298" y="0"/>
                    <a:pt x="178" y="0"/>
                  </a:cubicBez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70" name="Google Shape;3470;p77"/>
            <p:cNvSpPr/>
            <p:nvPr/>
          </p:nvSpPr>
          <p:spPr>
            <a:xfrm>
              <a:off x="3473099" y="1561045"/>
              <a:ext cx="566072" cy="533924"/>
            </a:xfrm>
            <a:custGeom>
              <a:avLst/>
              <a:gdLst/>
              <a:ahLst/>
              <a:cxnLst/>
              <a:rect l="l" t="t" r="r" b="b"/>
              <a:pathLst>
                <a:path w="3821" h="3604" extrusionOk="0">
                  <a:moveTo>
                    <a:pt x="1906" y="1"/>
                  </a:moveTo>
                  <a:cubicBezTo>
                    <a:pt x="1297" y="1"/>
                    <a:pt x="448" y="202"/>
                    <a:pt x="231" y="1080"/>
                  </a:cubicBezTo>
                  <a:cubicBezTo>
                    <a:pt x="1" y="1958"/>
                    <a:pt x="43" y="2849"/>
                    <a:pt x="406" y="3199"/>
                  </a:cubicBezTo>
                  <a:cubicBezTo>
                    <a:pt x="785" y="3536"/>
                    <a:pt x="1391" y="3604"/>
                    <a:pt x="1906" y="3604"/>
                  </a:cubicBezTo>
                  <a:cubicBezTo>
                    <a:pt x="2431" y="3604"/>
                    <a:pt x="3040" y="3536"/>
                    <a:pt x="3403" y="3199"/>
                  </a:cubicBezTo>
                  <a:cubicBezTo>
                    <a:pt x="3782" y="2849"/>
                    <a:pt x="3821" y="1958"/>
                    <a:pt x="3591" y="1080"/>
                  </a:cubicBezTo>
                  <a:cubicBezTo>
                    <a:pt x="3377" y="202"/>
                    <a:pt x="2512" y="1"/>
                    <a:pt x="1906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71" name="Google Shape;3471;p77"/>
            <p:cNvSpPr/>
            <p:nvPr/>
          </p:nvSpPr>
          <p:spPr>
            <a:xfrm>
              <a:off x="3349247" y="1398526"/>
              <a:ext cx="699997" cy="346517"/>
            </a:xfrm>
            <a:custGeom>
              <a:avLst/>
              <a:gdLst/>
              <a:ahLst/>
              <a:cxnLst/>
              <a:rect l="l" t="t" r="r" b="b"/>
              <a:pathLst>
                <a:path w="4725" h="2339" extrusionOk="0">
                  <a:moveTo>
                    <a:pt x="2698" y="1"/>
                  </a:moveTo>
                  <a:cubicBezTo>
                    <a:pt x="1891" y="1"/>
                    <a:pt x="1463" y="279"/>
                    <a:pt x="743" y="1043"/>
                  </a:cubicBezTo>
                  <a:cubicBezTo>
                    <a:pt x="649" y="1163"/>
                    <a:pt x="445" y="1244"/>
                    <a:pt x="296" y="1312"/>
                  </a:cubicBezTo>
                  <a:cubicBezTo>
                    <a:pt x="163" y="1367"/>
                    <a:pt x="27" y="1312"/>
                    <a:pt x="14" y="1503"/>
                  </a:cubicBezTo>
                  <a:cubicBezTo>
                    <a:pt x="1" y="1840"/>
                    <a:pt x="244" y="2151"/>
                    <a:pt x="555" y="2258"/>
                  </a:cubicBezTo>
                  <a:cubicBezTo>
                    <a:pt x="645" y="2289"/>
                    <a:pt x="732" y="2302"/>
                    <a:pt x="816" y="2302"/>
                  </a:cubicBezTo>
                  <a:cubicBezTo>
                    <a:pt x="1211" y="2302"/>
                    <a:pt x="1546" y="2000"/>
                    <a:pt x="1835" y="1746"/>
                  </a:cubicBezTo>
                  <a:cubicBezTo>
                    <a:pt x="2039" y="1584"/>
                    <a:pt x="2240" y="1422"/>
                    <a:pt x="2470" y="1312"/>
                  </a:cubicBezTo>
                  <a:cubicBezTo>
                    <a:pt x="2583" y="1265"/>
                    <a:pt x="2849" y="1202"/>
                    <a:pt x="3143" y="1202"/>
                  </a:cubicBezTo>
                  <a:cubicBezTo>
                    <a:pt x="3445" y="1202"/>
                    <a:pt x="3778" y="1269"/>
                    <a:pt x="4009" y="1487"/>
                  </a:cubicBezTo>
                  <a:cubicBezTo>
                    <a:pt x="4051" y="2096"/>
                    <a:pt x="4469" y="2339"/>
                    <a:pt x="4469" y="2339"/>
                  </a:cubicBezTo>
                  <a:cubicBezTo>
                    <a:pt x="4686" y="1811"/>
                    <a:pt x="4725" y="1163"/>
                    <a:pt x="4414" y="677"/>
                  </a:cubicBezTo>
                  <a:cubicBezTo>
                    <a:pt x="4171" y="314"/>
                    <a:pt x="3714" y="84"/>
                    <a:pt x="3348" y="45"/>
                  </a:cubicBezTo>
                  <a:cubicBezTo>
                    <a:pt x="3104" y="16"/>
                    <a:pt x="2890" y="1"/>
                    <a:pt x="2698" y="1"/>
                  </a:cubicBezTo>
                  <a:close/>
                </a:path>
              </a:pathLst>
            </a:custGeom>
            <a:solidFill>
              <a:srgbClr val="AA5E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72" name="Google Shape;3472;p77"/>
            <p:cNvSpPr/>
            <p:nvPr/>
          </p:nvSpPr>
          <p:spPr>
            <a:xfrm>
              <a:off x="3497099" y="1898972"/>
              <a:ext cx="110074" cy="110074"/>
            </a:xfrm>
            <a:custGeom>
              <a:avLst/>
              <a:gdLst/>
              <a:ahLst/>
              <a:cxnLst/>
              <a:rect l="l" t="t" r="r" b="b"/>
              <a:pathLst>
                <a:path w="743" h="743" extrusionOk="0">
                  <a:moveTo>
                    <a:pt x="380" y="1"/>
                  </a:moveTo>
                  <a:cubicBezTo>
                    <a:pt x="163" y="1"/>
                    <a:pt x="1" y="163"/>
                    <a:pt x="1" y="364"/>
                  </a:cubicBezTo>
                  <a:cubicBezTo>
                    <a:pt x="1" y="581"/>
                    <a:pt x="163" y="743"/>
                    <a:pt x="380" y="743"/>
                  </a:cubicBezTo>
                  <a:cubicBezTo>
                    <a:pt x="581" y="743"/>
                    <a:pt x="743" y="581"/>
                    <a:pt x="743" y="364"/>
                  </a:cubicBezTo>
                  <a:cubicBezTo>
                    <a:pt x="743" y="163"/>
                    <a:pt x="581" y="1"/>
                    <a:pt x="38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73" name="Google Shape;3473;p77"/>
            <p:cNvSpPr/>
            <p:nvPr/>
          </p:nvSpPr>
          <p:spPr>
            <a:xfrm>
              <a:off x="3891173" y="1898972"/>
              <a:ext cx="112000" cy="110074"/>
            </a:xfrm>
            <a:custGeom>
              <a:avLst/>
              <a:gdLst/>
              <a:ahLst/>
              <a:cxnLst/>
              <a:rect l="l" t="t" r="r" b="b"/>
              <a:pathLst>
                <a:path w="756" h="743" extrusionOk="0">
                  <a:moveTo>
                    <a:pt x="380" y="1"/>
                  </a:moveTo>
                  <a:cubicBezTo>
                    <a:pt x="176" y="1"/>
                    <a:pt x="1" y="163"/>
                    <a:pt x="1" y="364"/>
                  </a:cubicBezTo>
                  <a:cubicBezTo>
                    <a:pt x="1" y="581"/>
                    <a:pt x="176" y="743"/>
                    <a:pt x="380" y="743"/>
                  </a:cubicBezTo>
                  <a:cubicBezTo>
                    <a:pt x="581" y="743"/>
                    <a:pt x="756" y="581"/>
                    <a:pt x="756" y="364"/>
                  </a:cubicBezTo>
                  <a:cubicBezTo>
                    <a:pt x="756" y="163"/>
                    <a:pt x="581" y="1"/>
                    <a:pt x="38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74" name="Google Shape;3474;p77"/>
            <p:cNvSpPr/>
            <p:nvPr/>
          </p:nvSpPr>
          <p:spPr>
            <a:xfrm>
              <a:off x="3704951" y="1924750"/>
              <a:ext cx="70222" cy="29629"/>
            </a:xfrm>
            <a:custGeom>
              <a:avLst/>
              <a:gdLst/>
              <a:ahLst/>
              <a:cxnLst/>
              <a:rect l="l" t="t" r="r" b="b"/>
              <a:pathLst>
                <a:path w="474" h="200" extrusionOk="0">
                  <a:moveTo>
                    <a:pt x="234" y="1"/>
                  </a:moveTo>
                  <a:cubicBezTo>
                    <a:pt x="109" y="1"/>
                    <a:pt x="1" y="85"/>
                    <a:pt x="1" y="122"/>
                  </a:cubicBezTo>
                  <a:cubicBezTo>
                    <a:pt x="1" y="172"/>
                    <a:pt x="127" y="200"/>
                    <a:pt x="248" y="200"/>
                  </a:cubicBezTo>
                  <a:cubicBezTo>
                    <a:pt x="363" y="200"/>
                    <a:pt x="474" y="175"/>
                    <a:pt x="474" y="122"/>
                  </a:cubicBezTo>
                  <a:cubicBezTo>
                    <a:pt x="474" y="57"/>
                    <a:pt x="367" y="2"/>
                    <a:pt x="260" y="2"/>
                  </a:cubicBezTo>
                  <a:cubicBezTo>
                    <a:pt x="251" y="1"/>
                    <a:pt x="243" y="1"/>
                    <a:pt x="234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75" name="Google Shape;3475;p77"/>
            <p:cNvSpPr/>
            <p:nvPr/>
          </p:nvSpPr>
          <p:spPr>
            <a:xfrm>
              <a:off x="3701099" y="1920453"/>
              <a:ext cx="78370" cy="28148"/>
            </a:xfrm>
            <a:custGeom>
              <a:avLst/>
              <a:gdLst/>
              <a:ahLst/>
              <a:cxnLst/>
              <a:rect l="l" t="t" r="r" b="b"/>
              <a:pathLst>
                <a:path w="529" h="190" extrusionOk="0">
                  <a:moveTo>
                    <a:pt x="280" y="1"/>
                  </a:moveTo>
                  <a:cubicBezTo>
                    <a:pt x="160" y="1"/>
                    <a:pt x="35" y="58"/>
                    <a:pt x="1" y="167"/>
                  </a:cubicBezTo>
                  <a:lnTo>
                    <a:pt x="14" y="167"/>
                  </a:lnTo>
                  <a:cubicBezTo>
                    <a:pt x="95" y="112"/>
                    <a:pt x="163" y="44"/>
                    <a:pt x="270" y="44"/>
                  </a:cubicBezTo>
                  <a:cubicBezTo>
                    <a:pt x="380" y="44"/>
                    <a:pt x="432" y="99"/>
                    <a:pt x="500" y="180"/>
                  </a:cubicBezTo>
                  <a:cubicBezTo>
                    <a:pt x="506" y="186"/>
                    <a:pt x="514" y="190"/>
                    <a:pt x="519" y="190"/>
                  </a:cubicBezTo>
                  <a:cubicBezTo>
                    <a:pt x="525" y="190"/>
                    <a:pt x="529" y="186"/>
                    <a:pt x="529" y="180"/>
                  </a:cubicBezTo>
                  <a:cubicBezTo>
                    <a:pt x="514" y="58"/>
                    <a:pt x="399" y="1"/>
                    <a:pt x="280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76" name="Google Shape;3476;p77"/>
            <p:cNvSpPr/>
            <p:nvPr/>
          </p:nvSpPr>
          <p:spPr>
            <a:xfrm>
              <a:off x="3680951" y="1977194"/>
              <a:ext cx="165184" cy="45185"/>
            </a:xfrm>
            <a:custGeom>
              <a:avLst/>
              <a:gdLst/>
              <a:ahLst/>
              <a:cxnLst/>
              <a:rect l="l" t="t" r="r" b="b"/>
              <a:pathLst>
                <a:path w="1115" h="305" extrusionOk="0">
                  <a:moveTo>
                    <a:pt x="1069" y="0"/>
                  </a:moveTo>
                  <a:cubicBezTo>
                    <a:pt x="1060" y="0"/>
                    <a:pt x="1049" y="3"/>
                    <a:pt x="1041" y="11"/>
                  </a:cubicBezTo>
                  <a:cubicBezTo>
                    <a:pt x="891" y="179"/>
                    <a:pt x="659" y="253"/>
                    <a:pt x="430" y="253"/>
                  </a:cubicBezTo>
                  <a:cubicBezTo>
                    <a:pt x="289" y="253"/>
                    <a:pt x="149" y="225"/>
                    <a:pt x="30" y="173"/>
                  </a:cubicBezTo>
                  <a:cubicBezTo>
                    <a:pt x="1" y="173"/>
                    <a:pt x="1" y="202"/>
                    <a:pt x="17" y="202"/>
                  </a:cubicBezTo>
                  <a:cubicBezTo>
                    <a:pt x="131" y="271"/>
                    <a:pt x="275" y="304"/>
                    <a:pt x="424" y="304"/>
                  </a:cubicBezTo>
                  <a:cubicBezTo>
                    <a:pt x="677" y="304"/>
                    <a:pt x="943" y="209"/>
                    <a:pt x="1096" y="40"/>
                  </a:cubicBezTo>
                  <a:cubicBezTo>
                    <a:pt x="1114" y="19"/>
                    <a:pt x="1093" y="0"/>
                    <a:pt x="1069" y="0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77" name="Google Shape;3477;p77"/>
            <p:cNvSpPr/>
            <p:nvPr/>
          </p:nvSpPr>
          <p:spPr>
            <a:xfrm>
              <a:off x="3829247" y="1964750"/>
              <a:ext cx="29926" cy="22815"/>
            </a:xfrm>
            <a:custGeom>
              <a:avLst/>
              <a:gdLst/>
              <a:ahLst/>
              <a:cxnLst/>
              <a:rect l="l" t="t" r="r" b="b"/>
              <a:pathLst>
                <a:path w="202" h="154" extrusionOk="0">
                  <a:moveTo>
                    <a:pt x="40" y="1"/>
                  </a:moveTo>
                  <a:lnTo>
                    <a:pt x="40" y="1"/>
                  </a:lnTo>
                  <a:cubicBezTo>
                    <a:pt x="1" y="43"/>
                    <a:pt x="40" y="95"/>
                    <a:pt x="69" y="111"/>
                  </a:cubicBezTo>
                  <a:cubicBezTo>
                    <a:pt x="90" y="132"/>
                    <a:pt x="120" y="153"/>
                    <a:pt x="153" y="153"/>
                  </a:cubicBezTo>
                  <a:cubicBezTo>
                    <a:pt x="161" y="153"/>
                    <a:pt x="168" y="152"/>
                    <a:pt x="176" y="150"/>
                  </a:cubicBezTo>
                  <a:cubicBezTo>
                    <a:pt x="189" y="150"/>
                    <a:pt x="202" y="137"/>
                    <a:pt x="189" y="124"/>
                  </a:cubicBezTo>
                  <a:cubicBezTo>
                    <a:pt x="182" y="117"/>
                    <a:pt x="173" y="117"/>
                    <a:pt x="163" y="117"/>
                  </a:cubicBezTo>
                  <a:cubicBezTo>
                    <a:pt x="152" y="117"/>
                    <a:pt x="142" y="117"/>
                    <a:pt x="134" y="111"/>
                  </a:cubicBezTo>
                  <a:cubicBezTo>
                    <a:pt x="82" y="95"/>
                    <a:pt x="69" y="56"/>
                    <a:pt x="53" y="14"/>
                  </a:cubicBezTo>
                  <a:lnTo>
                    <a:pt x="40" y="1"/>
                  </a:ln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78" name="Google Shape;3478;p77"/>
            <p:cNvSpPr/>
            <p:nvPr/>
          </p:nvSpPr>
          <p:spPr>
            <a:xfrm>
              <a:off x="3797395" y="1768897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21" y="1"/>
                  </a:moveTo>
                  <a:cubicBezTo>
                    <a:pt x="430" y="1"/>
                    <a:pt x="174" y="108"/>
                    <a:pt x="93" y="364"/>
                  </a:cubicBezTo>
                  <a:cubicBezTo>
                    <a:pt x="1" y="669"/>
                    <a:pt x="195" y="973"/>
                    <a:pt x="596" y="973"/>
                  </a:cubicBezTo>
                  <a:cubicBezTo>
                    <a:pt x="604" y="973"/>
                    <a:pt x="613" y="973"/>
                    <a:pt x="621" y="973"/>
                  </a:cubicBezTo>
                  <a:cubicBezTo>
                    <a:pt x="1065" y="947"/>
                    <a:pt x="1227" y="688"/>
                    <a:pt x="1175" y="432"/>
                  </a:cubicBezTo>
                  <a:cubicBezTo>
                    <a:pt x="1133" y="163"/>
                    <a:pt x="932" y="1"/>
                    <a:pt x="6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79" name="Google Shape;3479;p77"/>
            <p:cNvSpPr/>
            <p:nvPr/>
          </p:nvSpPr>
          <p:spPr>
            <a:xfrm>
              <a:off x="3809099" y="1760305"/>
              <a:ext cx="178221" cy="88296"/>
            </a:xfrm>
            <a:custGeom>
              <a:avLst/>
              <a:gdLst/>
              <a:ahLst/>
              <a:cxnLst/>
              <a:rect l="l" t="t" r="r" b="b"/>
              <a:pathLst>
                <a:path w="1203" h="596" extrusionOk="0">
                  <a:moveTo>
                    <a:pt x="555" y="1"/>
                  </a:moveTo>
                  <a:cubicBezTo>
                    <a:pt x="436" y="1"/>
                    <a:pt x="306" y="30"/>
                    <a:pt x="205" y="98"/>
                  </a:cubicBezTo>
                  <a:cubicBezTo>
                    <a:pt x="69" y="195"/>
                    <a:pt x="27" y="315"/>
                    <a:pt x="1" y="477"/>
                  </a:cubicBezTo>
                  <a:cubicBezTo>
                    <a:pt x="1" y="477"/>
                    <a:pt x="1" y="483"/>
                    <a:pt x="5" y="483"/>
                  </a:cubicBezTo>
                  <a:cubicBezTo>
                    <a:pt x="7" y="483"/>
                    <a:pt x="10" y="481"/>
                    <a:pt x="14" y="477"/>
                  </a:cubicBezTo>
                  <a:cubicBezTo>
                    <a:pt x="86" y="250"/>
                    <a:pt x="318" y="107"/>
                    <a:pt x="548" y="107"/>
                  </a:cubicBezTo>
                  <a:cubicBezTo>
                    <a:pt x="578" y="107"/>
                    <a:pt x="607" y="109"/>
                    <a:pt x="636" y="114"/>
                  </a:cubicBezTo>
                  <a:cubicBezTo>
                    <a:pt x="743" y="140"/>
                    <a:pt x="853" y="195"/>
                    <a:pt x="934" y="276"/>
                  </a:cubicBezTo>
                  <a:cubicBezTo>
                    <a:pt x="999" y="370"/>
                    <a:pt x="1015" y="490"/>
                    <a:pt x="1080" y="584"/>
                  </a:cubicBezTo>
                  <a:cubicBezTo>
                    <a:pt x="1088" y="592"/>
                    <a:pt x="1102" y="596"/>
                    <a:pt x="1113" y="596"/>
                  </a:cubicBezTo>
                  <a:cubicBezTo>
                    <a:pt x="1125" y="596"/>
                    <a:pt x="1135" y="592"/>
                    <a:pt x="1135" y="584"/>
                  </a:cubicBezTo>
                  <a:cubicBezTo>
                    <a:pt x="1203" y="451"/>
                    <a:pt x="1109" y="276"/>
                    <a:pt x="1015" y="179"/>
                  </a:cubicBezTo>
                  <a:cubicBezTo>
                    <a:pt x="905" y="85"/>
                    <a:pt x="756" y="17"/>
                    <a:pt x="623" y="4"/>
                  </a:cubicBezTo>
                  <a:cubicBezTo>
                    <a:pt x="601" y="2"/>
                    <a:pt x="578" y="1"/>
                    <a:pt x="555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80" name="Google Shape;3480;p77"/>
            <p:cNvSpPr/>
            <p:nvPr/>
          </p:nvSpPr>
          <p:spPr>
            <a:xfrm>
              <a:off x="3815321" y="1792897"/>
              <a:ext cx="122074" cy="120148"/>
            </a:xfrm>
            <a:custGeom>
              <a:avLst/>
              <a:gdLst/>
              <a:ahLst/>
              <a:cxnLst/>
              <a:rect l="l" t="t" r="r" b="b"/>
              <a:pathLst>
                <a:path w="824" h="811" extrusionOk="0">
                  <a:moveTo>
                    <a:pt x="406" y="1"/>
                  </a:moveTo>
                  <a:cubicBezTo>
                    <a:pt x="189" y="1"/>
                    <a:pt x="1" y="176"/>
                    <a:pt x="1" y="406"/>
                  </a:cubicBezTo>
                  <a:cubicBezTo>
                    <a:pt x="1" y="623"/>
                    <a:pt x="189" y="811"/>
                    <a:pt x="406" y="811"/>
                  </a:cubicBezTo>
                  <a:cubicBezTo>
                    <a:pt x="633" y="811"/>
                    <a:pt x="824" y="623"/>
                    <a:pt x="824" y="406"/>
                  </a:cubicBezTo>
                  <a:cubicBezTo>
                    <a:pt x="824" y="176"/>
                    <a:pt x="633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81" name="Google Shape;3481;p77"/>
            <p:cNvSpPr/>
            <p:nvPr/>
          </p:nvSpPr>
          <p:spPr>
            <a:xfrm>
              <a:off x="3829247" y="1826972"/>
              <a:ext cx="40000" cy="38074"/>
            </a:xfrm>
            <a:custGeom>
              <a:avLst/>
              <a:gdLst/>
              <a:ahLst/>
              <a:cxnLst/>
              <a:rect l="l" t="t" r="r" b="b"/>
              <a:pathLst>
                <a:path w="270" h="257" extrusionOk="0">
                  <a:moveTo>
                    <a:pt x="134" y="1"/>
                  </a:moveTo>
                  <a:cubicBezTo>
                    <a:pt x="69" y="1"/>
                    <a:pt x="1" y="69"/>
                    <a:pt x="1" y="134"/>
                  </a:cubicBezTo>
                  <a:cubicBezTo>
                    <a:pt x="1" y="202"/>
                    <a:pt x="69" y="257"/>
                    <a:pt x="134" y="257"/>
                  </a:cubicBezTo>
                  <a:cubicBezTo>
                    <a:pt x="202" y="257"/>
                    <a:pt x="270" y="202"/>
                    <a:pt x="270" y="134"/>
                  </a:cubicBezTo>
                  <a:cubicBezTo>
                    <a:pt x="270" y="69"/>
                    <a:pt x="202" y="1"/>
                    <a:pt x="1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82" name="Google Shape;3482;p77"/>
            <p:cNvSpPr/>
            <p:nvPr/>
          </p:nvSpPr>
          <p:spPr>
            <a:xfrm>
              <a:off x="3521099" y="1768897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23" y="1"/>
                  </a:moveTo>
                  <a:cubicBezTo>
                    <a:pt x="299" y="1"/>
                    <a:pt x="108" y="163"/>
                    <a:pt x="56" y="432"/>
                  </a:cubicBezTo>
                  <a:cubicBezTo>
                    <a:pt x="1" y="688"/>
                    <a:pt x="163" y="947"/>
                    <a:pt x="623" y="973"/>
                  </a:cubicBezTo>
                  <a:cubicBezTo>
                    <a:pt x="631" y="973"/>
                    <a:pt x="640" y="973"/>
                    <a:pt x="648" y="973"/>
                  </a:cubicBezTo>
                  <a:cubicBezTo>
                    <a:pt x="1048" y="973"/>
                    <a:pt x="1227" y="669"/>
                    <a:pt x="1135" y="364"/>
                  </a:cubicBezTo>
                  <a:cubicBezTo>
                    <a:pt x="1067" y="108"/>
                    <a:pt x="798" y="1"/>
                    <a:pt x="6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83" name="Google Shape;3483;p77"/>
            <p:cNvSpPr/>
            <p:nvPr/>
          </p:nvSpPr>
          <p:spPr>
            <a:xfrm>
              <a:off x="3512951" y="1760749"/>
              <a:ext cx="180147" cy="88000"/>
            </a:xfrm>
            <a:custGeom>
              <a:avLst/>
              <a:gdLst/>
              <a:ahLst/>
              <a:cxnLst/>
              <a:rect l="l" t="t" r="r" b="b"/>
              <a:pathLst>
                <a:path w="1216" h="594" extrusionOk="0">
                  <a:moveTo>
                    <a:pt x="660" y="1"/>
                  </a:moveTo>
                  <a:cubicBezTo>
                    <a:pt x="600" y="1"/>
                    <a:pt x="541" y="10"/>
                    <a:pt x="487" y="30"/>
                  </a:cubicBezTo>
                  <a:cubicBezTo>
                    <a:pt x="367" y="56"/>
                    <a:pt x="260" y="124"/>
                    <a:pt x="179" y="205"/>
                  </a:cubicBezTo>
                  <a:cubicBezTo>
                    <a:pt x="111" y="299"/>
                    <a:pt x="1" y="461"/>
                    <a:pt x="69" y="568"/>
                  </a:cubicBezTo>
                  <a:cubicBezTo>
                    <a:pt x="78" y="577"/>
                    <a:pt x="100" y="593"/>
                    <a:pt x="118" y="593"/>
                  </a:cubicBezTo>
                  <a:cubicBezTo>
                    <a:pt x="126" y="593"/>
                    <a:pt x="133" y="590"/>
                    <a:pt x="137" y="581"/>
                  </a:cubicBezTo>
                  <a:cubicBezTo>
                    <a:pt x="179" y="500"/>
                    <a:pt x="192" y="419"/>
                    <a:pt x="244" y="338"/>
                  </a:cubicBezTo>
                  <a:cubicBezTo>
                    <a:pt x="299" y="244"/>
                    <a:pt x="367" y="192"/>
                    <a:pt x="461" y="150"/>
                  </a:cubicBezTo>
                  <a:cubicBezTo>
                    <a:pt x="529" y="121"/>
                    <a:pt x="601" y="108"/>
                    <a:pt x="673" y="108"/>
                  </a:cubicBezTo>
                  <a:cubicBezTo>
                    <a:pt x="903" y="108"/>
                    <a:pt x="1131" y="247"/>
                    <a:pt x="1203" y="474"/>
                  </a:cubicBezTo>
                  <a:cubicBezTo>
                    <a:pt x="1203" y="478"/>
                    <a:pt x="1204" y="479"/>
                    <a:pt x="1206" y="479"/>
                  </a:cubicBezTo>
                  <a:cubicBezTo>
                    <a:pt x="1209" y="479"/>
                    <a:pt x="1216" y="470"/>
                    <a:pt x="1216" y="461"/>
                  </a:cubicBezTo>
                  <a:cubicBezTo>
                    <a:pt x="1190" y="299"/>
                    <a:pt x="1122" y="163"/>
                    <a:pt x="960" y="82"/>
                  </a:cubicBezTo>
                  <a:cubicBezTo>
                    <a:pt x="875" y="30"/>
                    <a:pt x="766" y="1"/>
                    <a:pt x="660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84" name="Google Shape;3484;p77"/>
            <p:cNvSpPr/>
            <p:nvPr/>
          </p:nvSpPr>
          <p:spPr>
            <a:xfrm>
              <a:off x="3565247" y="1792897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76" y="1"/>
                    <a:pt x="1" y="176"/>
                    <a:pt x="1" y="406"/>
                  </a:cubicBezTo>
                  <a:cubicBezTo>
                    <a:pt x="1" y="623"/>
                    <a:pt x="176" y="811"/>
                    <a:pt x="406" y="811"/>
                  </a:cubicBezTo>
                  <a:cubicBezTo>
                    <a:pt x="636" y="811"/>
                    <a:pt x="811" y="623"/>
                    <a:pt x="811" y="406"/>
                  </a:cubicBezTo>
                  <a:cubicBezTo>
                    <a:pt x="811" y="176"/>
                    <a:pt x="636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85" name="Google Shape;3485;p77"/>
            <p:cNvSpPr/>
            <p:nvPr/>
          </p:nvSpPr>
          <p:spPr>
            <a:xfrm>
              <a:off x="3577247" y="1826972"/>
              <a:ext cx="38074" cy="38074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34" y="1"/>
                  </a:moveTo>
                  <a:cubicBezTo>
                    <a:pt x="53" y="1"/>
                    <a:pt x="1" y="69"/>
                    <a:pt x="1" y="134"/>
                  </a:cubicBezTo>
                  <a:cubicBezTo>
                    <a:pt x="1" y="202"/>
                    <a:pt x="53" y="257"/>
                    <a:pt x="134" y="257"/>
                  </a:cubicBezTo>
                  <a:cubicBezTo>
                    <a:pt x="202" y="257"/>
                    <a:pt x="257" y="202"/>
                    <a:pt x="257" y="134"/>
                  </a:cubicBezTo>
                  <a:cubicBezTo>
                    <a:pt x="257" y="69"/>
                    <a:pt x="202" y="1"/>
                    <a:pt x="1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86" name="Google Shape;3486;p77"/>
            <p:cNvSpPr/>
            <p:nvPr/>
          </p:nvSpPr>
          <p:spPr>
            <a:xfrm>
              <a:off x="3843173" y="1690379"/>
              <a:ext cx="101925" cy="52296"/>
            </a:xfrm>
            <a:custGeom>
              <a:avLst/>
              <a:gdLst/>
              <a:ahLst/>
              <a:cxnLst/>
              <a:rect l="l" t="t" r="r" b="b"/>
              <a:pathLst>
                <a:path w="688" h="353" extrusionOk="0">
                  <a:moveTo>
                    <a:pt x="166" y="0"/>
                  </a:moveTo>
                  <a:cubicBezTo>
                    <a:pt x="151" y="0"/>
                    <a:pt x="136" y="1"/>
                    <a:pt x="121" y="3"/>
                  </a:cubicBezTo>
                  <a:cubicBezTo>
                    <a:pt x="95" y="3"/>
                    <a:pt x="82" y="3"/>
                    <a:pt x="56" y="19"/>
                  </a:cubicBezTo>
                  <a:cubicBezTo>
                    <a:pt x="27" y="32"/>
                    <a:pt x="14" y="58"/>
                    <a:pt x="14" y="84"/>
                  </a:cubicBezTo>
                  <a:cubicBezTo>
                    <a:pt x="1" y="139"/>
                    <a:pt x="56" y="165"/>
                    <a:pt x="95" y="181"/>
                  </a:cubicBezTo>
                  <a:cubicBezTo>
                    <a:pt x="137" y="181"/>
                    <a:pt x="176" y="181"/>
                    <a:pt x="202" y="194"/>
                  </a:cubicBezTo>
                  <a:cubicBezTo>
                    <a:pt x="231" y="194"/>
                    <a:pt x="257" y="194"/>
                    <a:pt x="283" y="207"/>
                  </a:cubicBezTo>
                  <a:cubicBezTo>
                    <a:pt x="380" y="220"/>
                    <a:pt x="461" y="262"/>
                    <a:pt x="542" y="301"/>
                  </a:cubicBezTo>
                  <a:cubicBezTo>
                    <a:pt x="568" y="314"/>
                    <a:pt x="594" y="343"/>
                    <a:pt x="636" y="343"/>
                  </a:cubicBezTo>
                  <a:cubicBezTo>
                    <a:pt x="642" y="349"/>
                    <a:pt x="652" y="353"/>
                    <a:pt x="660" y="353"/>
                  </a:cubicBezTo>
                  <a:cubicBezTo>
                    <a:pt x="668" y="353"/>
                    <a:pt x="675" y="349"/>
                    <a:pt x="675" y="343"/>
                  </a:cubicBezTo>
                  <a:cubicBezTo>
                    <a:pt x="675" y="327"/>
                    <a:pt x="688" y="314"/>
                    <a:pt x="675" y="314"/>
                  </a:cubicBezTo>
                  <a:cubicBezTo>
                    <a:pt x="675" y="262"/>
                    <a:pt x="649" y="233"/>
                    <a:pt x="623" y="194"/>
                  </a:cubicBezTo>
                  <a:cubicBezTo>
                    <a:pt x="568" y="152"/>
                    <a:pt x="526" y="113"/>
                    <a:pt x="474" y="84"/>
                  </a:cubicBezTo>
                  <a:cubicBezTo>
                    <a:pt x="377" y="38"/>
                    <a:pt x="273" y="0"/>
                    <a:pt x="166" y="0"/>
                  </a:cubicBezTo>
                  <a:close/>
                </a:path>
              </a:pathLst>
            </a:custGeom>
            <a:solidFill>
              <a:srgbClr val="7A414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87" name="Google Shape;3487;p77"/>
            <p:cNvSpPr/>
            <p:nvPr/>
          </p:nvSpPr>
          <p:spPr>
            <a:xfrm>
              <a:off x="3555173" y="1690230"/>
              <a:ext cx="101925" cy="46666"/>
            </a:xfrm>
            <a:custGeom>
              <a:avLst/>
              <a:gdLst/>
              <a:ahLst/>
              <a:cxnLst/>
              <a:rect l="l" t="t" r="r" b="b"/>
              <a:pathLst>
                <a:path w="688" h="315" extrusionOk="0">
                  <a:moveTo>
                    <a:pt x="535" y="1"/>
                  </a:moveTo>
                  <a:cubicBezTo>
                    <a:pt x="434" y="1"/>
                    <a:pt x="333" y="26"/>
                    <a:pt x="244" y="59"/>
                  </a:cubicBezTo>
                  <a:cubicBezTo>
                    <a:pt x="189" y="85"/>
                    <a:pt x="121" y="127"/>
                    <a:pt x="82" y="166"/>
                  </a:cubicBezTo>
                  <a:cubicBezTo>
                    <a:pt x="56" y="195"/>
                    <a:pt x="27" y="221"/>
                    <a:pt x="14" y="276"/>
                  </a:cubicBezTo>
                  <a:cubicBezTo>
                    <a:pt x="1" y="276"/>
                    <a:pt x="14" y="289"/>
                    <a:pt x="14" y="302"/>
                  </a:cubicBezTo>
                  <a:cubicBezTo>
                    <a:pt x="14" y="315"/>
                    <a:pt x="40" y="315"/>
                    <a:pt x="56" y="315"/>
                  </a:cubicBezTo>
                  <a:cubicBezTo>
                    <a:pt x="95" y="302"/>
                    <a:pt x="121" y="289"/>
                    <a:pt x="150" y="276"/>
                  </a:cubicBezTo>
                  <a:cubicBezTo>
                    <a:pt x="231" y="234"/>
                    <a:pt x="325" y="208"/>
                    <a:pt x="406" y="195"/>
                  </a:cubicBezTo>
                  <a:lnTo>
                    <a:pt x="487" y="195"/>
                  </a:lnTo>
                  <a:cubicBezTo>
                    <a:pt x="526" y="182"/>
                    <a:pt x="568" y="182"/>
                    <a:pt x="594" y="182"/>
                  </a:cubicBezTo>
                  <a:cubicBezTo>
                    <a:pt x="649" y="182"/>
                    <a:pt x="688" y="153"/>
                    <a:pt x="688" y="101"/>
                  </a:cubicBezTo>
                  <a:cubicBezTo>
                    <a:pt x="688" y="72"/>
                    <a:pt x="675" y="46"/>
                    <a:pt x="649" y="33"/>
                  </a:cubicBezTo>
                  <a:cubicBezTo>
                    <a:pt x="636" y="20"/>
                    <a:pt x="607" y="4"/>
                    <a:pt x="594" y="4"/>
                  </a:cubicBezTo>
                  <a:cubicBezTo>
                    <a:pt x="574" y="2"/>
                    <a:pt x="554" y="1"/>
                    <a:pt x="535" y="1"/>
                  </a:cubicBezTo>
                  <a:close/>
                </a:path>
              </a:pathLst>
            </a:custGeom>
            <a:solidFill>
              <a:srgbClr val="7A414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88" name="Google Shape;3488;p77"/>
            <p:cNvSpPr/>
            <p:nvPr/>
          </p:nvSpPr>
          <p:spPr>
            <a:xfrm>
              <a:off x="4021247" y="1740305"/>
              <a:ext cx="147999" cy="191703"/>
            </a:xfrm>
            <a:custGeom>
              <a:avLst/>
              <a:gdLst/>
              <a:ahLst/>
              <a:cxnLst/>
              <a:rect l="l" t="t" r="r" b="b"/>
              <a:pathLst>
                <a:path w="999" h="1294" extrusionOk="0">
                  <a:moveTo>
                    <a:pt x="464" y="1"/>
                  </a:moveTo>
                  <a:cubicBezTo>
                    <a:pt x="228" y="1"/>
                    <a:pt x="44" y="214"/>
                    <a:pt x="1" y="369"/>
                  </a:cubicBezTo>
                  <a:lnTo>
                    <a:pt x="27" y="1166"/>
                  </a:lnTo>
                  <a:cubicBezTo>
                    <a:pt x="85" y="1253"/>
                    <a:pt x="183" y="1293"/>
                    <a:pt x="292" y="1293"/>
                  </a:cubicBezTo>
                  <a:cubicBezTo>
                    <a:pt x="488" y="1293"/>
                    <a:pt x="720" y="1165"/>
                    <a:pt x="824" y="949"/>
                  </a:cubicBezTo>
                  <a:cubicBezTo>
                    <a:pt x="999" y="599"/>
                    <a:pt x="918" y="152"/>
                    <a:pt x="620" y="32"/>
                  </a:cubicBezTo>
                  <a:cubicBezTo>
                    <a:pt x="566" y="10"/>
                    <a:pt x="514" y="1"/>
                    <a:pt x="464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89" name="Google Shape;3489;p77"/>
            <p:cNvSpPr/>
            <p:nvPr/>
          </p:nvSpPr>
          <p:spPr>
            <a:xfrm>
              <a:off x="4016951" y="1797786"/>
              <a:ext cx="120444" cy="74222"/>
            </a:xfrm>
            <a:custGeom>
              <a:avLst/>
              <a:gdLst/>
              <a:ahLst/>
              <a:cxnLst/>
              <a:rect l="l" t="t" r="r" b="b"/>
              <a:pathLst>
                <a:path w="813" h="501" extrusionOk="0">
                  <a:moveTo>
                    <a:pt x="367" y="0"/>
                  </a:moveTo>
                  <a:cubicBezTo>
                    <a:pt x="212" y="0"/>
                    <a:pt x="56" y="69"/>
                    <a:pt x="1" y="224"/>
                  </a:cubicBezTo>
                  <a:cubicBezTo>
                    <a:pt x="1" y="234"/>
                    <a:pt x="11" y="255"/>
                    <a:pt x="22" y="255"/>
                  </a:cubicBezTo>
                  <a:cubicBezTo>
                    <a:pt x="24" y="255"/>
                    <a:pt x="27" y="253"/>
                    <a:pt x="30" y="250"/>
                  </a:cubicBezTo>
                  <a:cubicBezTo>
                    <a:pt x="82" y="211"/>
                    <a:pt x="124" y="156"/>
                    <a:pt x="192" y="130"/>
                  </a:cubicBezTo>
                  <a:cubicBezTo>
                    <a:pt x="243" y="98"/>
                    <a:pt x="293" y="83"/>
                    <a:pt x="343" y="83"/>
                  </a:cubicBezTo>
                  <a:cubicBezTo>
                    <a:pt x="360" y="83"/>
                    <a:pt x="376" y="85"/>
                    <a:pt x="393" y="88"/>
                  </a:cubicBezTo>
                  <a:cubicBezTo>
                    <a:pt x="435" y="130"/>
                    <a:pt x="461" y="169"/>
                    <a:pt x="448" y="237"/>
                  </a:cubicBezTo>
                  <a:cubicBezTo>
                    <a:pt x="448" y="305"/>
                    <a:pt x="422" y="373"/>
                    <a:pt x="380" y="412"/>
                  </a:cubicBezTo>
                  <a:cubicBezTo>
                    <a:pt x="341" y="454"/>
                    <a:pt x="299" y="467"/>
                    <a:pt x="260" y="480"/>
                  </a:cubicBezTo>
                  <a:lnTo>
                    <a:pt x="244" y="493"/>
                  </a:lnTo>
                  <a:cubicBezTo>
                    <a:pt x="262" y="498"/>
                    <a:pt x="280" y="500"/>
                    <a:pt x="297" y="500"/>
                  </a:cubicBezTo>
                  <a:cubicBezTo>
                    <a:pt x="471" y="500"/>
                    <a:pt x="578" y="264"/>
                    <a:pt x="516" y="117"/>
                  </a:cubicBezTo>
                  <a:lnTo>
                    <a:pt x="516" y="117"/>
                  </a:lnTo>
                  <a:cubicBezTo>
                    <a:pt x="623" y="169"/>
                    <a:pt x="717" y="250"/>
                    <a:pt x="717" y="386"/>
                  </a:cubicBezTo>
                  <a:cubicBezTo>
                    <a:pt x="813" y="146"/>
                    <a:pt x="592" y="0"/>
                    <a:pt x="367" y="0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90" name="Google Shape;3490;p77"/>
            <p:cNvSpPr/>
            <p:nvPr/>
          </p:nvSpPr>
          <p:spPr>
            <a:xfrm>
              <a:off x="4003025" y="1742971"/>
              <a:ext cx="76444" cy="102814"/>
            </a:xfrm>
            <a:custGeom>
              <a:avLst/>
              <a:gdLst/>
              <a:ahLst/>
              <a:cxnLst/>
              <a:rect l="l" t="t" r="r" b="b"/>
              <a:pathLst>
                <a:path w="516" h="694" extrusionOk="0">
                  <a:moveTo>
                    <a:pt x="516" y="1"/>
                  </a:moveTo>
                  <a:lnTo>
                    <a:pt x="56" y="14"/>
                  </a:lnTo>
                  <a:cubicBezTo>
                    <a:pt x="82" y="150"/>
                    <a:pt x="1" y="581"/>
                    <a:pt x="56" y="675"/>
                  </a:cubicBezTo>
                  <a:cubicBezTo>
                    <a:pt x="63" y="687"/>
                    <a:pt x="75" y="693"/>
                    <a:pt x="91" y="693"/>
                  </a:cubicBezTo>
                  <a:cubicBezTo>
                    <a:pt x="196" y="693"/>
                    <a:pt x="457" y="434"/>
                    <a:pt x="516" y="1"/>
                  </a:cubicBezTo>
                  <a:close/>
                </a:path>
              </a:pathLst>
            </a:custGeom>
            <a:solidFill>
              <a:srgbClr val="AA5E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91" name="Google Shape;3491;p77"/>
            <p:cNvSpPr/>
            <p:nvPr/>
          </p:nvSpPr>
          <p:spPr>
            <a:xfrm>
              <a:off x="3589247" y="2162972"/>
              <a:ext cx="396146" cy="425924"/>
            </a:xfrm>
            <a:custGeom>
              <a:avLst/>
              <a:gdLst/>
              <a:ahLst/>
              <a:cxnLst/>
              <a:rect l="l" t="t" r="r" b="b"/>
              <a:pathLst>
                <a:path w="2674" h="2875" extrusionOk="0">
                  <a:moveTo>
                    <a:pt x="798" y="1"/>
                  </a:moveTo>
                  <a:cubicBezTo>
                    <a:pt x="730" y="189"/>
                    <a:pt x="513" y="406"/>
                    <a:pt x="325" y="1012"/>
                  </a:cubicBezTo>
                  <a:cubicBezTo>
                    <a:pt x="82" y="1822"/>
                    <a:pt x="1" y="2269"/>
                    <a:pt x="1" y="2700"/>
                  </a:cubicBezTo>
                  <a:cubicBezTo>
                    <a:pt x="1" y="2700"/>
                    <a:pt x="526" y="2875"/>
                    <a:pt x="1336" y="2875"/>
                  </a:cubicBezTo>
                  <a:cubicBezTo>
                    <a:pt x="2146" y="2875"/>
                    <a:pt x="2674" y="2700"/>
                    <a:pt x="2674" y="2700"/>
                  </a:cubicBezTo>
                  <a:cubicBezTo>
                    <a:pt x="2674" y="2256"/>
                    <a:pt x="2593" y="1822"/>
                    <a:pt x="2350" y="1012"/>
                  </a:cubicBezTo>
                  <a:cubicBezTo>
                    <a:pt x="2159" y="406"/>
                    <a:pt x="1945" y="189"/>
                    <a:pt x="1877" y="1"/>
                  </a:cubicBezTo>
                  <a:cubicBezTo>
                    <a:pt x="1864" y="1"/>
                    <a:pt x="1783" y="231"/>
                    <a:pt x="1336" y="231"/>
                  </a:cubicBezTo>
                  <a:cubicBezTo>
                    <a:pt x="892" y="231"/>
                    <a:pt x="798" y="1"/>
                    <a:pt x="798" y="1"/>
                  </a:cubicBez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492" name="Google Shape;3492;p77"/>
          <p:cNvGrpSpPr/>
          <p:nvPr/>
        </p:nvGrpSpPr>
        <p:grpSpPr>
          <a:xfrm>
            <a:off x="7635256" y="3992408"/>
            <a:ext cx="1254344" cy="2333217"/>
            <a:chOff x="4613100" y="3115123"/>
            <a:chExt cx="771999" cy="1436003"/>
          </a:xfrm>
        </p:grpSpPr>
        <p:sp>
          <p:nvSpPr>
            <p:cNvPr id="3493" name="Google Shape;3493;p77"/>
            <p:cNvSpPr/>
            <p:nvPr/>
          </p:nvSpPr>
          <p:spPr>
            <a:xfrm>
              <a:off x="4801248" y="3769050"/>
              <a:ext cx="396146" cy="509924"/>
            </a:xfrm>
            <a:custGeom>
              <a:avLst/>
              <a:gdLst/>
              <a:ahLst/>
              <a:cxnLst/>
              <a:rect l="l" t="t" r="r" b="b"/>
              <a:pathLst>
                <a:path w="2674" h="3442" extrusionOk="0">
                  <a:moveTo>
                    <a:pt x="850" y="1"/>
                  </a:moveTo>
                  <a:cubicBezTo>
                    <a:pt x="850" y="1"/>
                    <a:pt x="850" y="257"/>
                    <a:pt x="824" y="471"/>
                  </a:cubicBezTo>
                  <a:cubicBezTo>
                    <a:pt x="811" y="701"/>
                    <a:pt x="539" y="876"/>
                    <a:pt x="325" y="1579"/>
                  </a:cubicBezTo>
                  <a:cubicBezTo>
                    <a:pt x="82" y="2389"/>
                    <a:pt x="1" y="3280"/>
                    <a:pt x="1" y="3280"/>
                  </a:cubicBezTo>
                  <a:cubicBezTo>
                    <a:pt x="1" y="3280"/>
                    <a:pt x="526" y="3442"/>
                    <a:pt x="1336" y="3442"/>
                  </a:cubicBezTo>
                  <a:cubicBezTo>
                    <a:pt x="2146" y="3442"/>
                    <a:pt x="2674" y="3280"/>
                    <a:pt x="2674" y="3280"/>
                  </a:cubicBezTo>
                  <a:cubicBezTo>
                    <a:pt x="2674" y="3280"/>
                    <a:pt x="2593" y="2389"/>
                    <a:pt x="2350" y="1579"/>
                  </a:cubicBezTo>
                  <a:cubicBezTo>
                    <a:pt x="2133" y="876"/>
                    <a:pt x="1864" y="701"/>
                    <a:pt x="1851" y="471"/>
                  </a:cubicBezTo>
                  <a:cubicBezTo>
                    <a:pt x="1835" y="257"/>
                    <a:pt x="1822" y="1"/>
                    <a:pt x="1822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94" name="Google Shape;3494;p77"/>
            <p:cNvSpPr/>
            <p:nvPr/>
          </p:nvSpPr>
          <p:spPr>
            <a:xfrm>
              <a:off x="4615025" y="3115123"/>
              <a:ext cx="720145" cy="609923"/>
            </a:xfrm>
            <a:custGeom>
              <a:avLst/>
              <a:gdLst/>
              <a:ahLst/>
              <a:cxnLst/>
              <a:rect l="l" t="t" r="r" b="b"/>
              <a:pathLst>
                <a:path w="4861" h="4117" extrusionOk="0">
                  <a:moveTo>
                    <a:pt x="2441" y="0"/>
                  </a:moveTo>
                  <a:cubicBezTo>
                    <a:pt x="1968" y="0"/>
                    <a:pt x="1474" y="104"/>
                    <a:pt x="1083" y="404"/>
                  </a:cubicBezTo>
                  <a:cubicBezTo>
                    <a:pt x="1" y="1240"/>
                    <a:pt x="299" y="2403"/>
                    <a:pt x="568" y="2808"/>
                  </a:cubicBezTo>
                  <a:lnTo>
                    <a:pt x="3889" y="4117"/>
                  </a:lnTo>
                  <a:cubicBezTo>
                    <a:pt x="3889" y="4117"/>
                    <a:pt x="4469" y="4075"/>
                    <a:pt x="4660" y="3346"/>
                  </a:cubicBezTo>
                  <a:cubicBezTo>
                    <a:pt x="4848" y="2617"/>
                    <a:pt x="4861" y="1956"/>
                    <a:pt x="4728" y="1564"/>
                  </a:cubicBezTo>
                  <a:cubicBezTo>
                    <a:pt x="4605" y="1175"/>
                    <a:pt x="4323" y="1094"/>
                    <a:pt x="4323" y="1094"/>
                  </a:cubicBezTo>
                  <a:cubicBezTo>
                    <a:pt x="4323" y="1094"/>
                    <a:pt x="4456" y="822"/>
                    <a:pt x="4012" y="404"/>
                  </a:cubicBezTo>
                  <a:cubicBezTo>
                    <a:pt x="3832" y="242"/>
                    <a:pt x="3161" y="0"/>
                    <a:pt x="2441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95" name="Google Shape;3495;p77"/>
            <p:cNvSpPr/>
            <p:nvPr/>
          </p:nvSpPr>
          <p:spPr>
            <a:xfrm>
              <a:off x="5191026" y="3433049"/>
              <a:ext cx="100444" cy="291999"/>
            </a:xfrm>
            <a:custGeom>
              <a:avLst/>
              <a:gdLst/>
              <a:ahLst/>
              <a:cxnLst/>
              <a:rect l="l" t="t" r="r" b="b"/>
              <a:pathLst>
                <a:path w="678" h="1971" extrusionOk="0">
                  <a:moveTo>
                    <a:pt x="163" y="1"/>
                  </a:moveTo>
                  <a:lnTo>
                    <a:pt x="1" y="1971"/>
                  </a:lnTo>
                  <a:cubicBezTo>
                    <a:pt x="257" y="1783"/>
                    <a:pt x="678" y="1524"/>
                    <a:pt x="678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96" name="Google Shape;3496;p77"/>
            <p:cNvSpPr/>
            <p:nvPr/>
          </p:nvSpPr>
          <p:spPr>
            <a:xfrm>
              <a:off x="4925100" y="3769050"/>
              <a:ext cx="147999" cy="62074"/>
            </a:xfrm>
            <a:custGeom>
              <a:avLst/>
              <a:gdLst/>
              <a:ahLst/>
              <a:cxnLst/>
              <a:rect l="l" t="t" r="r" b="b"/>
              <a:pathLst>
                <a:path w="999" h="419" extrusionOk="0">
                  <a:moveTo>
                    <a:pt x="14" y="1"/>
                  </a:moveTo>
                  <a:cubicBezTo>
                    <a:pt x="14" y="1"/>
                    <a:pt x="14" y="202"/>
                    <a:pt x="1" y="406"/>
                  </a:cubicBezTo>
                  <a:cubicBezTo>
                    <a:pt x="95" y="406"/>
                    <a:pt x="189" y="419"/>
                    <a:pt x="286" y="419"/>
                  </a:cubicBezTo>
                  <a:cubicBezTo>
                    <a:pt x="529" y="419"/>
                    <a:pt x="837" y="338"/>
                    <a:pt x="999" y="244"/>
                  </a:cubicBezTo>
                  <a:cubicBezTo>
                    <a:pt x="986" y="66"/>
                    <a:pt x="986" y="1"/>
                    <a:pt x="986" y="1"/>
                  </a:cubicBez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97" name="Google Shape;3497;p77"/>
            <p:cNvSpPr/>
            <p:nvPr/>
          </p:nvSpPr>
          <p:spPr>
            <a:xfrm>
              <a:off x="4613100" y="3854087"/>
              <a:ext cx="308295" cy="354961"/>
            </a:xfrm>
            <a:custGeom>
              <a:avLst/>
              <a:gdLst/>
              <a:ahLst/>
              <a:cxnLst/>
              <a:rect l="l" t="t" r="r" b="b"/>
              <a:pathLst>
                <a:path w="2081" h="2396" extrusionOk="0">
                  <a:moveTo>
                    <a:pt x="1981" y="1"/>
                  </a:moveTo>
                  <a:cubicBezTo>
                    <a:pt x="1813" y="1"/>
                    <a:pt x="1559" y="144"/>
                    <a:pt x="1161" y="587"/>
                  </a:cubicBezTo>
                  <a:cubicBezTo>
                    <a:pt x="1015" y="749"/>
                    <a:pt x="879" y="911"/>
                    <a:pt x="743" y="1073"/>
                  </a:cubicBezTo>
                  <a:cubicBezTo>
                    <a:pt x="649" y="1193"/>
                    <a:pt x="542" y="1316"/>
                    <a:pt x="448" y="1452"/>
                  </a:cubicBezTo>
                  <a:cubicBezTo>
                    <a:pt x="406" y="1491"/>
                    <a:pt x="380" y="1546"/>
                    <a:pt x="338" y="1585"/>
                  </a:cubicBezTo>
                  <a:cubicBezTo>
                    <a:pt x="286" y="1627"/>
                    <a:pt x="218" y="1640"/>
                    <a:pt x="150" y="1653"/>
                  </a:cubicBezTo>
                  <a:cubicBezTo>
                    <a:pt x="108" y="1666"/>
                    <a:pt x="69" y="1679"/>
                    <a:pt x="43" y="1708"/>
                  </a:cubicBezTo>
                  <a:cubicBezTo>
                    <a:pt x="1" y="1734"/>
                    <a:pt x="14" y="1789"/>
                    <a:pt x="56" y="1802"/>
                  </a:cubicBezTo>
                  <a:cubicBezTo>
                    <a:pt x="73" y="1806"/>
                    <a:pt x="89" y="1808"/>
                    <a:pt x="105" y="1808"/>
                  </a:cubicBezTo>
                  <a:cubicBezTo>
                    <a:pt x="137" y="1808"/>
                    <a:pt x="168" y="1802"/>
                    <a:pt x="205" y="1802"/>
                  </a:cubicBezTo>
                  <a:lnTo>
                    <a:pt x="218" y="1815"/>
                  </a:lnTo>
                  <a:cubicBezTo>
                    <a:pt x="231" y="1828"/>
                    <a:pt x="218" y="1841"/>
                    <a:pt x="218" y="1841"/>
                  </a:cubicBezTo>
                  <a:cubicBezTo>
                    <a:pt x="189" y="1896"/>
                    <a:pt x="163" y="1909"/>
                    <a:pt x="150" y="1938"/>
                  </a:cubicBezTo>
                  <a:cubicBezTo>
                    <a:pt x="124" y="1977"/>
                    <a:pt x="43" y="2071"/>
                    <a:pt x="69" y="2126"/>
                  </a:cubicBezTo>
                  <a:cubicBezTo>
                    <a:pt x="76" y="2141"/>
                    <a:pt x="94" y="2147"/>
                    <a:pt x="113" y="2147"/>
                  </a:cubicBezTo>
                  <a:cubicBezTo>
                    <a:pt x="126" y="2147"/>
                    <a:pt x="139" y="2144"/>
                    <a:pt x="150" y="2139"/>
                  </a:cubicBezTo>
                  <a:cubicBezTo>
                    <a:pt x="176" y="2126"/>
                    <a:pt x="205" y="2113"/>
                    <a:pt x="231" y="2084"/>
                  </a:cubicBezTo>
                  <a:cubicBezTo>
                    <a:pt x="244" y="2071"/>
                    <a:pt x="257" y="2058"/>
                    <a:pt x="270" y="2045"/>
                  </a:cubicBezTo>
                  <a:cubicBezTo>
                    <a:pt x="270" y="2045"/>
                    <a:pt x="286" y="2019"/>
                    <a:pt x="312" y="2019"/>
                  </a:cubicBezTo>
                  <a:cubicBezTo>
                    <a:pt x="325" y="2032"/>
                    <a:pt x="325" y="2045"/>
                    <a:pt x="312" y="2058"/>
                  </a:cubicBezTo>
                  <a:cubicBezTo>
                    <a:pt x="312" y="2058"/>
                    <a:pt x="312" y="2071"/>
                    <a:pt x="299" y="2084"/>
                  </a:cubicBezTo>
                  <a:cubicBezTo>
                    <a:pt x="286" y="2126"/>
                    <a:pt x="257" y="2165"/>
                    <a:pt x="244" y="2207"/>
                  </a:cubicBezTo>
                  <a:cubicBezTo>
                    <a:pt x="231" y="2220"/>
                    <a:pt x="231" y="2246"/>
                    <a:pt x="231" y="2262"/>
                  </a:cubicBezTo>
                  <a:cubicBezTo>
                    <a:pt x="218" y="2275"/>
                    <a:pt x="231" y="2301"/>
                    <a:pt x="231" y="2314"/>
                  </a:cubicBezTo>
                  <a:cubicBezTo>
                    <a:pt x="244" y="2314"/>
                    <a:pt x="257" y="2314"/>
                    <a:pt x="270" y="2327"/>
                  </a:cubicBezTo>
                  <a:cubicBezTo>
                    <a:pt x="299" y="2327"/>
                    <a:pt x="325" y="2314"/>
                    <a:pt x="338" y="2301"/>
                  </a:cubicBezTo>
                  <a:cubicBezTo>
                    <a:pt x="367" y="2275"/>
                    <a:pt x="393" y="2246"/>
                    <a:pt x="406" y="2220"/>
                  </a:cubicBezTo>
                  <a:cubicBezTo>
                    <a:pt x="432" y="2194"/>
                    <a:pt x="461" y="2165"/>
                    <a:pt x="474" y="2139"/>
                  </a:cubicBezTo>
                  <a:cubicBezTo>
                    <a:pt x="487" y="2139"/>
                    <a:pt x="487" y="2126"/>
                    <a:pt x="500" y="2126"/>
                  </a:cubicBezTo>
                  <a:lnTo>
                    <a:pt x="513" y="2139"/>
                  </a:lnTo>
                  <a:lnTo>
                    <a:pt x="513" y="2165"/>
                  </a:lnTo>
                  <a:cubicBezTo>
                    <a:pt x="500" y="2194"/>
                    <a:pt x="500" y="2207"/>
                    <a:pt x="487" y="2220"/>
                  </a:cubicBezTo>
                  <a:cubicBezTo>
                    <a:pt x="487" y="2246"/>
                    <a:pt x="474" y="2262"/>
                    <a:pt x="474" y="2288"/>
                  </a:cubicBezTo>
                  <a:cubicBezTo>
                    <a:pt x="461" y="2314"/>
                    <a:pt x="461" y="2343"/>
                    <a:pt x="461" y="2356"/>
                  </a:cubicBezTo>
                  <a:cubicBezTo>
                    <a:pt x="478" y="2381"/>
                    <a:pt x="501" y="2395"/>
                    <a:pt x="526" y="2395"/>
                  </a:cubicBezTo>
                  <a:cubicBezTo>
                    <a:pt x="540" y="2395"/>
                    <a:pt x="554" y="2391"/>
                    <a:pt x="568" y="2382"/>
                  </a:cubicBezTo>
                  <a:cubicBezTo>
                    <a:pt x="594" y="2356"/>
                    <a:pt x="675" y="2207"/>
                    <a:pt x="691" y="2181"/>
                  </a:cubicBezTo>
                  <a:cubicBezTo>
                    <a:pt x="772" y="2032"/>
                    <a:pt x="866" y="1909"/>
                    <a:pt x="960" y="1776"/>
                  </a:cubicBezTo>
                  <a:cubicBezTo>
                    <a:pt x="1109" y="1572"/>
                    <a:pt x="1459" y="1154"/>
                    <a:pt x="1595" y="1031"/>
                  </a:cubicBezTo>
                  <a:lnTo>
                    <a:pt x="2081" y="20"/>
                  </a:lnTo>
                  <a:cubicBezTo>
                    <a:pt x="2052" y="8"/>
                    <a:pt x="2019" y="1"/>
                    <a:pt x="1981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98" name="Google Shape;3498;p77"/>
            <p:cNvSpPr/>
            <p:nvPr/>
          </p:nvSpPr>
          <p:spPr>
            <a:xfrm>
              <a:off x="5079174" y="3854087"/>
              <a:ext cx="305925" cy="354961"/>
            </a:xfrm>
            <a:custGeom>
              <a:avLst/>
              <a:gdLst/>
              <a:ahLst/>
              <a:cxnLst/>
              <a:rect l="l" t="t" r="r" b="b"/>
              <a:pathLst>
                <a:path w="2065" h="2396" extrusionOk="0">
                  <a:moveTo>
                    <a:pt x="100" y="1"/>
                  </a:moveTo>
                  <a:cubicBezTo>
                    <a:pt x="63" y="1"/>
                    <a:pt x="30" y="8"/>
                    <a:pt x="1" y="20"/>
                  </a:cubicBezTo>
                  <a:lnTo>
                    <a:pt x="474" y="1031"/>
                  </a:lnTo>
                  <a:cubicBezTo>
                    <a:pt x="607" y="1154"/>
                    <a:pt x="879" y="1410"/>
                    <a:pt x="1135" y="1760"/>
                  </a:cubicBezTo>
                  <a:cubicBezTo>
                    <a:pt x="1229" y="1896"/>
                    <a:pt x="1310" y="2032"/>
                    <a:pt x="1378" y="2181"/>
                  </a:cubicBezTo>
                  <a:cubicBezTo>
                    <a:pt x="1391" y="2207"/>
                    <a:pt x="1472" y="2356"/>
                    <a:pt x="1514" y="2382"/>
                  </a:cubicBezTo>
                  <a:cubicBezTo>
                    <a:pt x="1528" y="2391"/>
                    <a:pt x="1542" y="2395"/>
                    <a:pt x="1555" y="2395"/>
                  </a:cubicBezTo>
                  <a:cubicBezTo>
                    <a:pt x="1579" y="2395"/>
                    <a:pt x="1600" y="2381"/>
                    <a:pt x="1608" y="2356"/>
                  </a:cubicBezTo>
                  <a:cubicBezTo>
                    <a:pt x="1621" y="2343"/>
                    <a:pt x="1621" y="2314"/>
                    <a:pt x="1608" y="2288"/>
                  </a:cubicBezTo>
                  <a:cubicBezTo>
                    <a:pt x="1608" y="2262"/>
                    <a:pt x="1595" y="2246"/>
                    <a:pt x="1579" y="2220"/>
                  </a:cubicBezTo>
                  <a:cubicBezTo>
                    <a:pt x="1579" y="2207"/>
                    <a:pt x="1566" y="2194"/>
                    <a:pt x="1566" y="2165"/>
                  </a:cubicBezTo>
                  <a:lnTo>
                    <a:pt x="1566" y="2139"/>
                  </a:lnTo>
                  <a:cubicBezTo>
                    <a:pt x="1566" y="2139"/>
                    <a:pt x="1566" y="2126"/>
                    <a:pt x="1579" y="2126"/>
                  </a:cubicBezTo>
                  <a:cubicBezTo>
                    <a:pt x="1595" y="2126"/>
                    <a:pt x="1595" y="2139"/>
                    <a:pt x="1595" y="2139"/>
                  </a:cubicBezTo>
                  <a:cubicBezTo>
                    <a:pt x="1621" y="2165"/>
                    <a:pt x="1647" y="2194"/>
                    <a:pt x="1660" y="2220"/>
                  </a:cubicBezTo>
                  <a:cubicBezTo>
                    <a:pt x="1689" y="2246"/>
                    <a:pt x="1702" y="2275"/>
                    <a:pt x="1728" y="2301"/>
                  </a:cubicBezTo>
                  <a:cubicBezTo>
                    <a:pt x="1757" y="2314"/>
                    <a:pt x="1783" y="2327"/>
                    <a:pt x="1809" y="2327"/>
                  </a:cubicBezTo>
                  <a:cubicBezTo>
                    <a:pt x="1822" y="2314"/>
                    <a:pt x="1838" y="2314"/>
                    <a:pt x="1838" y="2314"/>
                  </a:cubicBezTo>
                  <a:cubicBezTo>
                    <a:pt x="1851" y="2301"/>
                    <a:pt x="1851" y="2275"/>
                    <a:pt x="1851" y="2262"/>
                  </a:cubicBezTo>
                  <a:cubicBezTo>
                    <a:pt x="1851" y="2246"/>
                    <a:pt x="1838" y="2220"/>
                    <a:pt x="1838" y="2207"/>
                  </a:cubicBezTo>
                  <a:cubicBezTo>
                    <a:pt x="1822" y="2165"/>
                    <a:pt x="1796" y="2126"/>
                    <a:pt x="1770" y="2084"/>
                  </a:cubicBezTo>
                  <a:cubicBezTo>
                    <a:pt x="1770" y="2071"/>
                    <a:pt x="1757" y="2058"/>
                    <a:pt x="1757" y="2058"/>
                  </a:cubicBezTo>
                  <a:cubicBezTo>
                    <a:pt x="1757" y="2045"/>
                    <a:pt x="1757" y="2032"/>
                    <a:pt x="1770" y="2019"/>
                  </a:cubicBezTo>
                  <a:cubicBezTo>
                    <a:pt x="1783" y="2019"/>
                    <a:pt x="1796" y="2045"/>
                    <a:pt x="1809" y="2045"/>
                  </a:cubicBezTo>
                  <a:cubicBezTo>
                    <a:pt x="1822" y="2058"/>
                    <a:pt x="1838" y="2071"/>
                    <a:pt x="1851" y="2084"/>
                  </a:cubicBezTo>
                  <a:cubicBezTo>
                    <a:pt x="1877" y="2113"/>
                    <a:pt x="1903" y="2126"/>
                    <a:pt x="1932" y="2139"/>
                  </a:cubicBezTo>
                  <a:cubicBezTo>
                    <a:pt x="1937" y="2144"/>
                    <a:pt x="1947" y="2147"/>
                    <a:pt x="1958" y="2147"/>
                  </a:cubicBezTo>
                  <a:cubicBezTo>
                    <a:pt x="1973" y="2147"/>
                    <a:pt x="1990" y="2141"/>
                    <a:pt x="2000" y="2126"/>
                  </a:cubicBezTo>
                  <a:cubicBezTo>
                    <a:pt x="2039" y="2071"/>
                    <a:pt x="1958" y="1977"/>
                    <a:pt x="1932" y="1938"/>
                  </a:cubicBezTo>
                  <a:cubicBezTo>
                    <a:pt x="1903" y="1909"/>
                    <a:pt x="1890" y="1896"/>
                    <a:pt x="1864" y="1841"/>
                  </a:cubicBezTo>
                  <a:cubicBezTo>
                    <a:pt x="1864" y="1841"/>
                    <a:pt x="1851" y="1828"/>
                    <a:pt x="1864" y="1815"/>
                  </a:cubicBezTo>
                  <a:cubicBezTo>
                    <a:pt x="1864" y="1815"/>
                    <a:pt x="1864" y="1802"/>
                    <a:pt x="1877" y="1802"/>
                  </a:cubicBezTo>
                  <a:cubicBezTo>
                    <a:pt x="1905" y="1802"/>
                    <a:pt x="1937" y="1808"/>
                    <a:pt x="1968" y="1808"/>
                  </a:cubicBezTo>
                  <a:cubicBezTo>
                    <a:pt x="1984" y="1808"/>
                    <a:pt x="1999" y="1806"/>
                    <a:pt x="2013" y="1802"/>
                  </a:cubicBezTo>
                  <a:cubicBezTo>
                    <a:pt x="2052" y="1789"/>
                    <a:pt x="2065" y="1734"/>
                    <a:pt x="2039" y="1708"/>
                  </a:cubicBezTo>
                  <a:cubicBezTo>
                    <a:pt x="2013" y="1679"/>
                    <a:pt x="1958" y="1666"/>
                    <a:pt x="1919" y="1653"/>
                  </a:cubicBezTo>
                  <a:cubicBezTo>
                    <a:pt x="1864" y="1640"/>
                    <a:pt x="1796" y="1627"/>
                    <a:pt x="1741" y="1585"/>
                  </a:cubicBezTo>
                  <a:cubicBezTo>
                    <a:pt x="1702" y="1546"/>
                    <a:pt x="1660" y="1491"/>
                    <a:pt x="1634" y="1452"/>
                  </a:cubicBezTo>
                  <a:cubicBezTo>
                    <a:pt x="1527" y="1316"/>
                    <a:pt x="1433" y="1193"/>
                    <a:pt x="1336" y="1073"/>
                  </a:cubicBezTo>
                  <a:cubicBezTo>
                    <a:pt x="1203" y="911"/>
                    <a:pt x="1054" y="749"/>
                    <a:pt x="918" y="587"/>
                  </a:cubicBezTo>
                  <a:cubicBezTo>
                    <a:pt x="520" y="144"/>
                    <a:pt x="267" y="1"/>
                    <a:pt x="100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99" name="Google Shape;3499;p77"/>
            <p:cNvSpPr/>
            <p:nvPr/>
          </p:nvSpPr>
          <p:spPr>
            <a:xfrm>
              <a:off x="4928952" y="4310977"/>
              <a:ext cx="56296" cy="192147"/>
            </a:xfrm>
            <a:custGeom>
              <a:avLst/>
              <a:gdLst/>
              <a:ahLst/>
              <a:cxnLst/>
              <a:rect l="l" t="t" r="r" b="b"/>
              <a:pathLst>
                <a:path w="380" h="1297" extrusionOk="0">
                  <a:moveTo>
                    <a:pt x="111" y="1"/>
                  </a:moveTo>
                  <a:lnTo>
                    <a:pt x="1" y="1297"/>
                  </a:lnTo>
                  <a:lnTo>
                    <a:pt x="273" y="1297"/>
                  </a:lnTo>
                  <a:lnTo>
                    <a:pt x="380" y="82"/>
                  </a:lnTo>
                  <a:cubicBezTo>
                    <a:pt x="273" y="69"/>
                    <a:pt x="111" y="1"/>
                    <a:pt x="111" y="1"/>
                  </a:cubicBez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00" name="Google Shape;3500;p77"/>
            <p:cNvSpPr/>
            <p:nvPr/>
          </p:nvSpPr>
          <p:spPr>
            <a:xfrm>
              <a:off x="4745100" y="4214977"/>
              <a:ext cx="507998" cy="336147"/>
            </a:xfrm>
            <a:custGeom>
              <a:avLst/>
              <a:gdLst/>
              <a:ahLst/>
              <a:cxnLst/>
              <a:rect l="l" t="t" r="r" b="b"/>
              <a:pathLst>
                <a:path w="3429" h="2269" extrusionOk="0">
                  <a:moveTo>
                    <a:pt x="713" y="1"/>
                  </a:moveTo>
                  <a:cubicBezTo>
                    <a:pt x="522" y="1"/>
                    <a:pt x="380" y="68"/>
                    <a:pt x="380" y="270"/>
                  </a:cubicBezTo>
                  <a:cubicBezTo>
                    <a:pt x="380" y="863"/>
                    <a:pt x="529" y="1945"/>
                    <a:pt x="529" y="1945"/>
                  </a:cubicBezTo>
                  <a:cubicBezTo>
                    <a:pt x="529" y="1945"/>
                    <a:pt x="270" y="2026"/>
                    <a:pt x="137" y="2094"/>
                  </a:cubicBezTo>
                  <a:cubicBezTo>
                    <a:pt x="1" y="2175"/>
                    <a:pt x="27" y="2269"/>
                    <a:pt x="623" y="2269"/>
                  </a:cubicBezTo>
                  <a:lnTo>
                    <a:pt x="1485" y="2269"/>
                  </a:lnTo>
                  <a:lnTo>
                    <a:pt x="1621" y="730"/>
                  </a:lnTo>
                  <a:cubicBezTo>
                    <a:pt x="1655" y="736"/>
                    <a:pt x="1689" y="740"/>
                    <a:pt x="1721" y="740"/>
                  </a:cubicBezTo>
                  <a:cubicBezTo>
                    <a:pt x="1753" y="740"/>
                    <a:pt x="1783" y="736"/>
                    <a:pt x="1809" y="730"/>
                  </a:cubicBezTo>
                  <a:lnTo>
                    <a:pt x="1958" y="2269"/>
                  </a:lnTo>
                  <a:lnTo>
                    <a:pt x="2810" y="2269"/>
                  </a:lnTo>
                  <a:cubicBezTo>
                    <a:pt x="3403" y="2269"/>
                    <a:pt x="3429" y="2175"/>
                    <a:pt x="3309" y="2094"/>
                  </a:cubicBezTo>
                  <a:cubicBezTo>
                    <a:pt x="3173" y="2026"/>
                    <a:pt x="2917" y="1945"/>
                    <a:pt x="2917" y="1945"/>
                  </a:cubicBezTo>
                  <a:cubicBezTo>
                    <a:pt x="2917" y="1877"/>
                    <a:pt x="3053" y="850"/>
                    <a:pt x="3053" y="270"/>
                  </a:cubicBezTo>
                  <a:cubicBezTo>
                    <a:pt x="3053" y="68"/>
                    <a:pt x="2910" y="1"/>
                    <a:pt x="2720" y="1"/>
                  </a:cubicBezTo>
                  <a:cubicBezTo>
                    <a:pt x="2340" y="1"/>
                    <a:pt x="1770" y="270"/>
                    <a:pt x="1770" y="270"/>
                  </a:cubicBezTo>
                  <a:lnTo>
                    <a:pt x="1783" y="377"/>
                  </a:lnTo>
                  <a:lnTo>
                    <a:pt x="1663" y="377"/>
                  </a:lnTo>
                  <a:lnTo>
                    <a:pt x="1663" y="270"/>
                  </a:lnTo>
                  <a:cubicBezTo>
                    <a:pt x="1663" y="270"/>
                    <a:pt x="1093" y="1"/>
                    <a:pt x="713" y="1"/>
                  </a:cubicBez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01" name="Google Shape;3501;p77"/>
            <p:cNvSpPr/>
            <p:nvPr/>
          </p:nvSpPr>
          <p:spPr>
            <a:xfrm>
              <a:off x="4748951" y="3843273"/>
              <a:ext cx="170518" cy="205777"/>
            </a:xfrm>
            <a:custGeom>
              <a:avLst/>
              <a:gdLst/>
              <a:ahLst/>
              <a:cxnLst/>
              <a:rect l="l" t="t" r="r" b="b"/>
              <a:pathLst>
                <a:path w="1151" h="1389" extrusionOk="0">
                  <a:moveTo>
                    <a:pt x="990" y="0"/>
                  </a:moveTo>
                  <a:cubicBezTo>
                    <a:pt x="871" y="0"/>
                    <a:pt x="698" y="72"/>
                    <a:pt x="474" y="294"/>
                  </a:cubicBezTo>
                  <a:cubicBezTo>
                    <a:pt x="111" y="660"/>
                    <a:pt x="1" y="780"/>
                    <a:pt x="1" y="780"/>
                  </a:cubicBezTo>
                  <a:cubicBezTo>
                    <a:pt x="1" y="780"/>
                    <a:pt x="111" y="1240"/>
                    <a:pt x="623" y="1389"/>
                  </a:cubicBezTo>
                  <a:lnTo>
                    <a:pt x="1151" y="67"/>
                  </a:lnTo>
                  <a:cubicBezTo>
                    <a:pt x="1119" y="29"/>
                    <a:pt x="1066" y="0"/>
                    <a:pt x="990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02" name="Google Shape;3502;p77"/>
            <p:cNvSpPr/>
            <p:nvPr/>
          </p:nvSpPr>
          <p:spPr>
            <a:xfrm>
              <a:off x="5079174" y="3843273"/>
              <a:ext cx="170073" cy="205777"/>
            </a:xfrm>
            <a:custGeom>
              <a:avLst/>
              <a:gdLst/>
              <a:ahLst/>
              <a:cxnLst/>
              <a:rect l="l" t="t" r="r" b="b"/>
              <a:pathLst>
                <a:path w="1148" h="1389" extrusionOk="0">
                  <a:moveTo>
                    <a:pt x="171" y="0"/>
                  </a:moveTo>
                  <a:cubicBezTo>
                    <a:pt x="94" y="0"/>
                    <a:pt x="37" y="29"/>
                    <a:pt x="1" y="67"/>
                  </a:cubicBezTo>
                  <a:lnTo>
                    <a:pt x="526" y="1389"/>
                  </a:lnTo>
                  <a:cubicBezTo>
                    <a:pt x="1041" y="1240"/>
                    <a:pt x="1148" y="780"/>
                    <a:pt x="1148" y="780"/>
                  </a:cubicBezTo>
                  <a:cubicBezTo>
                    <a:pt x="1148" y="780"/>
                    <a:pt x="1041" y="660"/>
                    <a:pt x="675" y="294"/>
                  </a:cubicBezTo>
                  <a:cubicBezTo>
                    <a:pt x="461" y="72"/>
                    <a:pt x="292" y="0"/>
                    <a:pt x="171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03" name="Google Shape;3503;p77"/>
            <p:cNvSpPr/>
            <p:nvPr/>
          </p:nvSpPr>
          <p:spPr>
            <a:xfrm>
              <a:off x="4801248" y="3853050"/>
              <a:ext cx="396146" cy="425924"/>
            </a:xfrm>
            <a:custGeom>
              <a:avLst/>
              <a:gdLst/>
              <a:ahLst/>
              <a:cxnLst/>
              <a:rect l="l" t="t" r="r" b="b"/>
              <a:pathLst>
                <a:path w="2674" h="2875" extrusionOk="0">
                  <a:moveTo>
                    <a:pt x="798" y="1"/>
                  </a:moveTo>
                  <a:cubicBezTo>
                    <a:pt x="730" y="202"/>
                    <a:pt x="513" y="419"/>
                    <a:pt x="325" y="1012"/>
                  </a:cubicBezTo>
                  <a:cubicBezTo>
                    <a:pt x="82" y="1822"/>
                    <a:pt x="1" y="2269"/>
                    <a:pt x="1" y="2713"/>
                  </a:cubicBezTo>
                  <a:cubicBezTo>
                    <a:pt x="1" y="2713"/>
                    <a:pt x="526" y="2875"/>
                    <a:pt x="1336" y="2875"/>
                  </a:cubicBezTo>
                  <a:cubicBezTo>
                    <a:pt x="2146" y="2875"/>
                    <a:pt x="2674" y="2713"/>
                    <a:pt x="2674" y="2713"/>
                  </a:cubicBezTo>
                  <a:cubicBezTo>
                    <a:pt x="2674" y="2269"/>
                    <a:pt x="2593" y="1822"/>
                    <a:pt x="2350" y="1012"/>
                  </a:cubicBezTo>
                  <a:cubicBezTo>
                    <a:pt x="2159" y="419"/>
                    <a:pt x="1945" y="202"/>
                    <a:pt x="1877" y="1"/>
                  </a:cubicBezTo>
                  <a:cubicBezTo>
                    <a:pt x="1877" y="14"/>
                    <a:pt x="1783" y="228"/>
                    <a:pt x="1336" y="228"/>
                  </a:cubicBezTo>
                  <a:cubicBezTo>
                    <a:pt x="892" y="228"/>
                    <a:pt x="811" y="14"/>
                    <a:pt x="798" y="1"/>
                  </a:cubicBez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04" name="Google Shape;3504;p77"/>
            <p:cNvSpPr/>
            <p:nvPr/>
          </p:nvSpPr>
          <p:spPr>
            <a:xfrm>
              <a:off x="5029248" y="4502978"/>
              <a:ext cx="223851" cy="48148"/>
            </a:xfrm>
            <a:custGeom>
              <a:avLst/>
              <a:gdLst/>
              <a:ahLst/>
              <a:cxnLst/>
              <a:rect l="l" t="t" r="r" b="b"/>
              <a:pathLst>
                <a:path w="1511" h="325" extrusionOk="0">
                  <a:moveTo>
                    <a:pt x="1" y="1"/>
                  </a:moveTo>
                  <a:lnTo>
                    <a:pt x="40" y="325"/>
                  </a:lnTo>
                  <a:lnTo>
                    <a:pt x="892" y="325"/>
                  </a:lnTo>
                  <a:cubicBezTo>
                    <a:pt x="1485" y="325"/>
                    <a:pt x="1511" y="231"/>
                    <a:pt x="1391" y="150"/>
                  </a:cubicBezTo>
                  <a:cubicBezTo>
                    <a:pt x="1255" y="82"/>
                    <a:pt x="999" y="1"/>
                    <a:pt x="999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05" name="Google Shape;3505;p77"/>
            <p:cNvSpPr/>
            <p:nvPr/>
          </p:nvSpPr>
          <p:spPr>
            <a:xfrm>
              <a:off x="4745100" y="4502978"/>
              <a:ext cx="224295" cy="48148"/>
            </a:xfrm>
            <a:custGeom>
              <a:avLst/>
              <a:gdLst/>
              <a:ahLst/>
              <a:cxnLst/>
              <a:rect l="l" t="t" r="r" b="b"/>
              <a:pathLst>
                <a:path w="1514" h="325" extrusionOk="0">
                  <a:moveTo>
                    <a:pt x="529" y="1"/>
                  </a:moveTo>
                  <a:cubicBezTo>
                    <a:pt x="529" y="1"/>
                    <a:pt x="270" y="82"/>
                    <a:pt x="137" y="150"/>
                  </a:cubicBezTo>
                  <a:cubicBezTo>
                    <a:pt x="1" y="231"/>
                    <a:pt x="27" y="325"/>
                    <a:pt x="623" y="325"/>
                  </a:cubicBezTo>
                  <a:lnTo>
                    <a:pt x="1485" y="325"/>
                  </a:lnTo>
                  <a:lnTo>
                    <a:pt x="1514" y="1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06" name="Google Shape;3506;p77"/>
            <p:cNvSpPr/>
            <p:nvPr/>
          </p:nvSpPr>
          <p:spPr>
            <a:xfrm>
              <a:off x="4685100" y="3253049"/>
              <a:ext cx="566072" cy="533924"/>
            </a:xfrm>
            <a:custGeom>
              <a:avLst/>
              <a:gdLst/>
              <a:ahLst/>
              <a:cxnLst/>
              <a:rect l="l" t="t" r="r" b="b"/>
              <a:pathLst>
                <a:path w="3821" h="3604" extrusionOk="0">
                  <a:moveTo>
                    <a:pt x="1906" y="1"/>
                  </a:moveTo>
                  <a:cubicBezTo>
                    <a:pt x="1310" y="1"/>
                    <a:pt x="448" y="189"/>
                    <a:pt x="231" y="1067"/>
                  </a:cubicBezTo>
                  <a:cubicBezTo>
                    <a:pt x="1" y="1958"/>
                    <a:pt x="43" y="2726"/>
                    <a:pt x="448" y="3118"/>
                  </a:cubicBezTo>
                  <a:cubicBezTo>
                    <a:pt x="824" y="3468"/>
                    <a:pt x="1391" y="3604"/>
                    <a:pt x="1906" y="3604"/>
                  </a:cubicBezTo>
                  <a:cubicBezTo>
                    <a:pt x="2431" y="3604"/>
                    <a:pt x="3040" y="3536"/>
                    <a:pt x="3416" y="3186"/>
                  </a:cubicBezTo>
                  <a:cubicBezTo>
                    <a:pt x="3782" y="2849"/>
                    <a:pt x="3821" y="1958"/>
                    <a:pt x="3591" y="1067"/>
                  </a:cubicBezTo>
                  <a:cubicBezTo>
                    <a:pt x="3377" y="189"/>
                    <a:pt x="2512" y="1"/>
                    <a:pt x="1906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07" name="Google Shape;3507;p77"/>
            <p:cNvSpPr/>
            <p:nvPr/>
          </p:nvSpPr>
          <p:spPr>
            <a:xfrm>
              <a:off x="4721100" y="3589050"/>
              <a:ext cx="110074" cy="112000"/>
            </a:xfrm>
            <a:custGeom>
              <a:avLst/>
              <a:gdLst/>
              <a:ahLst/>
              <a:cxnLst/>
              <a:rect l="l" t="t" r="r" b="b"/>
              <a:pathLst>
                <a:path w="743" h="756" extrusionOk="0">
                  <a:moveTo>
                    <a:pt x="367" y="1"/>
                  </a:moveTo>
                  <a:cubicBezTo>
                    <a:pt x="163" y="1"/>
                    <a:pt x="1" y="176"/>
                    <a:pt x="1" y="377"/>
                  </a:cubicBezTo>
                  <a:cubicBezTo>
                    <a:pt x="1" y="581"/>
                    <a:pt x="163" y="756"/>
                    <a:pt x="367" y="756"/>
                  </a:cubicBezTo>
                  <a:cubicBezTo>
                    <a:pt x="581" y="756"/>
                    <a:pt x="743" y="581"/>
                    <a:pt x="743" y="377"/>
                  </a:cubicBezTo>
                  <a:cubicBezTo>
                    <a:pt x="743" y="176"/>
                    <a:pt x="581" y="1"/>
                    <a:pt x="367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08" name="Google Shape;3508;p77"/>
            <p:cNvSpPr/>
            <p:nvPr/>
          </p:nvSpPr>
          <p:spPr>
            <a:xfrm>
              <a:off x="5103174" y="3589050"/>
              <a:ext cx="112000" cy="112000"/>
            </a:xfrm>
            <a:custGeom>
              <a:avLst/>
              <a:gdLst/>
              <a:ahLst/>
              <a:cxnLst/>
              <a:rect l="l" t="t" r="r" b="b"/>
              <a:pathLst>
                <a:path w="756" h="756" extrusionOk="0">
                  <a:moveTo>
                    <a:pt x="380" y="1"/>
                  </a:moveTo>
                  <a:cubicBezTo>
                    <a:pt x="176" y="1"/>
                    <a:pt x="1" y="176"/>
                    <a:pt x="1" y="377"/>
                  </a:cubicBezTo>
                  <a:cubicBezTo>
                    <a:pt x="1" y="581"/>
                    <a:pt x="176" y="756"/>
                    <a:pt x="380" y="756"/>
                  </a:cubicBezTo>
                  <a:cubicBezTo>
                    <a:pt x="581" y="756"/>
                    <a:pt x="756" y="581"/>
                    <a:pt x="756" y="377"/>
                  </a:cubicBezTo>
                  <a:cubicBezTo>
                    <a:pt x="756" y="176"/>
                    <a:pt x="581" y="1"/>
                    <a:pt x="38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09" name="Google Shape;3509;p77"/>
            <p:cNvSpPr/>
            <p:nvPr/>
          </p:nvSpPr>
          <p:spPr>
            <a:xfrm>
              <a:off x="4901100" y="3680754"/>
              <a:ext cx="138370" cy="50074"/>
            </a:xfrm>
            <a:custGeom>
              <a:avLst/>
              <a:gdLst/>
              <a:ahLst/>
              <a:cxnLst/>
              <a:rect l="l" t="t" r="r" b="b"/>
              <a:pathLst>
                <a:path w="934" h="338" extrusionOk="0">
                  <a:moveTo>
                    <a:pt x="1" y="1"/>
                  </a:moveTo>
                  <a:cubicBezTo>
                    <a:pt x="1" y="1"/>
                    <a:pt x="27" y="338"/>
                    <a:pt x="474" y="338"/>
                  </a:cubicBezTo>
                  <a:cubicBezTo>
                    <a:pt x="853" y="338"/>
                    <a:pt x="934" y="14"/>
                    <a:pt x="934" y="14"/>
                  </a:cubicBezTo>
                  <a:cubicBezTo>
                    <a:pt x="934" y="14"/>
                    <a:pt x="691" y="14"/>
                    <a:pt x="432" y="1"/>
                  </a:cubicBezTo>
                  <a:close/>
                </a:path>
              </a:pathLst>
            </a:custGeom>
            <a:solidFill>
              <a:srgbClr val="8E32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10" name="Google Shape;3510;p77"/>
            <p:cNvSpPr/>
            <p:nvPr/>
          </p:nvSpPr>
          <p:spPr>
            <a:xfrm>
              <a:off x="4933248" y="3706680"/>
              <a:ext cx="79852" cy="24148"/>
            </a:xfrm>
            <a:custGeom>
              <a:avLst/>
              <a:gdLst/>
              <a:ahLst/>
              <a:cxnLst/>
              <a:rect l="l" t="t" r="r" b="b"/>
              <a:pathLst>
                <a:path w="539" h="163" extrusionOk="0">
                  <a:moveTo>
                    <a:pt x="283" y="1"/>
                  </a:moveTo>
                  <a:cubicBezTo>
                    <a:pt x="163" y="1"/>
                    <a:pt x="69" y="43"/>
                    <a:pt x="1" y="111"/>
                  </a:cubicBezTo>
                  <a:cubicBezTo>
                    <a:pt x="69" y="137"/>
                    <a:pt x="150" y="163"/>
                    <a:pt x="257" y="163"/>
                  </a:cubicBezTo>
                  <a:cubicBezTo>
                    <a:pt x="377" y="163"/>
                    <a:pt x="474" y="124"/>
                    <a:pt x="539" y="69"/>
                  </a:cubicBezTo>
                  <a:cubicBezTo>
                    <a:pt x="474" y="30"/>
                    <a:pt x="377" y="1"/>
                    <a:pt x="283" y="1"/>
                  </a:cubicBezTo>
                  <a:close/>
                </a:path>
              </a:pathLst>
            </a:custGeom>
            <a:solidFill>
              <a:srgbClr val="EE7BA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11" name="Google Shape;3511;p77"/>
            <p:cNvSpPr/>
            <p:nvPr/>
          </p:nvSpPr>
          <p:spPr>
            <a:xfrm>
              <a:off x="4916952" y="3614976"/>
              <a:ext cx="71111" cy="30074"/>
            </a:xfrm>
            <a:custGeom>
              <a:avLst/>
              <a:gdLst/>
              <a:ahLst/>
              <a:cxnLst/>
              <a:rect l="l" t="t" r="r" b="b"/>
              <a:pathLst>
                <a:path w="480" h="203" extrusionOk="0">
                  <a:moveTo>
                    <a:pt x="260" y="1"/>
                  </a:moveTo>
                  <a:cubicBezTo>
                    <a:pt x="124" y="1"/>
                    <a:pt x="1" y="82"/>
                    <a:pt x="1" y="121"/>
                  </a:cubicBezTo>
                  <a:cubicBezTo>
                    <a:pt x="1" y="171"/>
                    <a:pt x="139" y="203"/>
                    <a:pt x="266" y="203"/>
                  </a:cubicBezTo>
                  <a:cubicBezTo>
                    <a:pt x="377" y="203"/>
                    <a:pt x="480" y="178"/>
                    <a:pt x="474" y="121"/>
                  </a:cubicBezTo>
                  <a:cubicBezTo>
                    <a:pt x="474" y="53"/>
                    <a:pt x="380" y="1"/>
                    <a:pt x="26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12" name="Google Shape;3512;p77"/>
            <p:cNvSpPr/>
            <p:nvPr/>
          </p:nvSpPr>
          <p:spPr>
            <a:xfrm>
              <a:off x="4913100" y="3611568"/>
              <a:ext cx="79555" cy="28889"/>
            </a:xfrm>
            <a:custGeom>
              <a:avLst/>
              <a:gdLst/>
              <a:ahLst/>
              <a:cxnLst/>
              <a:rect l="l" t="t" r="r" b="b"/>
              <a:pathLst>
                <a:path w="537" h="195" extrusionOk="0">
                  <a:moveTo>
                    <a:pt x="290" y="0"/>
                  </a:moveTo>
                  <a:cubicBezTo>
                    <a:pt x="167" y="0"/>
                    <a:pt x="36" y="61"/>
                    <a:pt x="1" y="173"/>
                  </a:cubicBezTo>
                  <a:lnTo>
                    <a:pt x="14" y="173"/>
                  </a:lnTo>
                  <a:cubicBezTo>
                    <a:pt x="95" y="105"/>
                    <a:pt x="163" y="50"/>
                    <a:pt x="270" y="50"/>
                  </a:cubicBezTo>
                  <a:cubicBezTo>
                    <a:pt x="380" y="50"/>
                    <a:pt x="448" y="105"/>
                    <a:pt x="500" y="186"/>
                  </a:cubicBezTo>
                  <a:cubicBezTo>
                    <a:pt x="505" y="191"/>
                    <a:pt x="513" y="194"/>
                    <a:pt x="520" y="194"/>
                  </a:cubicBezTo>
                  <a:cubicBezTo>
                    <a:pt x="530" y="194"/>
                    <a:pt x="537" y="188"/>
                    <a:pt x="529" y="173"/>
                  </a:cubicBezTo>
                  <a:cubicBezTo>
                    <a:pt x="515" y="55"/>
                    <a:pt x="406" y="0"/>
                    <a:pt x="290" y="0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13" name="Google Shape;3513;p77"/>
            <p:cNvSpPr/>
            <p:nvPr/>
          </p:nvSpPr>
          <p:spPr>
            <a:xfrm>
              <a:off x="5009396" y="3458975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21" y="1"/>
                  </a:moveTo>
                  <a:cubicBezTo>
                    <a:pt x="446" y="1"/>
                    <a:pt x="174" y="108"/>
                    <a:pt x="93" y="364"/>
                  </a:cubicBezTo>
                  <a:cubicBezTo>
                    <a:pt x="1" y="681"/>
                    <a:pt x="195" y="973"/>
                    <a:pt x="595" y="973"/>
                  </a:cubicBezTo>
                  <a:cubicBezTo>
                    <a:pt x="603" y="973"/>
                    <a:pt x="612" y="973"/>
                    <a:pt x="621" y="973"/>
                  </a:cubicBezTo>
                  <a:cubicBezTo>
                    <a:pt x="1065" y="960"/>
                    <a:pt x="1227" y="688"/>
                    <a:pt x="1188" y="445"/>
                  </a:cubicBezTo>
                  <a:cubicBezTo>
                    <a:pt x="1133" y="176"/>
                    <a:pt x="932" y="1"/>
                    <a:pt x="6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14" name="Google Shape;3514;p77"/>
            <p:cNvSpPr/>
            <p:nvPr/>
          </p:nvSpPr>
          <p:spPr>
            <a:xfrm>
              <a:off x="5021100" y="3451568"/>
              <a:ext cx="178221" cy="88296"/>
            </a:xfrm>
            <a:custGeom>
              <a:avLst/>
              <a:gdLst/>
              <a:ahLst/>
              <a:cxnLst/>
              <a:rect l="l" t="t" r="r" b="b"/>
              <a:pathLst>
                <a:path w="1203" h="596" extrusionOk="0">
                  <a:moveTo>
                    <a:pt x="533" y="1"/>
                  </a:moveTo>
                  <a:cubicBezTo>
                    <a:pt x="421" y="1"/>
                    <a:pt x="302" y="36"/>
                    <a:pt x="218" y="90"/>
                  </a:cubicBezTo>
                  <a:cubicBezTo>
                    <a:pt x="69" y="184"/>
                    <a:pt x="27" y="307"/>
                    <a:pt x="1" y="469"/>
                  </a:cubicBezTo>
                  <a:cubicBezTo>
                    <a:pt x="1" y="482"/>
                    <a:pt x="14" y="482"/>
                    <a:pt x="14" y="482"/>
                  </a:cubicBezTo>
                  <a:cubicBezTo>
                    <a:pt x="84" y="260"/>
                    <a:pt x="308" y="108"/>
                    <a:pt x="542" y="108"/>
                  </a:cubicBezTo>
                  <a:cubicBezTo>
                    <a:pt x="578" y="108"/>
                    <a:pt x="613" y="112"/>
                    <a:pt x="649" y="119"/>
                  </a:cubicBezTo>
                  <a:cubicBezTo>
                    <a:pt x="743" y="145"/>
                    <a:pt x="866" y="200"/>
                    <a:pt x="934" y="281"/>
                  </a:cubicBezTo>
                  <a:cubicBezTo>
                    <a:pt x="999" y="375"/>
                    <a:pt x="1015" y="495"/>
                    <a:pt x="1096" y="576"/>
                  </a:cubicBezTo>
                  <a:cubicBezTo>
                    <a:pt x="1096" y="585"/>
                    <a:pt x="1115" y="596"/>
                    <a:pt x="1126" y="596"/>
                  </a:cubicBezTo>
                  <a:cubicBezTo>
                    <a:pt x="1131" y="596"/>
                    <a:pt x="1135" y="594"/>
                    <a:pt x="1135" y="589"/>
                  </a:cubicBezTo>
                  <a:cubicBezTo>
                    <a:pt x="1203" y="456"/>
                    <a:pt x="1109" y="281"/>
                    <a:pt x="1015" y="184"/>
                  </a:cubicBezTo>
                  <a:cubicBezTo>
                    <a:pt x="905" y="90"/>
                    <a:pt x="772" y="22"/>
                    <a:pt x="623" y="9"/>
                  </a:cubicBezTo>
                  <a:cubicBezTo>
                    <a:pt x="594" y="3"/>
                    <a:pt x="564" y="1"/>
                    <a:pt x="533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15" name="Google Shape;3515;p77"/>
            <p:cNvSpPr/>
            <p:nvPr/>
          </p:nvSpPr>
          <p:spPr>
            <a:xfrm>
              <a:off x="5029248" y="3482975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76" y="1"/>
                    <a:pt x="1" y="189"/>
                    <a:pt x="1" y="406"/>
                  </a:cubicBezTo>
                  <a:cubicBezTo>
                    <a:pt x="1" y="636"/>
                    <a:pt x="176" y="811"/>
                    <a:pt x="406" y="811"/>
                  </a:cubicBezTo>
                  <a:cubicBezTo>
                    <a:pt x="620" y="811"/>
                    <a:pt x="811" y="636"/>
                    <a:pt x="811" y="406"/>
                  </a:cubicBezTo>
                  <a:cubicBezTo>
                    <a:pt x="811" y="189"/>
                    <a:pt x="620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16" name="Google Shape;3516;p77"/>
            <p:cNvSpPr/>
            <p:nvPr/>
          </p:nvSpPr>
          <p:spPr>
            <a:xfrm>
              <a:off x="5041248" y="3518976"/>
              <a:ext cx="38074" cy="38074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1" y="1"/>
                  </a:moveTo>
                  <a:cubicBezTo>
                    <a:pt x="53" y="1"/>
                    <a:pt x="1" y="53"/>
                    <a:pt x="1" y="121"/>
                  </a:cubicBezTo>
                  <a:cubicBezTo>
                    <a:pt x="1" y="202"/>
                    <a:pt x="53" y="257"/>
                    <a:pt x="121" y="257"/>
                  </a:cubicBezTo>
                  <a:cubicBezTo>
                    <a:pt x="202" y="257"/>
                    <a:pt x="257" y="202"/>
                    <a:pt x="257" y="121"/>
                  </a:cubicBezTo>
                  <a:cubicBezTo>
                    <a:pt x="257" y="53"/>
                    <a:pt x="202" y="1"/>
                    <a:pt x="1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17" name="Google Shape;3517;p77"/>
            <p:cNvSpPr/>
            <p:nvPr/>
          </p:nvSpPr>
          <p:spPr>
            <a:xfrm>
              <a:off x="4745100" y="3458975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10" y="1"/>
                  </a:moveTo>
                  <a:cubicBezTo>
                    <a:pt x="299" y="1"/>
                    <a:pt x="108" y="176"/>
                    <a:pt x="56" y="445"/>
                  </a:cubicBezTo>
                  <a:cubicBezTo>
                    <a:pt x="1" y="688"/>
                    <a:pt x="163" y="960"/>
                    <a:pt x="610" y="973"/>
                  </a:cubicBezTo>
                  <a:cubicBezTo>
                    <a:pt x="619" y="973"/>
                    <a:pt x="628" y="973"/>
                    <a:pt x="637" y="973"/>
                  </a:cubicBezTo>
                  <a:cubicBezTo>
                    <a:pt x="1049" y="973"/>
                    <a:pt x="1227" y="681"/>
                    <a:pt x="1135" y="364"/>
                  </a:cubicBezTo>
                  <a:cubicBezTo>
                    <a:pt x="1054" y="108"/>
                    <a:pt x="798" y="1"/>
                    <a:pt x="6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18" name="Google Shape;3518;p77"/>
            <p:cNvSpPr/>
            <p:nvPr/>
          </p:nvSpPr>
          <p:spPr>
            <a:xfrm>
              <a:off x="4736951" y="3451568"/>
              <a:ext cx="180147" cy="88296"/>
            </a:xfrm>
            <a:custGeom>
              <a:avLst/>
              <a:gdLst/>
              <a:ahLst/>
              <a:cxnLst/>
              <a:rect l="l" t="t" r="r" b="b"/>
              <a:pathLst>
                <a:path w="1216" h="596" extrusionOk="0">
                  <a:moveTo>
                    <a:pt x="650" y="1"/>
                  </a:moveTo>
                  <a:cubicBezTo>
                    <a:pt x="591" y="1"/>
                    <a:pt x="531" y="8"/>
                    <a:pt x="474" y="22"/>
                  </a:cubicBezTo>
                  <a:cubicBezTo>
                    <a:pt x="367" y="64"/>
                    <a:pt x="260" y="119"/>
                    <a:pt x="179" y="213"/>
                  </a:cubicBezTo>
                  <a:cubicBezTo>
                    <a:pt x="98" y="294"/>
                    <a:pt x="1" y="456"/>
                    <a:pt x="69" y="576"/>
                  </a:cubicBezTo>
                  <a:cubicBezTo>
                    <a:pt x="78" y="585"/>
                    <a:pt x="95" y="596"/>
                    <a:pt x="109" y="596"/>
                  </a:cubicBezTo>
                  <a:cubicBezTo>
                    <a:pt x="115" y="596"/>
                    <a:pt x="120" y="594"/>
                    <a:pt x="124" y="589"/>
                  </a:cubicBezTo>
                  <a:cubicBezTo>
                    <a:pt x="179" y="508"/>
                    <a:pt x="192" y="414"/>
                    <a:pt x="244" y="333"/>
                  </a:cubicBezTo>
                  <a:cubicBezTo>
                    <a:pt x="286" y="252"/>
                    <a:pt x="367" y="200"/>
                    <a:pt x="461" y="158"/>
                  </a:cubicBezTo>
                  <a:cubicBezTo>
                    <a:pt x="533" y="123"/>
                    <a:pt x="609" y="107"/>
                    <a:pt x="684" y="107"/>
                  </a:cubicBezTo>
                  <a:cubicBezTo>
                    <a:pt x="907" y="107"/>
                    <a:pt x="1123" y="249"/>
                    <a:pt x="1203" y="482"/>
                  </a:cubicBezTo>
                  <a:cubicBezTo>
                    <a:pt x="1203" y="482"/>
                    <a:pt x="1216" y="482"/>
                    <a:pt x="1203" y="469"/>
                  </a:cubicBezTo>
                  <a:cubicBezTo>
                    <a:pt x="1177" y="294"/>
                    <a:pt x="1109" y="171"/>
                    <a:pt x="960" y="77"/>
                  </a:cubicBezTo>
                  <a:cubicBezTo>
                    <a:pt x="864" y="25"/>
                    <a:pt x="757" y="1"/>
                    <a:pt x="650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19" name="Google Shape;3519;p77"/>
            <p:cNvSpPr/>
            <p:nvPr/>
          </p:nvSpPr>
          <p:spPr>
            <a:xfrm>
              <a:off x="4789248" y="3482975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76" y="1"/>
                    <a:pt x="1" y="189"/>
                    <a:pt x="1" y="406"/>
                  </a:cubicBezTo>
                  <a:cubicBezTo>
                    <a:pt x="1" y="636"/>
                    <a:pt x="176" y="811"/>
                    <a:pt x="406" y="811"/>
                  </a:cubicBezTo>
                  <a:cubicBezTo>
                    <a:pt x="620" y="811"/>
                    <a:pt x="811" y="636"/>
                    <a:pt x="811" y="406"/>
                  </a:cubicBezTo>
                  <a:cubicBezTo>
                    <a:pt x="811" y="189"/>
                    <a:pt x="620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20" name="Google Shape;3520;p77"/>
            <p:cNvSpPr/>
            <p:nvPr/>
          </p:nvSpPr>
          <p:spPr>
            <a:xfrm>
              <a:off x="4799322" y="3518976"/>
              <a:ext cx="40000" cy="38074"/>
            </a:xfrm>
            <a:custGeom>
              <a:avLst/>
              <a:gdLst/>
              <a:ahLst/>
              <a:cxnLst/>
              <a:rect l="l" t="t" r="r" b="b"/>
              <a:pathLst>
                <a:path w="270" h="257" extrusionOk="0">
                  <a:moveTo>
                    <a:pt x="134" y="1"/>
                  </a:moveTo>
                  <a:cubicBezTo>
                    <a:pt x="66" y="1"/>
                    <a:pt x="1" y="53"/>
                    <a:pt x="1" y="121"/>
                  </a:cubicBezTo>
                  <a:cubicBezTo>
                    <a:pt x="1" y="202"/>
                    <a:pt x="66" y="257"/>
                    <a:pt x="134" y="257"/>
                  </a:cubicBezTo>
                  <a:cubicBezTo>
                    <a:pt x="202" y="257"/>
                    <a:pt x="270" y="202"/>
                    <a:pt x="270" y="121"/>
                  </a:cubicBezTo>
                  <a:cubicBezTo>
                    <a:pt x="270" y="53"/>
                    <a:pt x="202" y="1"/>
                    <a:pt x="1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21" name="Google Shape;3521;p77"/>
            <p:cNvSpPr/>
            <p:nvPr/>
          </p:nvSpPr>
          <p:spPr>
            <a:xfrm>
              <a:off x="5057100" y="3382234"/>
              <a:ext cx="100000" cy="50963"/>
            </a:xfrm>
            <a:custGeom>
              <a:avLst/>
              <a:gdLst/>
              <a:ahLst/>
              <a:cxnLst/>
              <a:rect l="l" t="t" r="r" b="b"/>
              <a:pathLst>
                <a:path w="675" h="344" extrusionOk="0">
                  <a:moveTo>
                    <a:pt x="165" y="1"/>
                  </a:moveTo>
                  <a:cubicBezTo>
                    <a:pt x="146" y="1"/>
                    <a:pt x="127" y="2"/>
                    <a:pt x="108" y="4"/>
                  </a:cubicBezTo>
                  <a:cubicBezTo>
                    <a:pt x="82" y="4"/>
                    <a:pt x="69" y="4"/>
                    <a:pt x="43" y="20"/>
                  </a:cubicBezTo>
                  <a:cubicBezTo>
                    <a:pt x="14" y="33"/>
                    <a:pt x="1" y="59"/>
                    <a:pt x="1" y="85"/>
                  </a:cubicBezTo>
                  <a:cubicBezTo>
                    <a:pt x="1" y="140"/>
                    <a:pt x="43" y="166"/>
                    <a:pt x="82" y="166"/>
                  </a:cubicBezTo>
                  <a:cubicBezTo>
                    <a:pt x="124" y="182"/>
                    <a:pt x="163" y="182"/>
                    <a:pt x="189" y="182"/>
                  </a:cubicBezTo>
                  <a:cubicBezTo>
                    <a:pt x="218" y="195"/>
                    <a:pt x="244" y="195"/>
                    <a:pt x="270" y="195"/>
                  </a:cubicBezTo>
                  <a:cubicBezTo>
                    <a:pt x="367" y="221"/>
                    <a:pt x="448" y="247"/>
                    <a:pt x="529" y="302"/>
                  </a:cubicBezTo>
                  <a:cubicBezTo>
                    <a:pt x="555" y="315"/>
                    <a:pt x="581" y="328"/>
                    <a:pt x="623" y="344"/>
                  </a:cubicBezTo>
                  <a:cubicBezTo>
                    <a:pt x="636" y="344"/>
                    <a:pt x="662" y="344"/>
                    <a:pt x="662" y="328"/>
                  </a:cubicBezTo>
                  <a:cubicBezTo>
                    <a:pt x="675" y="328"/>
                    <a:pt x="675" y="315"/>
                    <a:pt x="675" y="302"/>
                  </a:cubicBezTo>
                  <a:cubicBezTo>
                    <a:pt x="662" y="263"/>
                    <a:pt x="636" y="221"/>
                    <a:pt x="610" y="195"/>
                  </a:cubicBezTo>
                  <a:cubicBezTo>
                    <a:pt x="568" y="153"/>
                    <a:pt x="513" y="114"/>
                    <a:pt x="461" y="85"/>
                  </a:cubicBezTo>
                  <a:cubicBezTo>
                    <a:pt x="368" y="30"/>
                    <a:pt x="268" y="1"/>
                    <a:pt x="165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22" name="Google Shape;3522;p77"/>
            <p:cNvSpPr/>
            <p:nvPr/>
          </p:nvSpPr>
          <p:spPr>
            <a:xfrm>
              <a:off x="4769100" y="3382086"/>
              <a:ext cx="102370" cy="45481"/>
            </a:xfrm>
            <a:custGeom>
              <a:avLst/>
              <a:gdLst/>
              <a:ahLst/>
              <a:cxnLst/>
              <a:rect l="l" t="t" r="r" b="b"/>
              <a:pathLst>
                <a:path w="691" h="307" extrusionOk="0">
                  <a:moveTo>
                    <a:pt x="497" y="0"/>
                  </a:moveTo>
                  <a:cubicBezTo>
                    <a:pt x="404" y="0"/>
                    <a:pt x="313" y="18"/>
                    <a:pt x="231" y="60"/>
                  </a:cubicBezTo>
                  <a:cubicBezTo>
                    <a:pt x="176" y="86"/>
                    <a:pt x="124" y="115"/>
                    <a:pt x="69" y="154"/>
                  </a:cubicBezTo>
                  <a:cubicBezTo>
                    <a:pt x="43" y="196"/>
                    <a:pt x="14" y="222"/>
                    <a:pt x="1" y="264"/>
                  </a:cubicBezTo>
                  <a:lnTo>
                    <a:pt x="1" y="290"/>
                  </a:lnTo>
                  <a:cubicBezTo>
                    <a:pt x="1" y="303"/>
                    <a:pt x="7" y="306"/>
                    <a:pt x="16" y="306"/>
                  </a:cubicBezTo>
                  <a:cubicBezTo>
                    <a:pt x="24" y="306"/>
                    <a:pt x="35" y="303"/>
                    <a:pt x="43" y="303"/>
                  </a:cubicBezTo>
                  <a:cubicBezTo>
                    <a:pt x="82" y="303"/>
                    <a:pt x="108" y="290"/>
                    <a:pt x="150" y="264"/>
                  </a:cubicBezTo>
                  <a:cubicBezTo>
                    <a:pt x="231" y="235"/>
                    <a:pt x="312" y="209"/>
                    <a:pt x="406" y="196"/>
                  </a:cubicBezTo>
                  <a:cubicBezTo>
                    <a:pt x="432" y="196"/>
                    <a:pt x="461" y="183"/>
                    <a:pt x="487" y="183"/>
                  </a:cubicBezTo>
                  <a:lnTo>
                    <a:pt x="594" y="183"/>
                  </a:lnTo>
                  <a:cubicBezTo>
                    <a:pt x="636" y="167"/>
                    <a:pt x="691" y="154"/>
                    <a:pt x="691" y="102"/>
                  </a:cubicBezTo>
                  <a:cubicBezTo>
                    <a:pt x="691" y="73"/>
                    <a:pt x="662" y="34"/>
                    <a:pt x="649" y="21"/>
                  </a:cubicBezTo>
                  <a:cubicBezTo>
                    <a:pt x="623" y="5"/>
                    <a:pt x="594" y="5"/>
                    <a:pt x="581" y="5"/>
                  </a:cubicBezTo>
                  <a:cubicBezTo>
                    <a:pt x="553" y="2"/>
                    <a:pt x="525" y="0"/>
                    <a:pt x="497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23" name="Google Shape;3523;p77"/>
            <p:cNvSpPr/>
            <p:nvPr/>
          </p:nvSpPr>
          <p:spPr>
            <a:xfrm>
              <a:off x="5233248" y="3432309"/>
              <a:ext cx="147999" cy="189777"/>
            </a:xfrm>
            <a:custGeom>
              <a:avLst/>
              <a:gdLst/>
              <a:ahLst/>
              <a:cxnLst/>
              <a:rect l="l" t="t" r="r" b="b"/>
              <a:pathLst>
                <a:path w="999" h="1281" extrusionOk="0">
                  <a:moveTo>
                    <a:pt x="469" y="1"/>
                  </a:moveTo>
                  <a:cubicBezTo>
                    <a:pt x="237" y="1"/>
                    <a:pt x="44" y="214"/>
                    <a:pt x="1" y="369"/>
                  </a:cubicBezTo>
                  <a:lnTo>
                    <a:pt x="27" y="1153"/>
                  </a:lnTo>
                  <a:cubicBezTo>
                    <a:pt x="85" y="1240"/>
                    <a:pt x="183" y="1280"/>
                    <a:pt x="292" y="1280"/>
                  </a:cubicBezTo>
                  <a:cubicBezTo>
                    <a:pt x="488" y="1280"/>
                    <a:pt x="720" y="1152"/>
                    <a:pt x="824" y="936"/>
                  </a:cubicBezTo>
                  <a:cubicBezTo>
                    <a:pt x="999" y="599"/>
                    <a:pt x="931" y="139"/>
                    <a:pt x="620" y="32"/>
                  </a:cubicBezTo>
                  <a:cubicBezTo>
                    <a:pt x="568" y="10"/>
                    <a:pt x="518" y="1"/>
                    <a:pt x="469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24" name="Google Shape;3524;p77"/>
            <p:cNvSpPr/>
            <p:nvPr/>
          </p:nvSpPr>
          <p:spPr>
            <a:xfrm>
              <a:off x="5228952" y="3488901"/>
              <a:ext cx="120592" cy="74963"/>
            </a:xfrm>
            <a:custGeom>
              <a:avLst/>
              <a:gdLst/>
              <a:ahLst/>
              <a:cxnLst/>
              <a:rect l="l" t="t" r="r" b="b"/>
              <a:pathLst>
                <a:path w="814" h="506" extrusionOk="0">
                  <a:moveTo>
                    <a:pt x="365" y="1"/>
                  </a:moveTo>
                  <a:cubicBezTo>
                    <a:pt x="211" y="1"/>
                    <a:pt x="56" y="71"/>
                    <a:pt x="1" y="230"/>
                  </a:cubicBezTo>
                  <a:cubicBezTo>
                    <a:pt x="1" y="243"/>
                    <a:pt x="17" y="256"/>
                    <a:pt x="30" y="256"/>
                  </a:cubicBezTo>
                  <a:cubicBezTo>
                    <a:pt x="82" y="217"/>
                    <a:pt x="137" y="162"/>
                    <a:pt x="192" y="123"/>
                  </a:cubicBezTo>
                  <a:cubicBezTo>
                    <a:pt x="260" y="94"/>
                    <a:pt x="325" y="81"/>
                    <a:pt x="393" y="81"/>
                  </a:cubicBezTo>
                  <a:cubicBezTo>
                    <a:pt x="435" y="136"/>
                    <a:pt x="461" y="175"/>
                    <a:pt x="461" y="243"/>
                  </a:cubicBezTo>
                  <a:cubicBezTo>
                    <a:pt x="448" y="298"/>
                    <a:pt x="422" y="366"/>
                    <a:pt x="380" y="418"/>
                  </a:cubicBezTo>
                  <a:cubicBezTo>
                    <a:pt x="341" y="447"/>
                    <a:pt x="299" y="460"/>
                    <a:pt x="260" y="486"/>
                  </a:cubicBezTo>
                  <a:cubicBezTo>
                    <a:pt x="244" y="486"/>
                    <a:pt x="244" y="499"/>
                    <a:pt x="260" y="499"/>
                  </a:cubicBezTo>
                  <a:cubicBezTo>
                    <a:pt x="276" y="504"/>
                    <a:pt x="292" y="506"/>
                    <a:pt x="308" y="506"/>
                  </a:cubicBezTo>
                  <a:cubicBezTo>
                    <a:pt x="470" y="506"/>
                    <a:pt x="578" y="259"/>
                    <a:pt x="516" y="123"/>
                  </a:cubicBezTo>
                  <a:lnTo>
                    <a:pt x="516" y="123"/>
                  </a:lnTo>
                  <a:cubicBezTo>
                    <a:pt x="623" y="162"/>
                    <a:pt x="717" y="256"/>
                    <a:pt x="717" y="392"/>
                  </a:cubicBezTo>
                  <a:cubicBezTo>
                    <a:pt x="813" y="151"/>
                    <a:pt x="590" y="1"/>
                    <a:pt x="365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25" name="Google Shape;3525;p77"/>
            <p:cNvSpPr/>
            <p:nvPr/>
          </p:nvSpPr>
          <p:spPr>
            <a:xfrm>
              <a:off x="4657248" y="3154234"/>
              <a:ext cx="639997" cy="385332"/>
            </a:xfrm>
            <a:custGeom>
              <a:avLst/>
              <a:gdLst/>
              <a:ahLst/>
              <a:cxnLst/>
              <a:rect l="l" t="t" r="r" b="b"/>
              <a:pathLst>
                <a:path w="4320" h="2601" extrusionOk="0">
                  <a:moveTo>
                    <a:pt x="2155" y="1"/>
                  </a:moveTo>
                  <a:cubicBezTo>
                    <a:pt x="1465" y="1"/>
                    <a:pt x="882" y="206"/>
                    <a:pt x="513" y="733"/>
                  </a:cubicBezTo>
                  <a:cubicBezTo>
                    <a:pt x="1" y="1449"/>
                    <a:pt x="283" y="2544"/>
                    <a:pt x="283" y="2544"/>
                  </a:cubicBezTo>
                  <a:cubicBezTo>
                    <a:pt x="393" y="1274"/>
                    <a:pt x="782" y="1125"/>
                    <a:pt x="892" y="1005"/>
                  </a:cubicBezTo>
                  <a:cubicBezTo>
                    <a:pt x="1248" y="1149"/>
                    <a:pt x="1624" y="1220"/>
                    <a:pt x="2001" y="1220"/>
                  </a:cubicBezTo>
                  <a:cubicBezTo>
                    <a:pt x="2394" y="1220"/>
                    <a:pt x="2787" y="1143"/>
                    <a:pt x="3160" y="992"/>
                  </a:cubicBezTo>
                  <a:lnTo>
                    <a:pt x="3241" y="963"/>
                  </a:lnTo>
                  <a:cubicBezTo>
                    <a:pt x="3455" y="1598"/>
                    <a:pt x="3821" y="1909"/>
                    <a:pt x="3821" y="1909"/>
                  </a:cubicBezTo>
                  <a:cubicBezTo>
                    <a:pt x="3847" y="2045"/>
                    <a:pt x="3834" y="2489"/>
                    <a:pt x="3902" y="2583"/>
                  </a:cubicBezTo>
                  <a:cubicBezTo>
                    <a:pt x="3909" y="2594"/>
                    <a:pt x="3919" y="2600"/>
                    <a:pt x="3931" y="2600"/>
                  </a:cubicBezTo>
                  <a:cubicBezTo>
                    <a:pt x="4018" y="2600"/>
                    <a:pt x="4221" y="2320"/>
                    <a:pt x="4281" y="1883"/>
                  </a:cubicBezTo>
                  <a:cubicBezTo>
                    <a:pt x="4320" y="720"/>
                    <a:pt x="3591" y="195"/>
                    <a:pt x="2917" y="72"/>
                  </a:cubicBezTo>
                  <a:cubicBezTo>
                    <a:pt x="2653" y="26"/>
                    <a:pt x="2397" y="1"/>
                    <a:pt x="2155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26" name="Google Shape;3526;p77"/>
            <p:cNvSpPr/>
            <p:nvPr/>
          </p:nvSpPr>
          <p:spPr>
            <a:xfrm>
              <a:off x="5247174" y="3252456"/>
              <a:ext cx="65926" cy="33037"/>
            </a:xfrm>
            <a:custGeom>
              <a:avLst/>
              <a:gdLst/>
              <a:ahLst/>
              <a:cxnLst/>
              <a:rect l="l" t="t" r="r" b="b"/>
              <a:pathLst>
                <a:path w="445" h="223" extrusionOk="0">
                  <a:moveTo>
                    <a:pt x="332" y="1"/>
                  </a:moveTo>
                  <a:cubicBezTo>
                    <a:pt x="215" y="1"/>
                    <a:pt x="52" y="85"/>
                    <a:pt x="14" y="151"/>
                  </a:cubicBezTo>
                  <a:cubicBezTo>
                    <a:pt x="14" y="167"/>
                    <a:pt x="1" y="193"/>
                    <a:pt x="14" y="206"/>
                  </a:cubicBezTo>
                  <a:cubicBezTo>
                    <a:pt x="20" y="218"/>
                    <a:pt x="29" y="223"/>
                    <a:pt x="40" y="223"/>
                  </a:cubicBezTo>
                  <a:cubicBezTo>
                    <a:pt x="79" y="223"/>
                    <a:pt x="140" y="163"/>
                    <a:pt x="150" y="151"/>
                  </a:cubicBezTo>
                  <a:cubicBezTo>
                    <a:pt x="208" y="118"/>
                    <a:pt x="321" y="64"/>
                    <a:pt x="403" y="64"/>
                  </a:cubicBezTo>
                  <a:cubicBezTo>
                    <a:pt x="418" y="64"/>
                    <a:pt x="432" y="66"/>
                    <a:pt x="445" y="70"/>
                  </a:cubicBezTo>
                  <a:lnTo>
                    <a:pt x="445" y="57"/>
                  </a:lnTo>
                  <a:cubicBezTo>
                    <a:pt x="425" y="17"/>
                    <a:pt x="383" y="1"/>
                    <a:pt x="332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527" name="Google Shape;3527;p77"/>
          <p:cNvGrpSpPr/>
          <p:nvPr/>
        </p:nvGrpSpPr>
        <p:grpSpPr>
          <a:xfrm>
            <a:off x="5316522" y="4004338"/>
            <a:ext cx="1313559" cy="2378953"/>
            <a:chOff x="2155024" y="3086974"/>
            <a:chExt cx="808443" cy="1464151"/>
          </a:xfrm>
        </p:grpSpPr>
        <p:sp>
          <p:nvSpPr>
            <p:cNvPr id="3528" name="Google Shape;3528;p77"/>
            <p:cNvSpPr/>
            <p:nvPr/>
          </p:nvSpPr>
          <p:spPr>
            <a:xfrm>
              <a:off x="2379172" y="3770976"/>
              <a:ext cx="394220" cy="509924"/>
            </a:xfrm>
            <a:custGeom>
              <a:avLst/>
              <a:gdLst/>
              <a:ahLst/>
              <a:cxnLst/>
              <a:rect l="l" t="t" r="r" b="b"/>
              <a:pathLst>
                <a:path w="2661" h="3442" extrusionOk="0">
                  <a:moveTo>
                    <a:pt x="837" y="1"/>
                  </a:moveTo>
                  <a:cubicBezTo>
                    <a:pt x="837" y="1"/>
                    <a:pt x="837" y="244"/>
                    <a:pt x="811" y="458"/>
                  </a:cubicBezTo>
                  <a:cubicBezTo>
                    <a:pt x="798" y="688"/>
                    <a:pt x="526" y="863"/>
                    <a:pt x="312" y="1566"/>
                  </a:cubicBezTo>
                  <a:cubicBezTo>
                    <a:pt x="69" y="2376"/>
                    <a:pt x="1" y="3267"/>
                    <a:pt x="1" y="3267"/>
                  </a:cubicBezTo>
                  <a:cubicBezTo>
                    <a:pt x="1" y="3267"/>
                    <a:pt x="513" y="3442"/>
                    <a:pt x="1323" y="3442"/>
                  </a:cubicBezTo>
                  <a:cubicBezTo>
                    <a:pt x="2146" y="3442"/>
                    <a:pt x="2661" y="3267"/>
                    <a:pt x="2661" y="3267"/>
                  </a:cubicBezTo>
                  <a:cubicBezTo>
                    <a:pt x="2661" y="3267"/>
                    <a:pt x="2593" y="2376"/>
                    <a:pt x="2337" y="1566"/>
                  </a:cubicBezTo>
                  <a:cubicBezTo>
                    <a:pt x="2120" y="863"/>
                    <a:pt x="1864" y="688"/>
                    <a:pt x="1838" y="458"/>
                  </a:cubicBezTo>
                  <a:cubicBezTo>
                    <a:pt x="1822" y="244"/>
                    <a:pt x="1822" y="1"/>
                    <a:pt x="1822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29" name="Google Shape;3529;p77"/>
            <p:cNvSpPr/>
            <p:nvPr/>
          </p:nvSpPr>
          <p:spPr>
            <a:xfrm>
              <a:off x="2767024" y="3253049"/>
              <a:ext cx="174370" cy="471998"/>
            </a:xfrm>
            <a:custGeom>
              <a:avLst/>
              <a:gdLst/>
              <a:ahLst/>
              <a:cxnLst/>
              <a:rect l="l" t="t" r="r" b="b"/>
              <a:pathLst>
                <a:path w="1177" h="3186" extrusionOk="0">
                  <a:moveTo>
                    <a:pt x="325" y="1"/>
                  </a:moveTo>
                  <a:lnTo>
                    <a:pt x="1" y="3186"/>
                  </a:lnTo>
                  <a:cubicBezTo>
                    <a:pt x="1177" y="2794"/>
                    <a:pt x="1002" y="1012"/>
                    <a:pt x="840" y="539"/>
                  </a:cubicBezTo>
                  <a:cubicBezTo>
                    <a:pt x="678" y="66"/>
                    <a:pt x="325" y="1"/>
                    <a:pt x="325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30" name="Google Shape;3530;p77"/>
            <p:cNvSpPr/>
            <p:nvPr/>
          </p:nvSpPr>
          <p:spPr>
            <a:xfrm>
              <a:off x="2801099" y="3170530"/>
              <a:ext cx="36148" cy="96592"/>
            </a:xfrm>
            <a:custGeom>
              <a:avLst/>
              <a:gdLst/>
              <a:ahLst/>
              <a:cxnLst/>
              <a:rect l="l" t="t" r="r" b="b"/>
              <a:pathLst>
                <a:path w="244" h="652" extrusionOk="0">
                  <a:moveTo>
                    <a:pt x="76" y="0"/>
                  </a:moveTo>
                  <a:cubicBezTo>
                    <a:pt x="69" y="0"/>
                    <a:pt x="72" y="17"/>
                    <a:pt x="82" y="17"/>
                  </a:cubicBezTo>
                  <a:cubicBezTo>
                    <a:pt x="163" y="85"/>
                    <a:pt x="163" y="260"/>
                    <a:pt x="163" y="341"/>
                  </a:cubicBezTo>
                  <a:cubicBezTo>
                    <a:pt x="150" y="435"/>
                    <a:pt x="108" y="477"/>
                    <a:pt x="56" y="542"/>
                  </a:cubicBezTo>
                  <a:cubicBezTo>
                    <a:pt x="14" y="584"/>
                    <a:pt x="14" y="584"/>
                    <a:pt x="1" y="623"/>
                  </a:cubicBezTo>
                  <a:cubicBezTo>
                    <a:pt x="1" y="639"/>
                    <a:pt x="27" y="652"/>
                    <a:pt x="43" y="652"/>
                  </a:cubicBezTo>
                  <a:cubicBezTo>
                    <a:pt x="205" y="597"/>
                    <a:pt x="244" y="367"/>
                    <a:pt x="218" y="218"/>
                  </a:cubicBezTo>
                  <a:cubicBezTo>
                    <a:pt x="205" y="153"/>
                    <a:pt x="163" y="17"/>
                    <a:pt x="82" y="4"/>
                  </a:cubicBezTo>
                  <a:cubicBezTo>
                    <a:pt x="79" y="1"/>
                    <a:pt x="77" y="0"/>
                    <a:pt x="76" y="0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31" name="Google Shape;3531;p77"/>
            <p:cNvSpPr/>
            <p:nvPr/>
          </p:nvSpPr>
          <p:spPr>
            <a:xfrm>
              <a:off x="2804950" y="3240753"/>
              <a:ext cx="68296" cy="25185"/>
            </a:xfrm>
            <a:custGeom>
              <a:avLst/>
              <a:gdLst/>
              <a:ahLst/>
              <a:cxnLst/>
              <a:rect l="l" t="t" r="r" b="b"/>
              <a:pathLst>
                <a:path w="461" h="170" extrusionOk="0">
                  <a:moveTo>
                    <a:pt x="308" y="1"/>
                  </a:moveTo>
                  <a:cubicBezTo>
                    <a:pt x="201" y="1"/>
                    <a:pt x="70" y="49"/>
                    <a:pt x="30" y="97"/>
                  </a:cubicBezTo>
                  <a:cubicBezTo>
                    <a:pt x="17" y="110"/>
                    <a:pt x="1" y="136"/>
                    <a:pt x="1" y="149"/>
                  </a:cubicBezTo>
                  <a:cubicBezTo>
                    <a:pt x="5" y="164"/>
                    <a:pt x="18" y="170"/>
                    <a:pt x="34" y="170"/>
                  </a:cubicBezTo>
                  <a:cubicBezTo>
                    <a:pt x="76" y="170"/>
                    <a:pt x="141" y="132"/>
                    <a:pt x="150" y="123"/>
                  </a:cubicBezTo>
                  <a:cubicBezTo>
                    <a:pt x="206" y="105"/>
                    <a:pt x="295" y="79"/>
                    <a:pt x="371" y="79"/>
                  </a:cubicBezTo>
                  <a:cubicBezTo>
                    <a:pt x="405" y="79"/>
                    <a:pt x="436" y="84"/>
                    <a:pt x="461" y="97"/>
                  </a:cubicBezTo>
                  <a:lnTo>
                    <a:pt x="461" y="84"/>
                  </a:lnTo>
                  <a:cubicBezTo>
                    <a:pt x="445" y="23"/>
                    <a:pt x="382" y="1"/>
                    <a:pt x="308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32" name="Google Shape;3532;p77"/>
            <p:cNvSpPr/>
            <p:nvPr/>
          </p:nvSpPr>
          <p:spPr>
            <a:xfrm>
              <a:off x="2155024" y="3086974"/>
              <a:ext cx="662071" cy="444294"/>
            </a:xfrm>
            <a:custGeom>
              <a:avLst/>
              <a:gdLst/>
              <a:ahLst/>
              <a:cxnLst/>
              <a:rect l="l" t="t" r="r" b="b"/>
              <a:pathLst>
                <a:path w="4469" h="2999" extrusionOk="0">
                  <a:moveTo>
                    <a:pt x="2592" y="0"/>
                  </a:moveTo>
                  <a:cubicBezTo>
                    <a:pt x="1740" y="0"/>
                    <a:pt x="1075" y="351"/>
                    <a:pt x="610" y="944"/>
                  </a:cubicBezTo>
                  <a:cubicBezTo>
                    <a:pt x="137" y="1553"/>
                    <a:pt x="1" y="2956"/>
                    <a:pt x="811" y="2998"/>
                  </a:cubicBezTo>
                  <a:cubicBezTo>
                    <a:pt x="822" y="2999"/>
                    <a:pt x="833" y="2999"/>
                    <a:pt x="844" y="2999"/>
                  </a:cubicBezTo>
                  <a:cubicBezTo>
                    <a:pt x="1696" y="2999"/>
                    <a:pt x="4456" y="1122"/>
                    <a:pt x="4456" y="1122"/>
                  </a:cubicBezTo>
                  <a:cubicBezTo>
                    <a:pt x="4456" y="1122"/>
                    <a:pt x="4469" y="325"/>
                    <a:pt x="3335" y="82"/>
                  </a:cubicBezTo>
                  <a:cubicBezTo>
                    <a:pt x="3073" y="27"/>
                    <a:pt x="2825" y="0"/>
                    <a:pt x="2592" y="0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33" name="Google Shape;3533;p77"/>
            <p:cNvSpPr/>
            <p:nvPr/>
          </p:nvSpPr>
          <p:spPr>
            <a:xfrm>
              <a:off x="2767024" y="3433049"/>
              <a:ext cx="102370" cy="291999"/>
            </a:xfrm>
            <a:custGeom>
              <a:avLst/>
              <a:gdLst/>
              <a:ahLst/>
              <a:cxnLst/>
              <a:rect l="l" t="t" r="r" b="b"/>
              <a:pathLst>
                <a:path w="691" h="1971" extrusionOk="0">
                  <a:moveTo>
                    <a:pt x="163" y="1"/>
                  </a:moveTo>
                  <a:lnTo>
                    <a:pt x="1" y="1971"/>
                  </a:lnTo>
                  <a:cubicBezTo>
                    <a:pt x="257" y="1783"/>
                    <a:pt x="691" y="1540"/>
                    <a:pt x="678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34" name="Google Shape;3534;p77"/>
            <p:cNvSpPr/>
            <p:nvPr/>
          </p:nvSpPr>
          <p:spPr>
            <a:xfrm>
              <a:off x="2501098" y="3770976"/>
              <a:ext cx="147999" cy="60148"/>
            </a:xfrm>
            <a:custGeom>
              <a:avLst/>
              <a:gdLst/>
              <a:ahLst/>
              <a:cxnLst/>
              <a:rect l="l" t="t" r="r" b="b"/>
              <a:pathLst>
                <a:path w="999" h="406" extrusionOk="0">
                  <a:moveTo>
                    <a:pt x="14" y="1"/>
                  </a:moveTo>
                  <a:cubicBezTo>
                    <a:pt x="14" y="1"/>
                    <a:pt x="14" y="189"/>
                    <a:pt x="1" y="393"/>
                  </a:cubicBezTo>
                  <a:cubicBezTo>
                    <a:pt x="95" y="393"/>
                    <a:pt x="205" y="406"/>
                    <a:pt x="299" y="406"/>
                  </a:cubicBezTo>
                  <a:cubicBezTo>
                    <a:pt x="529" y="406"/>
                    <a:pt x="837" y="325"/>
                    <a:pt x="999" y="231"/>
                  </a:cubicBezTo>
                  <a:lnTo>
                    <a:pt x="999" y="1"/>
                  </a:ln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35" name="Google Shape;3535;p77"/>
            <p:cNvSpPr/>
            <p:nvPr/>
          </p:nvSpPr>
          <p:spPr>
            <a:xfrm>
              <a:off x="2321098" y="4254829"/>
              <a:ext cx="248295" cy="296295"/>
            </a:xfrm>
            <a:custGeom>
              <a:avLst/>
              <a:gdLst/>
              <a:ahLst/>
              <a:cxnLst/>
              <a:rect l="l" t="t" r="r" b="b"/>
              <a:pathLst>
                <a:path w="1676" h="2000" extrusionOk="0">
                  <a:moveTo>
                    <a:pt x="393" y="1"/>
                  </a:moveTo>
                  <a:lnTo>
                    <a:pt x="529" y="1676"/>
                  </a:lnTo>
                  <a:cubicBezTo>
                    <a:pt x="529" y="1676"/>
                    <a:pt x="270" y="1757"/>
                    <a:pt x="137" y="1825"/>
                  </a:cubicBezTo>
                  <a:cubicBezTo>
                    <a:pt x="1" y="1906"/>
                    <a:pt x="43" y="2000"/>
                    <a:pt x="623" y="2000"/>
                  </a:cubicBezTo>
                  <a:lnTo>
                    <a:pt x="1485" y="2000"/>
                  </a:lnTo>
                  <a:lnTo>
                    <a:pt x="1676" y="1"/>
                  </a:ln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36" name="Google Shape;3536;p77"/>
            <p:cNvSpPr/>
            <p:nvPr/>
          </p:nvSpPr>
          <p:spPr>
            <a:xfrm>
              <a:off x="2583173" y="4254829"/>
              <a:ext cx="248295" cy="296295"/>
            </a:xfrm>
            <a:custGeom>
              <a:avLst/>
              <a:gdLst/>
              <a:ahLst/>
              <a:cxnLst/>
              <a:rect l="l" t="t" r="r" b="b"/>
              <a:pathLst>
                <a:path w="1676" h="2000" extrusionOk="0">
                  <a:moveTo>
                    <a:pt x="1" y="1"/>
                  </a:moveTo>
                  <a:lnTo>
                    <a:pt x="189" y="2000"/>
                  </a:lnTo>
                  <a:lnTo>
                    <a:pt x="1054" y="2000"/>
                  </a:lnTo>
                  <a:cubicBezTo>
                    <a:pt x="1634" y="2000"/>
                    <a:pt x="1676" y="1906"/>
                    <a:pt x="1540" y="1825"/>
                  </a:cubicBezTo>
                  <a:cubicBezTo>
                    <a:pt x="1404" y="1757"/>
                    <a:pt x="1148" y="1676"/>
                    <a:pt x="1148" y="1676"/>
                  </a:cubicBezTo>
                  <a:lnTo>
                    <a:pt x="1284" y="1"/>
                  </a:ln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37" name="Google Shape;3537;p77"/>
            <p:cNvSpPr/>
            <p:nvPr/>
          </p:nvSpPr>
          <p:spPr>
            <a:xfrm>
              <a:off x="2191024" y="3854087"/>
              <a:ext cx="306369" cy="354961"/>
            </a:xfrm>
            <a:custGeom>
              <a:avLst/>
              <a:gdLst/>
              <a:ahLst/>
              <a:cxnLst/>
              <a:rect l="l" t="t" r="r" b="b"/>
              <a:pathLst>
                <a:path w="2068" h="2396" extrusionOk="0">
                  <a:moveTo>
                    <a:pt x="1968" y="1"/>
                  </a:moveTo>
                  <a:cubicBezTo>
                    <a:pt x="1800" y="1"/>
                    <a:pt x="1546" y="144"/>
                    <a:pt x="1148" y="587"/>
                  </a:cubicBezTo>
                  <a:cubicBezTo>
                    <a:pt x="1015" y="749"/>
                    <a:pt x="866" y="911"/>
                    <a:pt x="730" y="1073"/>
                  </a:cubicBezTo>
                  <a:cubicBezTo>
                    <a:pt x="636" y="1193"/>
                    <a:pt x="529" y="1316"/>
                    <a:pt x="435" y="1452"/>
                  </a:cubicBezTo>
                  <a:cubicBezTo>
                    <a:pt x="406" y="1491"/>
                    <a:pt x="367" y="1546"/>
                    <a:pt x="325" y="1585"/>
                  </a:cubicBezTo>
                  <a:cubicBezTo>
                    <a:pt x="273" y="1627"/>
                    <a:pt x="205" y="1640"/>
                    <a:pt x="150" y="1653"/>
                  </a:cubicBezTo>
                  <a:cubicBezTo>
                    <a:pt x="111" y="1666"/>
                    <a:pt x="56" y="1679"/>
                    <a:pt x="30" y="1708"/>
                  </a:cubicBezTo>
                  <a:cubicBezTo>
                    <a:pt x="1" y="1734"/>
                    <a:pt x="14" y="1789"/>
                    <a:pt x="56" y="1802"/>
                  </a:cubicBezTo>
                  <a:cubicBezTo>
                    <a:pt x="75" y="1808"/>
                    <a:pt x="99" y="1808"/>
                    <a:pt x="123" y="1808"/>
                  </a:cubicBezTo>
                  <a:cubicBezTo>
                    <a:pt x="147" y="1808"/>
                    <a:pt x="171" y="1808"/>
                    <a:pt x="192" y="1815"/>
                  </a:cubicBezTo>
                  <a:lnTo>
                    <a:pt x="205" y="1815"/>
                  </a:lnTo>
                  <a:cubicBezTo>
                    <a:pt x="218" y="1828"/>
                    <a:pt x="205" y="1841"/>
                    <a:pt x="205" y="1841"/>
                  </a:cubicBezTo>
                  <a:cubicBezTo>
                    <a:pt x="176" y="1896"/>
                    <a:pt x="150" y="1909"/>
                    <a:pt x="137" y="1938"/>
                  </a:cubicBezTo>
                  <a:cubicBezTo>
                    <a:pt x="111" y="1977"/>
                    <a:pt x="30" y="2071"/>
                    <a:pt x="69" y="2126"/>
                  </a:cubicBezTo>
                  <a:cubicBezTo>
                    <a:pt x="76" y="2141"/>
                    <a:pt x="90" y="2147"/>
                    <a:pt x="104" y="2147"/>
                  </a:cubicBezTo>
                  <a:cubicBezTo>
                    <a:pt x="115" y="2147"/>
                    <a:pt x="126" y="2144"/>
                    <a:pt x="137" y="2139"/>
                  </a:cubicBezTo>
                  <a:cubicBezTo>
                    <a:pt x="163" y="2126"/>
                    <a:pt x="192" y="2113"/>
                    <a:pt x="218" y="2084"/>
                  </a:cubicBezTo>
                  <a:cubicBezTo>
                    <a:pt x="231" y="2071"/>
                    <a:pt x="244" y="2058"/>
                    <a:pt x="257" y="2045"/>
                  </a:cubicBezTo>
                  <a:cubicBezTo>
                    <a:pt x="273" y="2045"/>
                    <a:pt x="286" y="2019"/>
                    <a:pt x="299" y="2019"/>
                  </a:cubicBezTo>
                  <a:cubicBezTo>
                    <a:pt x="312" y="2032"/>
                    <a:pt x="312" y="2045"/>
                    <a:pt x="312" y="2058"/>
                  </a:cubicBezTo>
                  <a:cubicBezTo>
                    <a:pt x="299" y="2058"/>
                    <a:pt x="299" y="2071"/>
                    <a:pt x="299" y="2084"/>
                  </a:cubicBezTo>
                  <a:cubicBezTo>
                    <a:pt x="273" y="2126"/>
                    <a:pt x="244" y="2165"/>
                    <a:pt x="231" y="2207"/>
                  </a:cubicBezTo>
                  <a:cubicBezTo>
                    <a:pt x="218" y="2220"/>
                    <a:pt x="218" y="2246"/>
                    <a:pt x="218" y="2262"/>
                  </a:cubicBezTo>
                  <a:cubicBezTo>
                    <a:pt x="218" y="2275"/>
                    <a:pt x="218" y="2301"/>
                    <a:pt x="231" y="2314"/>
                  </a:cubicBezTo>
                  <a:cubicBezTo>
                    <a:pt x="231" y="2314"/>
                    <a:pt x="244" y="2327"/>
                    <a:pt x="257" y="2327"/>
                  </a:cubicBezTo>
                  <a:cubicBezTo>
                    <a:pt x="286" y="2327"/>
                    <a:pt x="312" y="2314"/>
                    <a:pt x="338" y="2301"/>
                  </a:cubicBezTo>
                  <a:cubicBezTo>
                    <a:pt x="367" y="2275"/>
                    <a:pt x="380" y="2246"/>
                    <a:pt x="406" y="2220"/>
                  </a:cubicBezTo>
                  <a:cubicBezTo>
                    <a:pt x="419" y="2194"/>
                    <a:pt x="448" y="2165"/>
                    <a:pt x="474" y="2139"/>
                  </a:cubicBezTo>
                  <a:cubicBezTo>
                    <a:pt x="474" y="2139"/>
                    <a:pt x="474" y="2126"/>
                    <a:pt x="487" y="2126"/>
                  </a:cubicBezTo>
                  <a:lnTo>
                    <a:pt x="500" y="2139"/>
                  </a:lnTo>
                  <a:lnTo>
                    <a:pt x="500" y="2165"/>
                  </a:lnTo>
                  <a:cubicBezTo>
                    <a:pt x="500" y="2194"/>
                    <a:pt x="487" y="2207"/>
                    <a:pt x="474" y="2220"/>
                  </a:cubicBezTo>
                  <a:cubicBezTo>
                    <a:pt x="474" y="2246"/>
                    <a:pt x="461" y="2262"/>
                    <a:pt x="461" y="2288"/>
                  </a:cubicBezTo>
                  <a:cubicBezTo>
                    <a:pt x="448" y="2314"/>
                    <a:pt x="448" y="2343"/>
                    <a:pt x="461" y="2356"/>
                  </a:cubicBezTo>
                  <a:cubicBezTo>
                    <a:pt x="469" y="2381"/>
                    <a:pt x="490" y="2395"/>
                    <a:pt x="514" y="2395"/>
                  </a:cubicBezTo>
                  <a:cubicBezTo>
                    <a:pt x="527" y="2395"/>
                    <a:pt x="541" y="2391"/>
                    <a:pt x="555" y="2382"/>
                  </a:cubicBezTo>
                  <a:cubicBezTo>
                    <a:pt x="597" y="2356"/>
                    <a:pt x="662" y="2207"/>
                    <a:pt x="678" y="2181"/>
                  </a:cubicBezTo>
                  <a:cubicBezTo>
                    <a:pt x="759" y="2032"/>
                    <a:pt x="866" y="1909"/>
                    <a:pt x="960" y="1776"/>
                  </a:cubicBezTo>
                  <a:cubicBezTo>
                    <a:pt x="1109" y="1572"/>
                    <a:pt x="1459" y="1154"/>
                    <a:pt x="1595" y="1031"/>
                  </a:cubicBezTo>
                  <a:lnTo>
                    <a:pt x="2068" y="20"/>
                  </a:lnTo>
                  <a:cubicBezTo>
                    <a:pt x="2039" y="8"/>
                    <a:pt x="2006" y="1"/>
                    <a:pt x="1968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38" name="Google Shape;3538;p77"/>
            <p:cNvSpPr/>
            <p:nvPr/>
          </p:nvSpPr>
          <p:spPr>
            <a:xfrm>
              <a:off x="2655173" y="3854087"/>
              <a:ext cx="308295" cy="354961"/>
            </a:xfrm>
            <a:custGeom>
              <a:avLst/>
              <a:gdLst/>
              <a:ahLst/>
              <a:cxnLst/>
              <a:rect l="l" t="t" r="r" b="b"/>
              <a:pathLst>
                <a:path w="2081" h="2396" extrusionOk="0">
                  <a:moveTo>
                    <a:pt x="100" y="1"/>
                  </a:moveTo>
                  <a:cubicBezTo>
                    <a:pt x="63" y="1"/>
                    <a:pt x="30" y="8"/>
                    <a:pt x="1" y="20"/>
                  </a:cubicBezTo>
                  <a:lnTo>
                    <a:pt x="474" y="1031"/>
                  </a:lnTo>
                  <a:cubicBezTo>
                    <a:pt x="623" y="1154"/>
                    <a:pt x="879" y="1410"/>
                    <a:pt x="1135" y="1760"/>
                  </a:cubicBezTo>
                  <a:cubicBezTo>
                    <a:pt x="1229" y="1896"/>
                    <a:pt x="1310" y="2032"/>
                    <a:pt x="1391" y="2181"/>
                  </a:cubicBezTo>
                  <a:cubicBezTo>
                    <a:pt x="1404" y="2207"/>
                    <a:pt x="1472" y="2356"/>
                    <a:pt x="1514" y="2382"/>
                  </a:cubicBezTo>
                  <a:cubicBezTo>
                    <a:pt x="1528" y="2391"/>
                    <a:pt x="1542" y="2395"/>
                    <a:pt x="1556" y="2395"/>
                  </a:cubicBezTo>
                  <a:cubicBezTo>
                    <a:pt x="1581" y="2395"/>
                    <a:pt x="1604" y="2381"/>
                    <a:pt x="1621" y="2356"/>
                  </a:cubicBezTo>
                  <a:cubicBezTo>
                    <a:pt x="1621" y="2343"/>
                    <a:pt x="1621" y="2314"/>
                    <a:pt x="1608" y="2288"/>
                  </a:cubicBezTo>
                  <a:cubicBezTo>
                    <a:pt x="1608" y="2262"/>
                    <a:pt x="1595" y="2246"/>
                    <a:pt x="1595" y="2220"/>
                  </a:cubicBezTo>
                  <a:cubicBezTo>
                    <a:pt x="1579" y="2207"/>
                    <a:pt x="1566" y="2194"/>
                    <a:pt x="1566" y="2165"/>
                  </a:cubicBezTo>
                  <a:lnTo>
                    <a:pt x="1566" y="2139"/>
                  </a:lnTo>
                  <a:lnTo>
                    <a:pt x="1579" y="2126"/>
                  </a:lnTo>
                  <a:cubicBezTo>
                    <a:pt x="1595" y="2126"/>
                    <a:pt x="1595" y="2139"/>
                    <a:pt x="1608" y="2139"/>
                  </a:cubicBezTo>
                  <a:cubicBezTo>
                    <a:pt x="1621" y="2165"/>
                    <a:pt x="1647" y="2194"/>
                    <a:pt x="1660" y="2220"/>
                  </a:cubicBezTo>
                  <a:cubicBezTo>
                    <a:pt x="1689" y="2246"/>
                    <a:pt x="1715" y="2275"/>
                    <a:pt x="1728" y="2301"/>
                  </a:cubicBezTo>
                  <a:cubicBezTo>
                    <a:pt x="1757" y="2314"/>
                    <a:pt x="1783" y="2327"/>
                    <a:pt x="1809" y="2327"/>
                  </a:cubicBezTo>
                  <a:cubicBezTo>
                    <a:pt x="1822" y="2327"/>
                    <a:pt x="1838" y="2314"/>
                    <a:pt x="1838" y="2314"/>
                  </a:cubicBezTo>
                  <a:cubicBezTo>
                    <a:pt x="1851" y="2301"/>
                    <a:pt x="1851" y="2275"/>
                    <a:pt x="1851" y="2262"/>
                  </a:cubicBezTo>
                  <a:cubicBezTo>
                    <a:pt x="1851" y="2246"/>
                    <a:pt x="1851" y="2220"/>
                    <a:pt x="1838" y="2207"/>
                  </a:cubicBezTo>
                  <a:cubicBezTo>
                    <a:pt x="1822" y="2165"/>
                    <a:pt x="1796" y="2126"/>
                    <a:pt x="1783" y="2084"/>
                  </a:cubicBezTo>
                  <a:cubicBezTo>
                    <a:pt x="1770" y="2071"/>
                    <a:pt x="1770" y="2058"/>
                    <a:pt x="1770" y="2058"/>
                  </a:cubicBezTo>
                  <a:cubicBezTo>
                    <a:pt x="1757" y="2045"/>
                    <a:pt x="1757" y="2032"/>
                    <a:pt x="1770" y="2019"/>
                  </a:cubicBezTo>
                  <a:cubicBezTo>
                    <a:pt x="1796" y="2019"/>
                    <a:pt x="1809" y="2045"/>
                    <a:pt x="1809" y="2045"/>
                  </a:cubicBezTo>
                  <a:cubicBezTo>
                    <a:pt x="1822" y="2058"/>
                    <a:pt x="1838" y="2071"/>
                    <a:pt x="1851" y="2084"/>
                  </a:cubicBezTo>
                  <a:cubicBezTo>
                    <a:pt x="1877" y="2113"/>
                    <a:pt x="1903" y="2126"/>
                    <a:pt x="1932" y="2139"/>
                  </a:cubicBezTo>
                  <a:cubicBezTo>
                    <a:pt x="1943" y="2144"/>
                    <a:pt x="1956" y="2147"/>
                    <a:pt x="1969" y="2147"/>
                  </a:cubicBezTo>
                  <a:cubicBezTo>
                    <a:pt x="1988" y="2147"/>
                    <a:pt x="2005" y="2141"/>
                    <a:pt x="2013" y="2126"/>
                  </a:cubicBezTo>
                  <a:cubicBezTo>
                    <a:pt x="2039" y="2071"/>
                    <a:pt x="1958" y="1977"/>
                    <a:pt x="1932" y="1938"/>
                  </a:cubicBezTo>
                  <a:cubicBezTo>
                    <a:pt x="1919" y="1909"/>
                    <a:pt x="1890" y="1896"/>
                    <a:pt x="1864" y="1841"/>
                  </a:cubicBezTo>
                  <a:cubicBezTo>
                    <a:pt x="1864" y="1841"/>
                    <a:pt x="1851" y="1828"/>
                    <a:pt x="1864" y="1815"/>
                  </a:cubicBezTo>
                  <a:lnTo>
                    <a:pt x="1877" y="1815"/>
                  </a:lnTo>
                  <a:cubicBezTo>
                    <a:pt x="1904" y="1808"/>
                    <a:pt x="1928" y="1808"/>
                    <a:pt x="1950" y="1808"/>
                  </a:cubicBezTo>
                  <a:cubicBezTo>
                    <a:pt x="1972" y="1808"/>
                    <a:pt x="1992" y="1808"/>
                    <a:pt x="2013" y="1802"/>
                  </a:cubicBezTo>
                  <a:cubicBezTo>
                    <a:pt x="2052" y="1789"/>
                    <a:pt x="2081" y="1734"/>
                    <a:pt x="2039" y="1708"/>
                  </a:cubicBezTo>
                  <a:cubicBezTo>
                    <a:pt x="2013" y="1679"/>
                    <a:pt x="1958" y="1666"/>
                    <a:pt x="1932" y="1653"/>
                  </a:cubicBezTo>
                  <a:cubicBezTo>
                    <a:pt x="1864" y="1640"/>
                    <a:pt x="1796" y="1627"/>
                    <a:pt x="1741" y="1585"/>
                  </a:cubicBezTo>
                  <a:cubicBezTo>
                    <a:pt x="1702" y="1546"/>
                    <a:pt x="1660" y="1491"/>
                    <a:pt x="1634" y="1452"/>
                  </a:cubicBezTo>
                  <a:cubicBezTo>
                    <a:pt x="1540" y="1316"/>
                    <a:pt x="1433" y="1193"/>
                    <a:pt x="1336" y="1073"/>
                  </a:cubicBezTo>
                  <a:cubicBezTo>
                    <a:pt x="1203" y="911"/>
                    <a:pt x="1067" y="749"/>
                    <a:pt x="918" y="587"/>
                  </a:cubicBezTo>
                  <a:cubicBezTo>
                    <a:pt x="520" y="144"/>
                    <a:pt x="267" y="1"/>
                    <a:pt x="100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39" name="Google Shape;3539;p77"/>
            <p:cNvSpPr/>
            <p:nvPr/>
          </p:nvSpPr>
          <p:spPr>
            <a:xfrm>
              <a:off x="2379172" y="4214977"/>
              <a:ext cx="394220" cy="175851"/>
            </a:xfrm>
            <a:custGeom>
              <a:avLst/>
              <a:gdLst/>
              <a:ahLst/>
              <a:cxnLst/>
              <a:rect l="l" t="t" r="r" b="b"/>
              <a:pathLst>
                <a:path w="2661" h="1187" extrusionOk="0">
                  <a:moveTo>
                    <a:pt x="330" y="1"/>
                  </a:moveTo>
                  <a:cubicBezTo>
                    <a:pt x="142" y="1"/>
                    <a:pt x="1" y="68"/>
                    <a:pt x="1" y="270"/>
                  </a:cubicBezTo>
                  <a:cubicBezTo>
                    <a:pt x="1" y="526"/>
                    <a:pt x="27" y="879"/>
                    <a:pt x="56" y="1187"/>
                  </a:cubicBezTo>
                  <a:lnTo>
                    <a:pt x="1190" y="1187"/>
                  </a:lnTo>
                  <a:lnTo>
                    <a:pt x="1229" y="730"/>
                  </a:lnTo>
                  <a:cubicBezTo>
                    <a:pt x="1263" y="736"/>
                    <a:pt x="1297" y="740"/>
                    <a:pt x="1331" y="740"/>
                  </a:cubicBezTo>
                  <a:cubicBezTo>
                    <a:pt x="1365" y="740"/>
                    <a:pt x="1399" y="736"/>
                    <a:pt x="1433" y="730"/>
                  </a:cubicBezTo>
                  <a:lnTo>
                    <a:pt x="1472" y="1187"/>
                  </a:lnTo>
                  <a:lnTo>
                    <a:pt x="2606" y="1187"/>
                  </a:lnTo>
                  <a:cubicBezTo>
                    <a:pt x="2632" y="879"/>
                    <a:pt x="2661" y="526"/>
                    <a:pt x="2661" y="270"/>
                  </a:cubicBezTo>
                  <a:cubicBezTo>
                    <a:pt x="2661" y="68"/>
                    <a:pt x="2518" y="1"/>
                    <a:pt x="2328" y="1"/>
                  </a:cubicBezTo>
                  <a:cubicBezTo>
                    <a:pt x="1948" y="1"/>
                    <a:pt x="1378" y="270"/>
                    <a:pt x="1378" y="270"/>
                  </a:cubicBezTo>
                  <a:lnTo>
                    <a:pt x="1391" y="377"/>
                  </a:lnTo>
                  <a:lnTo>
                    <a:pt x="1271" y="377"/>
                  </a:lnTo>
                  <a:lnTo>
                    <a:pt x="1271" y="270"/>
                  </a:lnTo>
                  <a:cubicBezTo>
                    <a:pt x="1271" y="270"/>
                    <a:pt x="707" y="1"/>
                    <a:pt x="330" y="1"/>
                  </a:cubicBez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40" name="Google Shape;3540;p77"/>
            <p:cNvSpPr/>
            <p:nvPr/>
          </p:nvSpPr>
          <p:spPr>
            <a:xfrm>
              <a:off x="2324950" y="3843273"/>
              <a:ext cx="172444" cy="207703"/>
            </a:xfrm>
            <a:custGeom>
              <a:avLst/>
              <a:gdLst/>
              <a:ahLst/>
              <a:cxnLst/>
              <a:rect l="l" t="t" r="r" b="b"/>
              <a:pathLst>
                <a:path w="1164" h="1402" extrusionOk="0">
                  <a:moveTo>
                    <a:pt x="993" y="0"/>
                  </a:moveTo>
                  <a:cubicBezTo>
                    <a:pt x="871" y="0"/>
                    <a:pt x="698" y="72"/>
                    <a:pt x="474" y="294"/>
                  </a:cubicBezTo>
                  <a:cubicBezTo>
                    <a:pt x="111" y="660"/>
                    <a:pt x="1" y="780"/>
                    <a:pt x="1" y="780"/>
                  </a:cubicBezTo>
                  <a:cubicBezTo>
                    <a:pt x="1" y="780"/>
                    <a:pt x="111" y="1240"/>
                    <a:pt x="623" y="1402"/>
                  </a:cubicBezTo>
                  <a:lnTo>
                    <a:pt x="1164" y="67"/>
                  </a:lnTo>
                  <a:cubicBezTo>
                    <a:pt x="1127" y="29"/>
                    <a:pt x="1070" y="0"/>
                    <a:pt x="99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41" name="Google Shape;3541;p77"/>
            <p:cNvSpPr/>
            <p:nvPr/>
          </p:nvSpPr>
          <p:spPr>
            <a:xfrm>
              <a:off x="2655173" y="3843273"/>
              <a:ext cx="171999" cy="207703"/>
            </a:xfrm>
            <a:custGeom>
              <a:avLst/>
              <a:gdLst/>
              <a:ahLst/>
              <a:cxnLst/>
              <a:rect l="l" t="t" r="r" b="b"/>
              <a:pathLst>
                <a:path w="1161" h="1402" extrusionOk="0">
                  <a:moveTo>
                    <a:pt x="172" y="0"/>
                  </a:moveTo>
                  <a:cubicBezTo>
                    <a:pt x="95" y="0"/>
                    <a:pt x="37" y="29"/>
                    <a:pt x="1" y="67"/>
                  </a:cubicBezTo>
                  <a:lnTo>
                    <a:pt x="526" y="1402"/>
                  </a:lnTo>
                  <a:cubicBezTo>
                    <a:pt x="1054" y="1240"/>
                    <a:pt x="1161" y="780"/>
                    <a:pt x="1161" y="780"/>
                  </a:cubicBezTo>
                  <a:cubicBezTo>
                    <a:pt x="1161" y="780"/>
                    <a:pt x="1041" y="660"/>
                    <a:pt x="688" y="294"/>
                  </a:cubicBezTo>
                  <a:cubicBezTo>
                    <a:pt x="466" y="72"/>
                    <a:pt x="294" y="0"/>
                    <a:pt x="17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42" name="Google Shape;3542;p77"/>
            <p:cNvSpPr/>
            <p:nvPr/>
          </p:nvSpPr>
          <p:spPr>
            <a:xfrm>
              <a:off x="2379172" y="3853050"/>
              <a:ext cx="394220" cy="427850"/>
            </a:xfrm>
            <a:custGeom>
              <a:avLst/>
              <a:gdLst/>
              <a:ahLst/>
              <a:cxnLst/>
              <a:rect l="l" t="t" r="r" b="b"/>
              <a:pathLst>
                <a:path w="2661" h="2888" extrusionOk="0">
                  <a:moveTo>
                    <a:pt x="798" y="1"/>
                  </a:moveTo>
                  <a:cubicBezTo>
                    <a:pt x="717" y="202"/>
                    <a:pt x="500" y="419"/>
                    <a:pt x="312" y="1012"/>
                  </a:cubicBezTo>
                  <a:cubicBezTo>
                    <a:pt x="69" y="1822"/>
                    <a:pt x="1" y="2282"/>
                    <a:pt x="1" y="2713"/>
                  </a:cubicBezTo>
                  <a:cubicBezTo>
                    <a:pt x="1" y="2713"/>
                    <a:pt x="513" y="2888"/>
                    <a:pt x="1323" y="2888"/>
                  </a:cubicBezTo>
                  <a:cubicBezTo>
                    <a:pt x="2133" y="2888"/>
                    <a:pt x="2661" y="2713"/>
                    <a:pt x="2661" y="2713"/>
                  </a:cubicBezTo>
                  <a:cubicBezTo>
                    <a:pt x="2661" y="2269"/>
                    <a:pt x="2593" y="1822"/>
                    <a:pt x="2337" y="1012"/>
                  </a:cubicBezTo>
                  <a:cubicBezTo>
                    <a:pt x="2162" y="419"/>
                    <a:pt x="1932" y="202"/>
                    <a:pt x="1864" y="1"/>
                  </a:cubicBezTo>
                  <a:cubicBezTo>
                    <a:pt x="1864" y="14"/>
                    <a:pt x="1770" y="228"/>
                    <a:pt x="1323" y="228"/>
                  </a:cubicBezTo>
                  <a:cubicBezTo>
                    <a:pt x="879" y="228"/>
                    <a:pt x="798" y="14"/>
                    <a:pt x="798" y="1"/>
                  </a:cubicBez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43" name="Google Shape;3543;p77"/>
            <p:cNvSpPr/>
            <p:nvPr/>
          </p:nvSpPr>
          <p:spPr>
            <a:xfrm>
              <a:off x="2607173" y="4502978"/>
              <a:ext cx="224295" cy="48148"/>
            </a:xfrm>
            <a:custGeom>
              <a:avLst/>
              <a:gdLst/>
              <a:ahLst/>
              <a:cxnLst/>
              <a:rect l="l" t="t" r="r" b="b"/>
              <a:pathLst>
                <a:path w="1514" h="325" extrusionOk="0">
                  <a:moveTo>
                    <a:pt x="1" y="1"/>
                  </a:moveTo>
                  <a:lnTo>
                    <a:pt x="27" y="325"/>
                  </a:lnTo>
                  <a:lnTo>
                    <a:pt x="892" y="325"/>
                  </a:lnTo>
                  <a:cubicBezTo>
                    <a:pt x="1472" y="325"/>
                    <a:pt x="1514" y="231"/>
                    <a:pt x="1378" y="150"/>
                  </a:cubicBezTo>
                  <a:cubicBezTo>
                    <a:pt x="1242" y="82"/>
                    <a:pt x="986" y="1"/>
                    <a:pt x="986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44" name="Google Shape;3544;p77"/>
            <p:cNvSpPr/>
            <p:nvPr/>
          </p:nvSpPr>
          <p:spPr>
            <a:xfrm>
              <a:off x="2321098" y="4502978"/>
              <a:ext cx="224295" cy="48148"/>
            </a:xfrm>
            <a:custGeom>
              <a:avLst/>
              <a:gdLst/>
              <a:ahLst/>
              <a:cxnLst/>
              <a:rect l="l" t="t" r="r" b="b"/>
              <a:pathLst>
                <a:path w="1514" h="325" extrusionOk="0">
                  <a:moveTo>
                    <a:pt x="529" y="1"/>
                  </a:moveTo>
                  <a:cubicBezTo>
                    <a:pt x="529" y="1"/>
                    <a:pt x="270" y="82"/>
                    <a:pt x="137" y="150"/>
                  </a:cubicBezTo>
                  <a:cubicBezTo>
                    <a:pt x="1" y="231"/>
                    <a:pt x="43" y="325"/>
                    <a:pt x="623" y="325"/>
                  </a:cubicBezTo>
                  <a:lnTo>
                    <a:pt x="1485" y="325"/>
                  </a:lnTo>
                  <a:lnTo>
                    <a:pt x="1514" y="1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45" name="Google Shape;3545;p77"/>
            <p:cNvSpPr/>
            <p:nvPr/>
          </p:nvSpPr>
          <p:spPr>
            <a:xfrm>
              <a:off x="2261098" y="3253049"/>
              <a:ext cx="566072" cy="533924"/>
            </a:xfrm>
            <a:custGeom>
              <a:avLst/>
              <a:gdLst/>
              <a:ahLst/>
              <a:cxnLst/>
              <a:rect l="l" t="t" r="r" b="b"/>
              <a:pathLst>
                <a:path w="3821" h="3604" extrusionOk="0">
                  <a:moveTo>
                    <a:pt x="1919" y="1"/>
                  </a:moveTo>
                  <a:cubicBezTo>
                    <a:pt x="1310" y="1"/>
                    <a:pt x="448" y="189"/>
                    <a:pt x="231" y="1067"/>
                  </a:cubicBezTo>
                  <a:cubicBezTo>
                    <a:pt x="1" y="1958"/>
                    <a:pt x="43" y="2849"/>
                    <a:pt x="419" y="3186"/>
                  </a:cubicBezTo>
                  <a:cubicBezTo>
                    <a:pt x="785" y="3536"/>
                    <a:pt x="1391" y="3604"/>
                    <a:pt x="1919" y="3604"/>
                  </a:cubicBezTo>
                  <a:cubicBezTo>
                    <a:pt x="2431" y="3604"/>
                    <a:pt x="3040" y="3536"/>
                    <a:pt x="3416" y="3186"/>
                  </a:cubicBezTo>
                  <a:cubicBezTo>
                    <a:pt x="3782" y="2849"/>
                    <a:pt x="3821" y="1958"/>
                    <a:pt x="3607" y="1067"/>
                  </a:cubicBezTo>
                  <a:cubicBezTo>
                    <a:pt x="3377" y="189"/>
                    <a:pt x="2525" y="1"/>
                    <a:pt x="1919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46" name="Google Shape;3546;p77"/>
            <p:cNvSpPr/>
            <p:nvPr/>
          </p:nvSpPr>
          <p:spPr>
            <a:xfrm>
              <a:off x="2285098" y="3589050"/>
              <a:ext cx="112000" cy="112000"/>
            </a:xfrm>
            <a:custGeom>
              <a:avLst/>
              <a:gdLst/>
              <a:ahLst/>
              <a:cxnLst/>
              <a:rect l="l" t="t" r="r" b="b"/>
              <a:pathLst>
                <a:path w="756" h="756" extrusionOk="0">
                  <a:moveTo>
                    <a:pt x="380" y="1"/>
                  </a:moveTo>
                  <a:cubicBezTo>
                    <a:pt x="176" y="1"/>
                    <a:pt x="1" y="176"/>
                    <a:pt x="1" y="377"/>
                  </a:cubicBezTo>
                  <a:cubicBezTo>
                    <a:pt x="1" y="581"/>
                    <a:pt x="176" y="756"/>
                    <a:pt x="380" y="756"/>
                  </a:cubicBezTo>
                  <a:cubicBezTo>
                    <a:pt x="581" y="756"/>
                    <a:pt x="756" y="581"/>
                    <a:pt x="756" y="377"/>
                  </a:cubicBezTo>
                  <a:cubicBezTo>
                    <a:pt x="756" y="176"/>
                    <a:pt x="581" y="1"/>
                    <a:pt x="38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47" name="Google Shape;3547;p77"/>
            <p:cNvSpPr/>
            <p:nvPr/>
          </p:nvSpPr>
          <p:spPr>
            <a:xfrm>
              <a:off x="2681098" y="3589050"/>
              <a:ext cx="110074" cy="112000"/>
            </a:xfrm>
            <a:custGeom>
              <a:avLst/>
              <a:gdLst/>
              <a:ahLst/>
              <a:cxnLst/>
              <a:rect l="l" t="t" r="r" b="b"/>
              <a:pathLst>
                <a:path w="743" h="756" extrusionOk="0">
                  <a:moveTo>
                    <a:pt x="367" y="1"/>
                  </a:moveTo>
                  <a:cubicBezTo>
                    <a:pt x="163" y="1"/>
                    <a:pt x="1" y="176"/>
                    <a:pt x="1" y="377"/>
                  </a:cubicBezTo>
                  <a:cubicBezTo>
                    <a:pt x="1" y="581"/>
                    <a:pt x="163" y="756"/>
                    <a:pt x="367" y="756"/>
                  </a:cubicBezTo>
                  <a:cubicBezTo>
                    <a:pt x="581" y="756"/>
                    <a:pt x="743" y="581"/>
                    <a:pt x="743" y="377"/>
                  </a:cubicBezTo>
                  <a:cubicBezTo>
                    <a:pt x="743" y="176"/>
                    <a:pt x="581" y="1"/>
                    <a:pt x="367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48" name="Google Shape;3548;p77"/>
            <p:cNvSpPr/>
            <p:nvPr/>
          </p:nvSpPr>
          <p:spPr>
            <a:xfrm>
              <a:off x="2365246" y="3296753"/>
              <a:ext cx="394517" cy="160147"/>
            </a:xfrm>
            <a:custGeom>
              <a:avLst/>
              <a:gdLst/>
              <a:ahLst/>
              <a:cxnLst/>
              <a:rect l="l" t="t" r="r" b="b"/>
              <a:pathLst>
                <a:path w="2663" h="1081" extrusionOk="0">
                  <a:moveTo>
                    <a:pt x="2350" y="1"/>
                  </a:moveTo>
                  <a:lnTo>
                    <a:pt x="1" y="43"/>
                  </a:lnTo>
                  <a:cubicBezTo>
                    <a:pt x="269" y="890"/>
                    <a:pt x="967" y="1080"/>
                    <a:pt x="1339" y="1080"/>
                  </a:cubicBezTo>
                  <a:cubicBezTo>
                    <a:pt x="1451" y="1080"/>
                    <a:pt x="1534" y="1063"/>
                    <a:pt x="1566" y="1041"/>
                  </a:cubicBezTo>
                  <a:cubicBezTo>
                    <a:pt x="1715" y="934"/>
                    <a:pt x="1566" y="312"/>
                    <a:pt x="1566" y="312"/>
                  </a:cubicBezTo>
                  <a:lnTo>
                    <a:pt x="1566" y="312"/>
                  </a:lnTo>
                  <a:cubicBezTo>
                    <a:pt x="1713" y="843"/>
                    <a:pt x="2219" y="1038"/>
                    <a:pt x="2475" y="1038"/>
                  </a:cubicBezTo>
                  <a:cubicBezTo>
                    <a:pt x="2597" y="1038"/>
                    <a:pt x="2662" y="994"/>
                    <a:pt x="2606" y="921"/>
                  </a:cubicBezTo>
                  <a:cubicBezTo>
                    <a:pt x="2431" y="691"/>
                    <a:pt x="2350" y="1"/>
                    <a:pt x="2350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49" name="Google Shape;3549;p77"/>
            <p:cNvSpPr/>
            <p:nvPr/>
          </p:nvSpPr>
          <p:spPr>
            <a:xfrm>
              <a:off x="2492950" y="3614976"/>
              <a:ext cx="71111" cy="30074"/>
            </a:xfrm>
            <a:custGeom>
              <a:avLst/>
              <a:gdLst/>
              <a:ahLst/>
              <a:cxnLst/>
              <a:rect l="l" t="t" r="r" b="b"/>
              <a:pathLst>
                <a:path w="480" h="203" extrusionOk="0">
                  <a:moveTo>
                    <a:pt x="260" y="1"/>
                  </a:moveTo>
                  <a:cubicBezTo>
                    <a:pt x="124" y="1"/>
                    <a:pt x="1" y="82"/>
                    <a:pt x="1" y="121"/>
                  </a:cubicBezTo>
                  <a:cubicBezTo>
                    <a:pt x="1" y="171"/>
                    <a:pt x="139" y="203"/>
                    <a:pt x="266" y="203"/>
                  </a:cubicBezTo>
                  <a:cubicBezTo>
                    <a:pt x="377" y="203"/>
                    <a:pt x="480" y="178"/>
                    <a:pt x="474" y="121"/>
                  </a:cubicBezTo>
                  <a:cubicBezTo>
                    <a:pt x="474" y="69"/>
                    <a:pt x="380" y="14"/>
                    <a:pt x="26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50" name="Google Shape;3550;p77"/>
            <p:cNvSpPr/>
            <p:nvPr/>
          </p:nvSpPr>
          <p:spPr>
            <a:xfrm>
              <a:off x="2491024" y="3611568"/>
              <a:ext cx="78370" cy="28889"/>
            </a:xfrm>
            <a:custGeom>
              <a:avLst/>
              <a:gdLst/>
              <a:ahLst/>
              <a:cxnLst/>
              <a:rect l="l" t="t" r="r" b="b"/>
              <a:pathLst>
                <a:path w="529" h="195" extrusionOk="0">
                  <a:moveTo>
                    <a:pt x="280" y="0"/>
                  </a:moveTo>
                  <a:cubicBezTo>
                    <a:pt x="157" y="0"/>
                    <a:pt x="29" y="61"/>
                    <a:pt x="1" y="173"/>
                  </a:cubicBezTo>
                  <a:cubicBezTo>
                    <a:pt x="82" y="105"/>
                    <a:pt x="150" y="50"/>
                    <a:pt x="273" y="50"/>
                  </a:cubicBezTo>
                  <a:cubicBezTo>
                    <a:pt x="380" y="50"/>
                    <a:pt x="435" y="105"/>
                    <a:pt x="487" y="186"/>
                  </a:cubicBezTo>
                  <a:cubicBezTo>
                    <a:pt x="492" y="191"/>
                    <a:pt x="500" y="194"/>
                    <a:pt x="508" y="194"/>
                  </a:cubicBezTo>
                  <a:cubicBezTo>
                    <a:pt x="519" y="194"/>
                    <a:pt x="529" y="188"/>
                    <a:pt x="529" y="173"/>
                  </a:cubicBezTo>
                  <a:cubicBezTo>
                    <a:pt x="508" y="55"/>
                    <a:pt x="396" y="0"/>
                    <a:pt x="280" y="0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51" name="Google Shape;3551;p77"/>
            <p:cNvSpPr/>
            <p:nvPr/>
          </p:nvSpPr>
          <p:spPr>
            <a:xfrm>
              <a:off x="2587321" y="3458975"/>
              <a:ext cx="179851" cy="144296"/>
            </a:xfrm>
            <a:custGeom>
              <a:avLst/>
              <a:gdLst/>
              <a:ahLst/>
              <a:cxnLst/>
              <a:rect l="l" t="t" r="r" b="b"/>
              <a:pathLst>
                <a:path w="1214" h="974" extrusionOk="0">
                  <a:moveTo>
                    <a:pt x="608" y="1"/>
                  </a:moveTo>
                  <a:cubicBezTo>
                    <a:pt x="433" y="1"/>
                    <a:pt x="161" y="108"/>
                    <a:pt x="93" y="364"/>
                  </a:cubicBezTo>
                  <a:cubicBezTo>
                    <a:pt x="1" y="681"/>
                    <a:pt x="182" y="973"/>
                    <a:pt x="582" y="973"/>
                  </a:cubicBezTo>
                  <a:cubicBezTo>
                    <a:pt x="590" y="973"/>
                    <a:pt x="599" y="973"/>
                    <a:pt x="608" y="973"/>
                  </a:cubicBezTo>
                  <a:cubicBezTo>
                    <a:pt x="1065" y="960"/>
                    <a:pt x="1214" y="688"/>
                    <a:pt x="1175" y="445"/>
                  </a:cubicBezTo>
                  <a:cubicBezTo>
                    <a:pt x="1120" y="176"/>
                    <a:pt x="932" y="1"/>
                    <a:pt x="6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52" name="Google Shape;3552;p77"/>
            <p:cNvSpPr/>
            <p:nvPr/>
          </p:nvSpPr>
          <p:spPr>
            <a:xfrm>
              <a:off x="2597098" y="3451568"/>
              <a:ext cx="180147" cy="88296"/>
            </a:xfrm>
            <a:custGeom>
              <a:avLst/>
              <a:gdLst/>
              <a:ahLst/>
              <a:cxnLst/>
              <a:rect l="l" t="t" r="r" b="b"/>
              <a:pathLst>
                <a:path w="1216" h="596" extrusionOk="0">
                  <a:moveTo>
                    <a:pt x="541" y="1"/>
                  </a:moveTo>
                  <a:cubicBezTo>
                    <a:pt x="425" y="1"/>
                    <a:pt x="312" y="36"/>
                    <a:pt x="218" y="90"/>
                  </a:cubicBezTo>
                  <a:cubicBezTo>
                    <a:pt x="69" y="184"/>
                    <a:pt x="27" y="307"/>
                    <a:pt x="1" y="469"/>
                  </a:cubicBezTo>
                  <a:cubicBezTo>
                    <a:pt x="1" y="482"/>
                    <a:pt x="14" y="482"/>
                    <a:pt x="14" y="482"/>
                  </a:cubicBezTo>
                  <a:cubicBezTo>
                    <a:pt x="84" y="260"/>
                    <a:pt x="318" y="108"/>
                    <a:pt x="546" y="108"/>
                  </a:cubicBezTo>
                  <a:cubicBezTo>
                    <a:pt x="581" y="108"/>
                    <a:pt x="615" y="112"/>
                    <a:pt x="649" y="119"/>
                  </a:cubicBezTo>
                  <a:cubicBezTo>
                    <a:pt x="756" y="145"/>
                    <a:pt x="866" y="200"/>
                    <a:pt x="934" y="281"/>
                  </a:cubicBezTo>
                  <a:cubicBezTo>
                    <a:pt x="1015" y="375"/>
                    <a:pt x="1015" y="495"/>
                    <a:pt x="1096" y="576"/>
                  </a:cubicBezTo>
                  <a:cubicBezTo>
                    <a:pt x="1105" y="585"/>
                    <a:pt x="1121" y="596"/>
                    <a:pt x="1133" y="596"/>
                  </a:cubicBezTo>
                  <a:cubicBezTo>
                    <a:pt x="1139" y="596"/>
                    <a:pt x="1144" y="594"/>
                    <a:pt x="1148" y="589"/>
                  </a:cubicBezTo>
                  <a:cubicBezTo>
                    <a:pt x="1216" y="456"/>
                    <a:pt x="1109" y="281"/>
                    <a:pt x="1015" y="184"/>
                  </a:cubicBezTo>
                  <a:cubicBezTo>
                    <a:pt x="918" y="90"/>
                    <a:pt x="772" y="22"/>
                    <a:pt x="636" y="9"/>
                  </a:cubicBezTo>
                  <a:cubicBezTo>
                    <a:pt x="604" y="3"/>
                    <a:pt x="573" y="1"/>
                    <a:pt x="541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53" name="Google Shape;3553;p77"/>
            <p:cNvSpPr/>
            <p:nvPr/>
          </p:nvSpPr>
          <p:spPr>
            <a:xfrm>
              <a:off x="2605247" y="3482975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76" y="1"/>
                    <a:pt x="1" y="189"/>
                    <a:pt x="1" y="406"/>
                  </a:cubicBezTo>
                  <a:cubicBezTo>
                    <a:pt x="1" y="636"/>
                    <a:pt x="176" y="811"/>
                    <a:pt x="406" y="811"/>
                  </a:cubicBezTo>
                  <a:cubicBezTo>
                    <a:pt x="620" y="811"/>
                    <a:pt x="811" y="636"/>
                    <a:pt x="811" y="406"/>
                  </a:cubicBezTo>
                  <a:cubicBezTo>
                    <a:pt x="811" y="189"/>
                    <a:pt x="620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54" name="Google Shape;3554;p77"/>
            <p:cNvSpPr/>
            <p:nvPr/>
          </p:nvSpPr>
          <p:spPr>
            <a:xfrm>
              <a:off x="2619173" y="3518976"/>
              <a:ext cx="38074" cy="38074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1" y="1"/>
                  </a:moveTo>
                  <a:cubicBezTo>
                    <a:pt x="56" y="1"/>
                    <a:pt x="1" y="53"/>
                    <a:pt x="1" y="134"/>
                  </a:cubicBezTo>
                  <a:cubicBezTo>
                    <a:pt x="1" y="202"/>
                    <a:pt x="56" y="257"/>
                    <a:pt x="121" y="257"/>
                  </a:cubicBezTo>
                  <a:cubicBezTo>
                    <a:pt x="189" y="257"/>
                    <a:pt x="257" y="202"/>
                    <a:pt x="257" y="134"/>
                  </a:cubicBezTo>
                  <a:cubicBezTo>
                    <a:pt x="257" y="53"/>
                    <a:pt x="189" y="1"/>
                    <a:pt x="1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55" name="Google Shape;3555;p77"/>
            <p:cNvSpPr/>
            <p:nvPr/>
          </p:nvSpPr>
          <p:spPr>
            <a:xfrm>
              <a:off x="2311024" y="3458975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10" y="1"/>
                  </a:moveTo>
                  <a:cubicBezTo>
                    <a:pt x="299" y="1"/>
                    <a:pt x="95" y="176"/>
                    <a:pt x="43" y="445"/>
                  </a:cubicBezTo>
                  <a:cubicBezTo>
                    <a:pt x="1" y="688"/>
                    <a:pt x="163" y="960"/>
                    <a:pt x="610" y="973"/>
                  </a:cubicBezTo>
                  <a:cubicBezTo>
                    <a:pt x="619" y="973"/>
                    <a:pt x="627" y="973"/>
                    <a:pt x="636" y="973"/>
                  </a:cubicBezTo>
                  <a:cubicBezTo>
                    <a:pt x="1036" y="973"/>
                    <a:pt x="1227" y="681"/>
                    <a:pt x="1135" y="364"/>
                  </a:cubicBezTo>
                  <a:cubicBezTo>
                    <a:pt x="1054" y="108"/>
                    <a:pt x="785" y="1"/>
                    <a:pt x="6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56" name="Google Shape;3556;p77"/>
            <p:cNvSpPr/>
            <p:nvPr/>
          </p:nvSpPr>
          <p:spPr>
            <a:xfrm>
              <a:off x="2300950" y="3451568"/>
              <a:ext cx="180147" cy="88296"/>
            </a:xfrm>
            <a:custGeom>
              <a:avLst/>
              <a:gdLst/>
              <a:ahLst/>
              <a:cxnLst/>
              <a:rect l="l" t="t" r="r" b="b"/>
              <a:pathLst>
                <a:path w="1216" h="596" extrusionOk="0">
                  <a:moveTo>
                    <a:pt x="663" y="1"/>
                  </a:moveTo>
                  <a:cubicBezTo>
                    <a:pt x="604" y="1"/>
                    <a:pt x="544" y="8"/>
                    <a:pt x="487" y="22"/>
                  </a:cubicBezTo>
                  <a:cubicBezTo>
                    <a:pt x="380" y="64"/>
                    <a:pt x="260" y="119"/>
                    <a:pt x="192" y="213"/>
                  </a:cubicBezTo>
                  <a:cubicBezTo>
                    <a:pt x="111" y="294"/>
                    <a:pt x="1" y="456"/>
                    <a:pt x="82" y="576"/>
                  </a:cubicBezTo>
                  <a:cubicBezTo>
                    <a:pt x="93" y="585"/>
                    <a:pt x="109" y="596"/>
                    <a:pt x="122" y="596"/>
                  </a:cubicBezTo>
                  <a:cubicBezTo>
                    <a:pt x="128" y="596"/>
                    <a:pt x="133" y="594"/>
                    <a:pt x="137" y="589"/>
                  </a:cubicBezTo>
                  <a:cubicBezTo>
                    <a:pt x="192" y="508"/>
                    <a:pt x="205" y="414"/>
                    <a:pt x="244" y="333"/>
                  </a:cubicBezTo>
                  <a:cubicBezTo>
                    <a:pt x="299" y="252"/>
                    <a:pt x="380" y="200"/>
                    <a:pt x="474" y="158"/>
                  </a:cubicBezTo>
                  <a:cubicBezTo>
                    <a:pt x="546" y="123"/>
                    <a:pt x="622" y="107"/>
                    <a:pt x="697" y="107"/>
                  </a:cubicBezTo>
                  <a:cubicBezTo>
                    <a:pt x="919" y="107"/>
                    <a:pt x="1133" y="249"/>
                    <a:pt x="1203" y="482"/>
                  </a:cubicBezTo>
                  <a:cubicBezTo>
                    <a:pt x="1207" y="486"/>
                    <a:pt x="1209" y="487"/>
                    <a:pt x="1211" y="487"/>
                  </a:cubicBezTo>
                  <a:cubicBezTo>
                    <a:pt x="1216" y="487"/>
                    <a:pt x="1216" y="478"/>
                    <a:pt x="1216" y="469"/>
                  </a:cubicBezTo>
                  <a:cubicBezTo>
                    <a:pt x="1190" y="307"/>
                    <a:pt x="1122" y="171"/>
                    <a:pt x="973" y="77"/>
                  </a:cubicBezTo>
                  <a:cubicBezTo>
                    <a:pt x="879" y="25"/>
                    <a:pt x="771" y="1"/>
                    <a:pt x="663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57" name="Google Shape;3557;p77"/>
            <p:cNvSpPr/>
            <p:nvPr/>
          </p:nvSpPr>
          <p:spPr>
            <a:xfrm>
              <a:off x="2353246" y="3482975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89" y="1"/>
                    <a:pt x="1" y="189"/>
                    <a:pt x="1" y="406"/>
                  </a:cubicBezTo>
                  <a:cubicBezTo>
                    <a:pt x="1" y="636"/>
                    <a:pt x="189" y="811"/>
                    <a:pt x="406" y="811"/>
                  </a:cubicBezTo>
                  <a:cubicBezTo>
                    <a:pt x="636" y="811"/>
                    <a:pt x="811" y="636"/>
                    <a:pt x="811" y="406"/>
                  </a:cubicBezTo>
                  <a:cubicBezTo>
                    <a:pt x="811" y="189"/>
                    <a:pt x="636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58" name="Google Shape;3558;p77"/>
            <p:cNvSpPr/>
            <p:nvPr/>
          </p:nvSpPr>
          <p:spPr>
            <a:xfrm>
              <a:off x="2367172" y="3518976"/>
              <a:ext cx="40000" cy="38074"/>
            </a:xfrm>
            <a:custGeom>
              <a:avLst/>
              <a:gdLst/>
              <a:ahLst/>
              <a:cxnLst/>
              <a:rect l="l" t="t" r="r" b="b"/>
              <a:pathLst>
                <a:path w="270" h="257" extrusionOk="0">
                  <a:moveTo>
                    <a:pt x="137" y="1"/>
                  </a:moveTo>
                  <a:cubicBezTo>
                    <a:pt x="69" y="1"/>
                    <a:pt x="1" y="53"/>
                    <a:pt x="1" y="134"/>
                  </a:cubicBezTo>
                  <a:cubicBezTo>
                    <a:pt x="1" y="202"/>
                    <a:pt x="69" y="257"/>
                    <a:pt x="137" y="257"/>
                  </a:cubicBezTo>
                  <a:cubicBezTo>
                    <a:pt x="202" y="257"/>
                    <a:pt x="270" y="202"/>
                    <a:pt x="270" y="134"/>
                  </a:cubicBezTo>
                  <a:cubicBezTo>
                    <a:pt x="270" y="53"/>
                    <a:pt x="202" y="1"/>
                    <a:pt x="1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59" name="Google Shape;3559;p77"/>
            <p:cNvSpPr/>
            <p:nvPr/>
          </p:nvSpPr>
          <p:spPr>
            <a:xfrm>
              <a:off x="2633098" y="3382234"/>
              <a:ext cx="100000" cy="50963"/>
            </a:xfrm>
            <a:custGeom>
              <a:avLst/>
              <a:gdLst/>
              <a:ahLst/>
              <a:cxnLst/>
              <a:rect l="l" t="t" r="r" b="b"/>
              <a:pathLst>
                <a:path w="675" h="344" extrusionOk="0">
                  <a:moveTo>
                    <a:pt x="165" y="1"/>
                  </a:moveTo>
                  <a:cubicBezTo>
                    <a:pt x="146" y="1"/>
                    <a:pt x="127" y="2"/>
                    <a:pt x="108" y="4"/>
                  </a:cubicBezTo>
                  <a:cubicBezTo>
                    <a:pt x="95" y="4"/>
                    <a:pt x="69" y="4"/>
                    <a:pt x="56" y="20"/>
                  </a:cubicBezTo>
                  <a:cubicBezTo>
                    <a:pt x="27" y="33"/>
                    <a:pt x="1" y="59"/>
                    <a:pt x="1" y="85"/>
                  </a:cubicBezTo>
                  <a:cubicBezTo>
                    <a:pt x="1" y="140"/>
                    <a:pt x="43" y="166"/>
                    <a:pt x="95" y="166"/>
                  </a:cubicBezTo>
                  <a:cubicBezTo>
                    <a:pt x="124" y="182"/>
                    <a:pt x="163" y="182"/>
                    <a:pt x="205" y="195"/>
                  </a:cubicBezTo>
                  <a:cubicBezTo>
                    <a:pt x="231" y="195"/>
                    <a:pt x="257" y="195"/>
                    <a:pt x="270" y="208"/>
                  </a:cubicBezTo>
                  <a:cubicBezTo>
                    <a:pt x="367" y="221"/>
                    <a:pt x="448" y="247"/>
                    <a:pt x="529" y="302"/>
                  </a:cubicBezTo>
                  <a:cubicBezTo>
                    <a:pt x="555" y="315"/>
                    <a:pt x="594" y="344"/>
                    <a:pt x="623" y="344"/>
                  </a:cubicBezTo>
                  <a:cubicBezTo>
                    <a:pt x="636" y="344"/>
                    <a:pt x="662" y="344"/>
                    <a:pt x="675" y="328"/>
                  </a:cubicBezTo>
                  <a:lnTo>
                    <a:pt x="675" y="302"/>
                  </a:lnTo>
                  <a:cubicBezTo>
                    <a:pt x="662" y="263"/>
                    <a:pt x="636" y="221"/>
                    <a:pt x="610" y="195"/>
                  </a:cubicBezTo>
                  <a:cubicBezTo>
                    <a:pt x="568" y="153"/>
                    <a:pt x="513" y="114"/>
                    <a:pt x="461" y="85"/>
                  </a:cubicBezTo>
                  <a:cubicBezTo>
                    <a:pt x="368" y="30"/>
                    <a:pt x="268" y="1"/>
                    <a:pt x="165" y="1"/>
                  </a:cubicBezTo>
                  <a:close/>
                </a:path>
              </a:pathLst>
            </a:custGeom>
            <a:solidFill>
              <a:srgbClr val="A0371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60" name="Google Shape;3560;p77"/>
            <p:cNvSpPr/>
            <p:nvPr/>
          </p:nvSpPr>
          <p:spPr>
            <a:xfrm>
              <a:off x="2345098" y="3382086"/>
              <a:ext cx="102370" cy="46222"/>
            </a:xfrm>
            <a:custGeom>
              <a:avLst/>
              <a:gdLst/>
              <a:ahLst/>
              <a:cxnLst/>
              <a:rect l="l" t="t" r="r" b="b"/>
              <a:pathLst>
                <a:path w="691" h="312" extrusionOk="0">
                  <a:moveTo>
                    <a:pt x="497" y="0"/>
                  </a:moveTo>
                  <a:cubicBezTo>
                    <a:pt x="404" y="0"/>
                    <a:pt x="313" y="18"/>
                    <a:pt x="231" y="60"/>
                  </a:cubicBezTo>
                  <a:cubicBezTo>
                    <a:pt x="176" y="86"/>
                    <a:pt x="124" y="115"/>
                    <a:pt x="82" y="154"/>
                  </a:cubicBezTo>
                  <a:cubicBezTo>
                    <a:pt x="43" y="196"/>
                    <a:pt x="14" y="222"/>
                    <a:pt x="1" y="264"/>
                  </a:cubicBezTo>
                  <a:lnTo>
                    <a:pt x="1" y="290"/>
                  </a:lnTo>
                  <a:cubicBezTo>
                    <a:pt x="1" y="305"/>
                    <a:pt x="10" y="311"/>
                    <a:pt x="20" y="311"/>
                  </a:cubicBezTo>
                  <a:cubicBezTo>
                    <a:pt x="28" y="311"/>
                    <a:pt x="36" y="308"/>
                    <a:pt x="43" y="303"/>
                  </a:cubicBezTo>
                  <a:cubicBezTo>
                    <a:pt x="82" y="303"/>
                    <a:pt x="108" y="290"/>
                    <a:pt x="150" y="264"/>
                  </a:cubicBezTo>
                  <a:cubicBezTo>
                    <a:pt x="231" y="235"/>
                    <a:pt x="312" y="209"/>
                    <a:pt x="406" y="196"/>
                  </a:cubicBezTo>
                  <a:cubicBezTo>
                    <a:pt x="432" y="196"/>
                    <a:pt x="461" y="183"/>
                    <a:pt x="487" y="183"/>
                  </a:cubicBezTo>
                  <a:lnTo>
                    <a:pt x="594" y="183"/>
                  </a:lnTo>
                  <a:cubicBezTo>
                    <a:pt x="636" y="167"/>
                    <a:pt x="691" y="154"/>
                    <a:pt x="691" y="102"/>
                  </a:cubicBezTo>
                  <a:cubicBezTo>
                    <a:pt x="691" y="73"/>
                    <a:pt x="675" y="47"/>
                    <a:pt x="649" y="21"/>
                  </a:cubicBezTo>
                  <a:cubicBezTo>
                    <a:pt x="623" y="5"/>
                    <a:pt x="610" y="5"/>
                    <a:pt x="581" y="5"/>
                  </a:cubicBezTo>
                  <a:cubicBezTo>
                    <a:pt x="553" y="2"/>
                    <a:pt x="525" y="0"/>
                    <a:pt x="497" y="0"/>
                  </a:cubicBezTo>
                  <a:close/>
                </a:path>
              </a:pathLst>
            </a:custGeom>
            <a:solidFill>
              <a:srgbClr val="A0371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61" name="Google Shape;3561;p77"/>
            <p:cNvSpPr/>
            <p:nvPr/>
          </p:nvSpPr>
          <p:spPr>
            <a:xfrm>
              <a:off x="2809247" y="3432309"/>
              <a:ext cx="147999" cy="189777"/>
            </a:xfrm>
            <a:custGeom>
              <a:avLst/>
              <a:gdLst/>
              <a:ahLst/>
              <a:cxnLst/>
              <a:rect l="l" t="t" r="r" b="b"/>
              <a:pathLst>
                <a:path w="999" h="1281" extrusionOk="0">
                  <a:moveTo>
                    <a:pt x="469" y="1"/>
                  </a:moveTo>
                  <a:cubicBezTo>
                    <a:pt x="237" y="1"/>
                    <a:pt x="44" y="214"/>
                    <a:pt x="1" y="369"/>
                  </a:cubicBezTo>
                  <a:lnTo>
                    <a:pt x="27" y="1153"/>
                  </a:lnTo>
                  <a:cubicBezTo>
                    <a:pt x="90" y="1240"/>
                    <a:pt x="189" y="1280"/>
                    <a:pt x="298" y="1280"/>
                  </a:cubicBezTo>
                  <a:cubicBezTo>
                    <a:pt x="493" y="1280"/>
                    <a:pt x="720" y="1152"/>
                    <a:pt x="824" y="936"/>
                  </a:cubicBezTo>
                  <a:cubicBezTo>
                    <a:pt x="999" y="599"/>
                    <a:pt x="931" y="139"/>
                    <a:pt x="620" y="32"/>
                  </a:cubicBezTo>
                  <a:cubicBezTo>
                    <a:pt x="568" y="10"/>
                    <a:pt x="518" y="1"/>
                    <a:pt x="469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62" name="Google Shape;3562;p77"/>
            <p:cNvSpPr/>
            <p:nvPr/>
          </p:nvSpPr>
          <p:spPr>
            <a:xfrm>
              <a:off x="2804950" y="3488901"/>
              <a:ext cx="122518" cy="74963"/>
            </a:xfrm>
            <a:custGeom>
              <a:avLst/>
              <a:gdLst/>
              <a:ahLst/>
              <a:cxnLst/>
              <a:rect l="l" t="t" r="r" b="b"/>
              <a:pathLst>
                <a:path w="827" h="506" extrusionOk="0">
                  <a:moveTo>
                    <a:pt x="373" y="1"/>
                  </a:moveTo>
                  <a:cubicBezTo>
                    <a:pt x="219" y="1"/>
                    <a:pt x="66" y="71"/>
                    <a:pt x="17" y="230"/>
                  </a:cubicBezTo>
                  <a:cubicBezTo>
                    <a:pt x="1" y="243"/>
                    <a:pt x="30" y="256"/>
                    <a:pt x="43" y="256"/>
                  </a:cubicBezTo>
                  <a:cubicBezTo>
                    <a:pt x="98" y="217"/>
                    <a:pt x="137" y="162"/>
                    <a:pt x="192" y="123"/>
                  </a:cubicBezTo>
                  <a:cubicBezTo>
                    <a:pt x="242" y="101"/>
                    <a:pt x="290" y="89"/>
                    <a:pt x="345" y="89"/>
                  </a:cubicBezTo>
                  <a:cubicBezTo>
                    <a:pt x="364" y="89"/>
                    <a:pt x="385" y="90"/>
                    <a:pt x="406" y="94"/>
                  </a:cubicBezTo>
                  <a:cubicBezTo>
                    <a:pt x="435" y="136"/>
                    <a:pt x="461" y="175"/>
                    <a:pt x="461" y="243"/>
                  </a:cubicBezTo>
                  <a:cubicBezTo>
                    <a:pt x="448" y="298"/>
                    <a:pt x="422" y="366"/>
                    <a:pt x="380" y="418"/>
                  </a:cubicBezTo>
                  <a:cubicBezTo>
                    <a:pt x="354" y="460"/>
                    <a:pt x="299" y="460"/>
                    <a:pt x="260" y="486"/>
                  </a:cubicBezTo>
                  <a:cubicBezTo>
                    <a:pt x="260" y="486"/>
                    <a:pt x="244" y="499"/>
                    <a:pt x="260" y="499"/>
                  </a:cubicBezTo>
                  <a:cubicBezTo>
                    <a:pt x="276" y="504"/>
                    <a:pt x="292" y="506"/>
                    <a:pt x="308" y="506"/>
                  </a:cubicBezTo>
                  <a:cubicBezTo>
                    <a:pt x="470" y="506"/>
                    <a:pt x="579" y="259"/>
                    <a:pt x="529" y="123"/>
                  </a:cubicBezTo>
                  <a:lnTo>
                    <a:pt x="529" y="123"/>
                  </a:lnTo>
                  <a:cubicBezTo>
                    <a:pt x="636" y="162"/>
                    <a:pt x="717" y="256"/>
                    <a:pt x="717" y="392"/>
                  </a:cubicBezTo>
                  <a:lnTo>
                    <a:pt x="730" y="392"/>
                  </a:lnTo>
                  <a:cubicBezTo>
                    <a:pt x="826" y="151"/>
                    <a:pt x="598" y="1"/>
                    <a:pt x="373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63" name="Google Shape;3563;p77"/>
            <p:cNvSpPr/>
            <p:nvPr/>
          </p:nvSpPr>
          <p:spPr>
            <a:xfrm>
              <a:off x="2235172" y="3154234"/>
              <a:ext cx="638071" cy="385332"/>
            </a:xfrm>
            <a:custGeom>
              <a:avLst/>
              <a:gdLst/>
              <a:ahLst/>
              <a:cxnLst/>
              <a:rect l="l" t="t" r="r" b="b"/>
              <a:pathLst>
                <a:path w="4307" h="2601" extrusionOk="0">
                  <a:moveTo>
                    <a:pt x="2142" y="1"/>
                  </a:moveTo>
                  <a:cubicBezTo>
                    <a:pt x="1453" y="1"/>
                    <a:pt x="869" y="206"/>
                    <a:pt x="500" y="733"/>
                  </a:cubicBezTo>
                  <a:cubicBezTo>
                    <a:pt x="1" y="1449"/>
                    <a:pt x="270" y="2544"/>
                    <a:pt x="270" y="2544"/>
                  </a:cubicBezTo>
                  <a:cubicBezTo>
                    <a:pt x="380" y="1274"/>
                    <a:pt x="785" y="1125"/>
                    <a:pt x="879" y="1005"/>
                  </a:cubicBezTo>
                  <a:lnTo>
                    <a:pt x="1365" y="1206"/>
                  </a:lnTo>
                  <a:cubicBezTo>
                    <a:pt x="1570" y="1285"/>
                    <a:pt x="1788" y="1326"/>
                    <a:pt x="2005" y="1326"/>
                  </a:cubicBezTo>
                  <a:cubicBezTo>
                    <a:pt x="2231" y="1326"/>
                    <a:pt x="2455" y="1282"/>
                    <a:pt x="2661" y="1193"/>
                  </a:cubicBezTo>
                  <a:lnTo>
                    <a:pt x="3228" y="963"/>
                  </a:lnTo>
                  <a:cubicBezTo>
                    <a:pt x="3442" y="1598"/>
                    <a:pt x="3808" y="1909"/>
                    <a:pt x="3808" y="1909"/>
                  </a:cubicBezTo>
                  <a:cubicBezTo>
                    <a:pt x="3834" y="2045"/>
                    <a:pt x="3834" y="2489"/>
                    <a:pt x="3889" y="2583"/>
                  </a:cubicBezTo>
                  <a:cubicBezTo>
                    <a:pt x="3896" y="2594"/>
                    <a:pt x="3906" y="2600"/>
                    <a:pt x="3918" y="2600"/>
                  </a:cubicBezTo>
                  <a:cubicBezTo>
                    <a:pt x="4005" y="2600"/>
                    <a:pt x="4208" y="2320"/>
                    <a:pt x="4268" y="1883"/>
                  </a:cubicBezTo>
                  <a:cubicBezTo>
                    <a:pt x="4307" y="720"/>
                    <a:pt x="3578" y="195"/>
                    <a:pt x="2904" y="72"/>
                  </a:cubicBezTo>
                  <a:cubicBezTo>
                    <a:pt x="2640" y="26"/>
                    <a:pt x="2384" y="1"/>
                    <a:pt x="2142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64" name="Google Shape;3564;p77"/>
            <p:cNvSpPr/>
            <p:nvPr/>
          </p:nvSpPr>
          <p:spPr>
            <a:xfrm>
              <a:off x="2475321" y="3675420"/>
              <a:ext cx="164888" cy="44000"/>
            </a:xfrm>
            <a:custGeom>
              <a:avLst/>
              <a:gdLst/>
              <a:ahLst/>
              <a:cxnLst/>
              <a:rect l="l" t="t" r="r" b="b"/>
              <a:pathLst>
                <a:path w="1113" h="297" extrusionOk="0">
                  <a:moveTo>
                    <a:pt x="1062" y="0"/>
                  </a:moveTo>
                  <a:cubicBezTo>
                    <a:pt x="1052" y="0"/>
                    <a:pt x="1044" y="3"/>
                    <a:pt x="1040" y="11"/>
                  </a:cubicBezTo>
                  <a:cubicBezTo>
                    <a:pt x="887" y="172"/>
                    <a:pt x="649" y="242"/>
                    <a:pt x="412" y="242"/>
                  </a:cubicBezTo>
                  <a:cubicBezTo>
                    <a:pt x="272" y="242"/>
                    <a:pt x="133" y="217"/>
                    <a:pt x="13" y="173"/>
                  </a:cubicBezTo>
                  <a:cubicBezTo>
                    <a:pt x="10" y="170"/>
                    <a:pt x="8" y="169"/>
                    <a:pt x="7" y="169"/>
                  </a:cubicBezTo>
                  <a:cubicBezTo>
                    <a:pt x="0" y="169"/>
                    <a:pt x="2" y="188"/>
                    <a:pt x="13" y="199"/>
                  </a:cubicBezTo>
                  <a:cubicBezTo>
                    <a:pt x="129" y="264"/>
                    <a:pt x="276" y="296"/>
                    <a:pt x="426" y="296"/>
                  </a:cubicBezTo>
                  <a:cubicBezTo>
                    <a:pt x="677" y="296"/>
                    <a:pt x="940" y="207"/>
                    <a:pt x="1092" y="37"/>
                  </a:cubicBezTo>
                  <a:cubicBezTo>
                    <a:pt x="1112" y="18"/>
                    <a:pt x="1084" y="0"/>
                    <a:pt x="1062" y="0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65" name="Google Shape;3565;p77"/>
            <p:cNvSpPr/>
            <p:nvPr/>
          </p:nvSpPr>
          <p:spPr>
            <a:xfrm>
              <a:off x="2623024" y="3662976"/>
              <a:ext cx="30370" cy="22815"/>
            </a:xfrm>
            <a:custGeom>
              <a:avLst/>
              <a:gdLst/>
              <a:ahLst/>
              <a:cxnLst/>
              <a:rect l="l" t="t" r="r" b="b"/>
              <a:pathLst>
                <a:path w="205" h="154" extrusionOk="0">
                  <a:moveTo>
                    <a:pt x="30" y="1"/>
                  </a:moveTo>
                  <a:cubicBezTo>
                    <a:pt x="1" y="27"/>
                    <a:pt x="30" y="82"/>
                    <a:pt x="56" y="108"/>
                  </a:cubicBezTo>
                  <a:cubicBezTo>
                    <a:pt x="77" y="129"/>
                    <a:pt x="119" y="153"/>
                    <a:pt x="155" y="153"/>
                  </a:cubicBezTo>
                  <a:cubicBezTo>
                    <a:pt x="162" y="153"/>
                    <a:pt x="169" y="152"/>
                    <a:pt x="176" y="150"/>
                  </a:cubicBezTo>
                  <a:cubicBezTo>
                    <a:pt x="192" y="150"/>
                    <a:pt x="205" y="121"/>
                    <a:pt x="192" y="108"/>
                  </a:cubicBezTo>
                  <a:lnTo>
                    <a:pt x="137" y="108"/>
                  </a:lnTo>
                  <a:cubicBezTo>
                    <a:pt x="82" y="95"/>
                    <a:pt x="69" y="53"/>
                    <a:pt x="43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67940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nhảy trạng tí">
            <a:hlinkClick r:id="" action="ppaction://media"/>
            <a:extLst>
              <a:ext uri="{FF2B5EF4-FFF2-40B4-BE49-F238E27FC236}">
                <a16:creationId xmlns:a16="http://schemas.microsoft.com/office/drawing/2014/main" id="{40C62C62-2644-43CB-9C91-699B7D48D5C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3794" end="13355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745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4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6D9E6B1-A2E1-FAF3-74F9-3D27CD0E03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733519" y="1509873"/>
            <a:ext cx="7649672" cy="5168900"/>
          </a:xfrm>
          <a:prstGeom prst="rect">
            <a:avLst/>
          </a:prstGeom>
        </p:spPr>
      </p:pic>
      <p:pic>
        <p:nvPicPr>
          <p:cNvPr id="7180" name="Picture 12" descr="390 Vietnamese Boat Illustrations &amp; Clip Art - iStock">
            <a:extLst>
              <a:ext uri="{FF2B5EF4-FFF2-40B4-BE49-F238E27FC236}">
                <a16:creationId xmlns:a16="http://schemas.microsoft.com/office/drawing/2014/main" id="{D366A18D-18E0-B777-037F-D722631722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57" b="45475" l="25980" r="49020">
                        <a14:foregroundMark x1="38889" y1="45475" x2="38889" y2="45475"/>
                        <a14:foregroundMark x1="37745" y1="5740" x2="37745" y2="5740"/>
                        <a14:foregroundMark x1="36438" y1="5960" x2="36438" y2="5960"/>
                        <a14:foregroundMark x1="34641" y1="8168" x2="34641" y2="81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15" t="1" r="47991" b="49483"/>
          <a:stretch/>
        </p:blipFill>
        <p:spPr bwMode="auto">
          <a:xfrm>
            <a:off x="9552608" y="1816100"/>
            <a:ext cx="2922257" cy="3781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785DF48-14E8-155F-49D1-897D727AC8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5472" y="381268"/>
            <a:ext cx="5169856" cy="2609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5147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2963FFB-CB3B-BD14-A87D-CF13C5301034}"/>
              </a:ext>
            </a:extLst>
          </p:cNvPr>
          <p:cNvSpPr/>
          <p:nvPr/>
        </p:nvSpPr>
        <p:spPr>
          <a:xfrm>
            <a:off x="247650" y="180975"/>
            <a:ext cx="11677650" cy="6372225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995E691-443A-CFB4-56CE-811B5231EF06}"/>
              </a:ext>
            </a:extLst>
          </p:cNvPr>
          <p:cNvSpPr txBox="1"/>
          <p:nvPr/>
        </p:nvSpPr>
        <p:spPr>
          <a:xfrm>
            <a:off x="1076325" y="476250"/>
            <a:ext cx="10629900" cy="742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2808B9-B5BC-9272-F7B4-BC89B5941181}"/>
              </a:ext>
            </a:extLst>
          </p:cNvPr>
          <p:cNvSpPr txBox="1"/>
          <p:nvPr/>
        </p:nvSpPr>
        <p:spPr>
          <a:xfrm>
            <a:off x="1073784" y="2952043"/>
            <a:ext cx="80406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00206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Tổng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tuần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 15.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5D2B18B-0458-4807-BED0-025A6E6A0EDE}"/>
              </a:ext>
            </a:extLst>
          </p:cNvPr>
          <p:cNvSpPr txBox="1"/>
          <p:nvPr/>
        </p:nvSpPr>
        <p:spPr>
          <a:xfrm>
            <a:off x="1073783" y="3926151"/>
            <a:ext cx="103057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II.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Phương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hướng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nhiệm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vụ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kế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hoạch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tuần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 16.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45BFA97-E20C-47BB-90DF-C9BCA7E445D0}"/>
              </a:ext>
            </a:extLst>
          </p:cNvPr>
          <p:cNvSpPr txBox="1"/>
          <p:nvPr/>
        </p:nvSpPr>
        <p:spPr>
          <a:xfrm>
            <a:off x="1073784" y="4900259"/>
            <a:ext cx="97293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00206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III. </a:t>
            </a:r>
            <a:r>
              <a:rPr lang="en-US" sz="3200" b="1" dirty="0" err="1">
                <a:solidFill>
                  <a:srgbClr val="00206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sz="3200" b="1" dirty="0">
                <a:solidFill>
                  <a:srgbClr val="00206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lang="en-US" sz="3200" b="1" dirty="0">
                <a:solidFill>
                  <a:srgbClr val="00206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3200" b="1" dirty="0">
                <a:solidFill>
                  <a:srgbClr val="00206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chủ</a:t>
            </a:r>
            <a:r>
              <a:rPr lang="en-US" sz="3200" b="1" dirty="0">
                <a:solidFill>
                  <a:srgbClr val="00206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đề</a:t>
            </a:r>
            <a:r>
              <a:rPr lang="en-US" sz="3200" b="1" dirty="0">
                <a:solidFill>
                  <a:srgbClr val="00206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3200" b="1" dirty="0" err="1">
                <a:solidFill>
                  <a:srgbClr val="00206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Kinh</a:t>
            </a:r>
            <a:r>
              <a:rPr lang="en-US" sz="3200" b="1" dirty="0">
                <a:solidFill>
                  <a:srgbClr val="00206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doanh</a:t>
            </a:r>
            <a:r>
              <a:rPr lang="en-US" sz="3200" b="1" dirty="0">
                <a:solidFill>
                  <a:srgbClr val="00206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hiệu</a:t>
            </a:r>
            <a:r>
              <a:rPr lang="en-US" sz="3200" b="1" dirty="0">
                <a:solidFill>
                  <a:srgbClr val="00206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200" b="1" dirty="0">
                <a:solidFill>
                  <a:srgbClr val="00206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A9169D9-C9BB-4367-A905-F4F66CA9D53A}"/>
              </a:ext>
            </a:extLst>
          </p:cNvPr>
          <p:cNvSpPr txBox="1"/>
          <p:nvPr/>
        </p:nvSpPr>
        <p:spPr>
          <a:xfrm>
            <a:off x="824001" y="110273"/>
            <a:ext cx="108053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Chủ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đề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: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QUẢN LÝ CHI TIÊU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VÀ LẬP KẾ HOẠCH KINH DOANH</a:t>
            </a:r>
          </a:p>
        </p:txBody>
      </p:sp>
    </p:spTree>
    <p:extLst>
      <p:ext uri="{BB962C8B-B14F-4D97-AF65-F5344CB8AC3E}">
        <p14:creationId xmlns:p14="http://schemas.microsoft.com/office/powerpoint/2010/main" val="2501112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4">
            <a:extLst>
              <a:ext uri="{FF2B5EF4-FFF2-40B4-BE49-F238E27FC236}">
                <a16:creationId xmlns:a16="http://schemas.microsoft.com/office/drawing/2014/main" id="{F63826AD-78A6-F431-80C7-78D3CD2B601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" y="5304401"/>
            <a:ext cx="12213396" cy="2320545"/>
          </a:xfrm>
          <a:prstGeom prst="rect">
            <a:avLst/>
          </a:prstGeom>
        </p:spPr>
      </p:pic>
      <p:pic>
        <p:nvPicPr>
          <p:cNvPr id="23" name="Picture 8">
            <a:extLst>
              <a:ext uri="{FF2B5EF4-FFF2-40B4-BE49-F238E27FC236}">
                <a16:creationId xmlns:a16="http://schemas.microsoft.com/office/drawing/2014/main" id="{3B13E714-6EA7-EF28-0D1C-EF475FFC09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4052648" y="658980"/>
            <a:ext cx="4456277" cy="3347779"/>
          </a:xfrm>
          <a:prstGeom prst="rect">
            <a:avLst/>
          </a:prstGeom>
        </p:spPr>
      </p:pic>
      <p:pic>
        <p:nvPicPr>
          <p:cNvPr id="24" name="Picture 10">
            <a:extLst>
              <a:ext uri="{FF2B5EF4-FFF2-40B4-BE49-F238E27FC236}">
                <a16:creationId xmlns:a16="http://schemas.microsoft.com/office/drawing/2014/main" id="{66795E0F-D8C3-58A0-7690-1C7480FFEC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113510" y="627077"/>
            <a:ext cx="2978313" cy="5146113"/>
          </a:xfrm>
          <a:prstGeom prst="rect">
            <a:avLst/>
          </a:prstGeom>
        </p:spPr>
      </p:pic>
      <p:pic>
        <p:nvPicPr>
          <p:cNvPr id="25" name="Picture 11">
            <a:extLst>
              <a:ext uri="{FF2B5EF4-FFF2-40B4-BE49-F238E27FC236}">
                <a16:creationId xmlns:a16="http://schemas.microsoft.com/office/drawing/2014/main" id="{B886B653-E44B-8913-8BD0-7BB1BF0B22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56292" y="691744"/>
            <a:ext cx="2422433" cy="2422433"/>
          </a:xfrm>
          <a:prstGeom prst="rect">
            <a:avLst/>
          </a:prstGeom>
        </p:spPr>
      </p:pic>
      <p:pic>
        <p:nvPicPr>
          <p:cNvPr id="26" name="Picture 18">
            <a:extLst>
              <a:ext uri="{FF2B5EF4-FFF2-40B4-BE49-F238E27FC236}">
                <a16:creationId xmlns:a16="http://schemas.microsoft.com/office/drawing/2014/main" id="{870313D1-8C51-CCD8-1468-71D298A0FAF9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292816" y="2946400"/>
            <a:ext cx="1526949" cy="2943517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0FEC384A-4D1C-F9D5-20CC-EA891A58378B}"/>
              </a:ext>
            </a:extLst>
          </p:cNvPr>
          <p:cNvSpPr txBox="1"/>
          <p:nvPr/>
        </p:nvSpPr>
        <p:spPr>
          <a:xfrm>
            <a:off x="4104020" y="1007911"/>
            <a:ext cx="423195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Phần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làm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việc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của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ban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cán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sự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lớp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8194" name="Picture 2" descr="Premium Vector | Happy cute kid girl ready to go to school | Cute kids, Kids  cartoon characters, Cute bear drawings">
            <a:extLst>
              <a:ext uri="{FF2B5EF4-FFF2-40B4-BE49-F238E27FC236}">
                <a16:creationId xmlns:a16="http://schemas.microsoft.com/office/drawing/2014/main" id="{C785AA7B-CD70-FDF5-57B7-A6FF2FB921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265" b="89936" l="9904" r="89936">
                        <a14:foregroundMark x1="42812" y1="25240" x2="45048" y2="32748"/>
                        <a14:foregroundMark x1="57029" y1="23003" x2="55431" y2="32588"/>
                        <a14:foregroundMark x1="42812" y1="88339" x2="38818" y2="89297"/>
                        <a14:foregroundMark x1="53355" y1="89137" x2="59744" y2="89297"/>
                        <a14:foregroundMark x1="50958" y1="9265" x2="50958" y2="9265"/>
                        <a14:foregroundMark x1="48562" y1="9265" x2="48562" y2="92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663" y="2544934"/>
            <a:ext cx="48768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Premium Vector | Happy cute kid boy ready to go to school | Kids going to  school, Cute kids, Cute bear drawings">
            <a:extLst>
              <a:ext uri="{FF2B5EF4-FFF2-40B4-BE49-F238E27FC236}">
                <a16:creationId xmlns:a16="http://schemas.microsoft.com/office/drawing/2014/main" id="{D14042FE-D489-74C3-696C-23AA1F3241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585" b="90415" l="9744" r="89776">
                        <a14:foregroundMark x1="54792" y1="9585" x2="58466" y2="20607"/>
                        <a14:foregroundMark x1="45208" y1="21725" x2="39617" y2="32109"/>
                        <a14:foregroundMark x1="51118" y1="26038" x2="53355" y2="30032"/>
                        <a14:foregroundMark x1="42492" y1="23482" x2="39776" y2="25559"/>
                        <a14:foregroundMark x1="56230" y1="25240" x2="56230" y2="25240"/>
                        <a14:foregroundMark x1="56230" y1="25240" x2="53355" y2="28435"/>
                        <a14:foregroundMark x1="49681" y1="27796" x2="44569" y2="39137"/>
                        <a14:foregroundMark x1="37859" y1="90415" x2="37859" y2="904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5023" y="2462269"/>
            <a:ext cx="48768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Speech Bubble: Oval 28">
            <a:extLst>
              <a:ext uri="{FF2B5EF4-FFF2-40B4-BE49-F238E27FC236}">
                <a16:creationId xmlns:a16="http://schemas.microsoft.com/office/drawing/2014/main" id="{1C418C3A-15CD-4F0D-7BFD-6BF817DB013C}"/>
              </a:ext>
            </a:extLst>
          </p:cNvPr>
          <p:cNvSpPr/>
          <p:nvPr/>
        </p:nvSpPr>
        <p:spPr>
          <a:xfrm>
            <a:off x="-60319" y="413953"/>
            <a:ext cx="4231957" cy="2301003"/>
          </a:xfrm>
          <a:prstGeom prst="wedgeEllipseCallout">
            <a:avLst>
              <a:gd name="adj1" fmla="val 25608"/>
              <a:gd name="adj2" fmla="val 58889"/>
            </a:avLst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73409CF-EDD6-CD41-97E3-9DD3AD63D224}"/>
              </a:ext>
            </a:extLst>
          </p:cNvPr>
          <p:cNvSpPr txBox="1"/>
          <p:nvPr/>
        </p:nvSpPr>
        <p:spPr>
          <a:xfrm>
            <a:off x="68907" y="833509"/>
            <a:ext cx="38621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Các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lớp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phó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báo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cáo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kết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quả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hoạt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động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trong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tuần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của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lớp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31" name="Speech Bubble: Oval 30">
            <a:extLst>
              <a:ext uri="{FF2B5EF4-FFF2-40B4-BE49-F238E27FC236}">
                <a16:creationId xmlns:a16="http://schemas.microsoft.com/office/drawing/2014/main" id="{0F22859D-514B-E643-C2DD-4CDBE23D9D38}"/>
              </a:ext>
            </a:extLst>
          </p:cNvPr>
          <p:cNvSpPr/>
          <p:nvPr/>
        </p:nvSpPr>
        <p:spPr>
          <a:xfrm flipH="1">
            <a:off x="8284604" y="197731"/>
            <a:ext cx="3907395" cy="2301003"/>
          </a:xfrm>
          <a:prstGeom prst="wedgeEllipseCallout">
            <a:avLst>
              <a:gd name="adj1" fmla="val 25608"/>
              <a:gd name="adj2" fmla="val 58889"/>
            </a:avLst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4B2AFD7-8EF5-5C47-3CD2-E0AFE117585D}"/>
              </a:ext>
            </a:extLst>
          </p:cNvPr>
          <p:cNvSpPr txBox="1"/>
          <p:nvPr/>
        </p:nvSpPr>
        <p:spPr>
          <a:xfrm>
            <a:off x="8387349" y="641806"/>
            <a:ext cx="377416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Lớp trưởng báo cáo kết quả học tập của lớp trong tuần</a:t>
            </a:r>
          </a:p>
        </p:txBody>
      </p:sp>
    </p:spTree>
    <p:extLst>
      <p:ext uri="{BB962C8B-B14F-4D97-AF65-F5344CB8AC3E}">
        <p14:creationId xmlns:p14="http://schemas.microsoft.com/office/powerpoint/2010/main" val="17002166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6CC9E7A2-F767-DEFE-BAB1-A6E5A8F1227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" y="5304401"/>
            <a:ext cx="12213396" cy="2320545"/>
          </a:xfrm>
          <a:prstGeom prst="rect">
            <a:avLst/>
          </a:prstGeom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2476AC70-DAD6-F158-48A4-14308783B0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3736257" y="631288"/>
            <a:ext cx="5181599" cy="3999706"/>
          </a:xfrm>
          <a:prstGeom prst="rect">
            <a:avLst/>
          </a:prstGeom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id="{6ADF6D6D-7574-33A8-5D1A-CA3184A3F9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113510" y="627077"/>
            <a:ext cx="2978313" cy="5146113"/>
          </a:xfrm>
          <a:prstGeom prst="rect">
            <a:avLst/>
          </a:prstGeom>
        </p:spPr>
      </p:pic>
      <p:pic>
        <p:nvPicPr>
          <p:cNvPr id="7" name="Picture 11">
            <a:extLst>
              <a:ext uri="{FF2B5EF4-FFF2-40B4-BE49-F238E27FC236}">
                <a16:creationId xmlns:a16="http://schemas.microsoft.com/office/drawing/2014/main" id="{A37F264B-6096-DB50-7A29-92E295177A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56292" y="691744"/>
            <a:ext cx="2422433" cy="2422433"/>
          </a:xfrm>
          <a:prstGeom prst="rect">
            <a:avLst/>
          </a:prstGeom>
        </p:spPr>
      </p:pic>
      <p:pic>
        <p:nvPicPr>
          <p:cNvPr id="8" name="Picture 18">
            <a:extLst>
              <a:ext uri="{FF2B5EF4-FFF2-40B4-BE49-F238E27FC236}">
                <a16:creationId xmlns:a16="http://schemas.microsoft.com/office/drawing/2014/main" id="{20470346-4E0B-DFB0-1913-BD4B6F55D73C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292816" y="2946400"/>
            <a:ext cx="1526949" cy="294351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2E6E9B3-85C1-1163-4C57-C71A731CB3DA}"/>
              </a:ext>
            </a:extLst>
          </p:cNvPr>
          <p:cNvSpPr txBox="1"/>
          <p:nvPr/>
        </p:nvSpPr>
        <p:spPr>
          <a:xfrm>
            <a:off x="4121872" y="1524881"/>
            <a:ext cx="4479012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333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Góc</a:t>
            </a:r>
            <a:r>
              <a:rPr kumimoji="0" lang="en-US" sz="5333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333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tuyên</a:t>
            </a:r>
            <a:r>
              <a:rPr kumimoji="0" lang="en-US" sz="5333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5333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dương</a:t>
            </a:r>
            <a:endParaRPr kumimoji="0" lang="en-US" sz="5333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0" name="Picture 2" descr="Premium Vector | Happy cute kid girl ready to go to school | Cute kids, Kids  cartoon characters, Cute bear drawings">
            <a:extLst>
              <a:ext uri="{FF2B5EF4-FFF2-40B4-BE49-F238E27FC236}">
                <a16:creationId xmlns:a16="http://schemas.microsoft.com/office/drawing/2014/main" id="{0BD9E319-AD7C-EEC6-5A10-38EF725C2A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265" b="89936" l="9904" r="89936">
                        <a14:foregroundMark x1="42812" y1="25240" x2="45048" y2="32748"/>
                        <a14:foregroundMark x1="57029" y1="23003" x2="55431" y2="32588"/>
                        <a14:foregroundMark x1="42812" y1="88339" x2="38818" y2="89297"/>
                        <a14:foregroundMark x1="53355" y1="89137" x2="59744" y2="89297"/>
                        <a14:foregroundMark x1="50958" y1="9265" x2="50958" y2="9265"/>
                        <a14:foregroundMark x1="48562" y1="9265" x2="48562" y2="92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4728" y="2748145"/>
            <a:ext cx="48768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Premium Vector | Happy cute kid boy ready to go to school | Kids going to  school, Cute kids, Cute bear drawings">
            <a:extLst>
              <a:ext uri="{FF2B5EF4-FFF2-40B4-BE49-F238E27FC236}">
                <a16:creationId xmlns:a16="http://schemas.microsoft.com/office/drawing/2014/main" id="{6E7278B3-B1B8-74CF-6569-70B55252DC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585" b="90415" l="9744" r="89776">
                        <a14:foregroundMark x1="54792" y1="9585" x2="58466" y2="20607"/>
                        <a14:foregroundMark x1="45208" y1="21725" x2="39617" y2="32109"/>
                        <a14:foregroundMark x1="51118" y1="26038" x2="53355" y2="30032"/>
                        <a14:foregroundMark x1="42492" y1="23482" x2="39776" y2="25559"/>
                        <a14:foregroundMark x1="56230" y1="25240" x2="56230" y2="25240"/>
                        <a14:foregroundMark x1="56230" y1="25240" x2="53355" y2="28435"/>
                        <a14:foregroundMark x1="49681" y1="27796" x2="44569" y2="39137"/>
                        <a14:foregroundMark x1="37859" y1="90415" x2="37859" y2="904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069" y="2686325"/>
            <a:ext cx="48768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94326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7" name="Picture 10" descr="Cute ornament element avocado pastel green gingham pattern paper background frame border blank note">
            <a:extLst>
              <a:ext uri="{FF2B5EF4-FFF2-40B4-BE49-F238E27FC236}">
                <a16:creationId xmlns:a16="http://schemas.microsoft.com/office/drawing/2014/main" id="{E75F9BAA-789F-63CA-4A6F-721A9FF06E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0272" y="0"/>
            <a:ext cx="7950200" cy="482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8" name="Picture 4">
            <a:extLst>
              <a:ext uri="{FF2B5EF4-FFF2-40B4-BE49-F238E27FC236}">
                <a16:creationId xmlns:a16="http://schemas.microsoft.com/office/drawing/2014/main" id="{EB3C2BE8-8FAB-28DE-A736-3DCA812B1A3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" y="5304401"/>
            <a:ext cx="12213396" cy="2320545"/>
          </a:xfrm>
          <a:prstGeom prst="rect">
            <a:avLst/>
          </a:prstGeom>
        </p:spPr>
      </p:pic>
      <p:pic>
        <p:nvPicPr>
          <p:cNvPr id="2772" name="Picture 2" descr="Premium Vector | Cute teacher holding a book cartoon illustration">
            <a:extLst>
              <a:ext uri="{FF2B5EF4-FFF2-40B4-BE49-F238E27FC236}">
                <a16:creationId xmlns:a16="http://schemas.microsoft.com/office/drawing/2014/main" id="{652C2B79-9085-DC42-667D-E743450D2A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47923" y1="38922" x2="46006" y2="51098"/>
                        <a14:foregroundMark x1="58147" y1="38723" x2="60383" y2="49102"/>
                        <a14:backgroundMark x1="62460" y1="22754" x2="70128" y2="35928"/>
                        <a14:backgroundMark x1="70128" y1="35928" x2="70288" y2="36727"/>
                        <a14:backgroundMark x1="57029" y1="19162" x2="57029" y2="19162"/>
                        <a14:backgroundMark x1="54792" y1="18363" x2="54792" y2="18363"/>
                        <a14:backgroundMark x1="26677" y1="53493" x2="34026" y2="672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70295" y="1353625"/>
            <a:ext cx="7394796" cy="591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8" descr="Hình ảnh Phim Hoạt Hình Phong Cách Tuyến Tính Yếu Tố Dễ Thương Trong Nhà  PNG , Potted Plant, Succulents, Cây Xanh Trong Nhà PNG miễn phí tải tập tin  PSDComment và">
            <a:extLst>
              <a:ext uri="{FF2B5EF4-FFF2-40B4-BE49-F238E27FC236}">
                <a16:creationId xmlns:a16="http://schemas.microsoft.com/office/drawing/2014/main" id="{C2A3DFAF-5A6C-043E-2A44-EA725842C9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8750" b="94375" l="64844" r="97188">
                        <a14:foregroundMark x1="66094" y1="62031" x2="66094" y2="62031"/>
                        <a14:foregroundMark x1="84375" y1="51250" x2="84375" y2="51250"/>
                        <a14:foregroundMark x1="83750" y1="48906" x2="83750" y2="48906"/>
                        <a14:foregroundMark x1="95781" y1="62969" x2="95781" y2="62969"/>
                        <a14:foregroundMark x1="74375" y1="70156" x2="74375" y2="70156"/>
                        <a14:foregroundMark x1="68281" y1="64688" x2="68281" y2="64688"/>
                        <a14:foregroundMark x1="68125" y1="63281" x2="68125" y2="63281"/>
                        <a14:foregroundMark x1="64844" y1="62969" x2="64844" y2="62969"/>
                        <a14:foregroundMark x1="87813" y1="70000" x2="87813" y2="70000"/>
                        <a14:foregroundMark x1="89063" y1="68594" x2="89063" y2="68594"/>
                        <a14:foregroundMark x1="90000" y1="67656" x2="90000" y2="67656"/>
                        <a14:foregroundMark x1="73438" y1="69219" x2="73438" y2="69219"/>
                        <a14:foregroundMark x1="72344" y1="69219" x2="72344" y2="69219"/>
                        <a14:foregroundMark x1="97188" y1="62187" x2="97188" y2="621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889" t="45371" r="741"/>
          <a:stretch/>
        </p:blipFill>
        <p:spPr bwMode="auto">
          <a:xfrm>
            <a:off x="9948039" y="3772977"/>
            <a:ext cx="2265357" cy="3498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70" name="Picture 6" descr="Hình ảnh Phim Hoạt Hình Phong Cách Tuyến Tính Yếu Tố Dễ Thương Trong Nhà  PNG , Potted Plant, Succulents, Cây Xanh Trong Nhà PNG miễn phí tải tập tin  PSDComment và">
            <a:extLst>
              <a:ext uri="{FF2B5EF4-FFF2-40B4-BE49-F238E27FC236}">
                <a16:creationId xmlns:a16="http://schemas.microsoft.com/office/drawing/2014/main" id="{0D24C21E-5179-7F90-9405-72893FB02B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88" b="42188" l="5781" r="35156">
                        <a14:foregroundMark x1="19063" y1="41875" x2="19063" y2="41875"/>
                        <a14:foregroundMark x1="35156" y1="31875" x2="35156" y2="31875"/>
                        <a14:foregroundMark x1="34688" y1="29688" x2="34688" y2="29688"/>
                        <a14:foregroundMark x1="34063" y1="28906" x2="34063" y2="28906"/>
                        <a14:foregroundMark x1="33906" y1="28750" x2="33906" y2="28750"/>
                        <a14:foregroundMark x1="5625" y1="21563" x2="5625" y2="215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21" t="-3518" r="61298" b="52963"/>
          <a:stretch/>
        </p:blipFill>
        <p:spPr bwMode="auto">
          <a:xfrm>
            <a:off x="8120853" y="3012748"/>
            <a:ext cx="3073400" cy="4259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FD70595-5841-AFA9-D0B4-AC6940857CE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00176" y="1353624"/>
            <a:ext cx="6127011" cy="179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733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92B390B4-1DE2-F465-B32B-A5F8B99CC00B}"/>
              </a:ext>
            </a:extLst>
          </p:cNvPr>
          <p:cNvSpPr/>
          <p:nvPr/>
        </p:nvSpPr>
        <p:spPr>
          <a:xfrm>
            <a:off x="357188" y="999232"/>
            <a:ext cx="11477625" cy="5940932"/>
          </a:xfrm>
          <a:custGeom>
            <a:avLst/>
            <a:gdLst>
              <a:gd name="connsiteX0" fmla="*/ 213143 w 8539894"/>
              <a:gd name="connsiteY0" fmla="*/ 327215 h 1682046"/>
              <a:gd name="connsiteX1" fmla="*/ 1725419 w 8539894"/>
              <a:gd name="connsiteY1" fmla="*/ 133784 h 1682046"/>
              <a:gd name="connsiteX2" fmla="*/ 4398281 w 8539894"/>
              <a:gd name="connsiteY2" fmla="*/ 10692 h 1682046"/>
              <a:gd name="connsiteX3" fmla="*/ 6103989 w 8539894"/>
              <a:gd name="connsiteY3" fmla="*/ 28277 h 1682046"/>
              <a:gd name="connsiteX4" fmla="*/ 8055881 w 8539894"/>
              <a:gd name="connsiteY4" fmla="*/ 204123 h 1682046"/>
              <a:gd name="connsiteX5" fmla="*/ 8530666 w 8539894"/>
              <a:gd name="connsiteY5" fmla="*/ 766831 h 1682046"/>
              <a:gd name="connsiteX6" fmla="*/ 8319650 w 8539894"/>
              <a:gd name="connsiteY6" fmla="*/ 1575723 h 1682046"/>
              <a:gd name="connsiteX7" fmla="*/ 7721773 w 8539894"/>
              <a:gd name="connsiteY7" fmla="*/ 1628477 h 1682046"/>
              <a:gd name="connsiteX8" fmla="*/ 4714804 w 8539894"/>
              <a:gd name="connsiteY8" fmla="*/ 1487800 h 1682046"/>
              <a:gd name="connsiteX9" fmla="*/ 2059527 w 8539894"/>
              <a:gd name="connsiteY9" fmla="*/ 1593308 h 1682046"/>
              <a:gd name="connsiteX10" fmla="*/ 863773 w 8539894"/>
              <a:gd name="connsiteY10" fmla="*/ 1681231 h 1682046"/>
              <a:gd name="connsiteX11" fmla="*/ 177973 w 8539894"/>
              <a:gd name="connsiteY11" fmla="*/ 1540554 h 1682046"/>
              <a:gd name="connsiteX12" fmla="*/ 2127 w 8539894"/>
              <a:gd name="connsiteY12" fmla="*/ 960261 h 1682046"/>
              <a:gd name="connsiteX13" fmla="*/ 90050 w 8539894"/>
              <a:gd name="connsiteY13" fmla="*/ 520646 h 1682046"/>
              <a:gd name="connsiteX14" fmla="*/ 213143 w 8539894"/>
              <a:gd name="connsiteY14" fmla="*/ 327215 h 1682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8539894" h="1682046">
                <a:moveTo>
                  <a:pt x="213143" y="327215"/>
                </a:moveTo>
                <a:cubicBezTo>
                  <a:pt x="485704" y="262738"/>
                  <a:pt x="1027896" y="186538"/>
                  <a:pt x="1725419" y="133784"/>
                </a:cubicBezTo>
                <a:cubicBezTo>
                  <a:pt x="2422942" y="81030"/>
                  <a:pt x="3668519" y="28276"/>
                  <a:pt x="4398281" y="10692"/>
                </a:cubicBezTo>
                <a:cubicBezTo>
                  <a:pt x="5128043" y="-6892"/>
                  <a:pt x="5494389" y="-3961"/>
                  <a:pt x="6103989" y="28277"/>
                </a:cubicBezTo>
                <a:cubicBezTo>
                  <a:pt x="6713589" y="60515"/>
                  <a:pt x="7651435" y="81031"/>
                  <a:pt x="8055881" y="204123"/>
                </a:cubicBezTo>
                <a:cubicBezTo>
                  <a:pt x="8460327" y="327215"/>
                  <a:pt x="8486705" y="538231"/>
                  <a:pt x="8530666" y="766831"/>
                </a:cubicBezTo>
                <a:cubicBezTo>
                  <a:pt x="8574628" y="995431"/>
                  <a:pt x="8454465" y="1432115"/>
                  <a:pt x="8319650" y="1575723"/>
                </a:cubicBezTo>
                <a:cubicBezTo>
                  <a:pt x="8184835" y="1719331"/>
                  <a:pt x="8322581" y="1643131"/>
                  <a:pt x="7721773" y="1628477"/>
                </a:cubicBezTo>
                <a:cubicBezTo>
                  <a:pt x="7120965" y="1613823"/>
                  <a:pt x="5658512" y="1493661"/>
                  <a:pt x="4714804" y="1487800"/>
                </a:cubicBezTo>
                <a:cubicBezTo>
                  <a:pt x="3771096" y="1481939"/>
                  <a:pt x="2701366" y="1561070"/>
                  <a:pt x="2059527" y="1593308"/>
                </a:cubicBezTo>
                <a:cubicBezTo>
                  <a:pt x="1417689" y="1625547"/>
                  <a:pt x="1177365" y="1690023"/>
                  <a:pt x="863773" y="1681231"/>
                </a:cubicBezTo>
                <a:cubicBezTo>
                  <a:pt x="550181" y="1672439"/>
                  <a:pt x="321581" y="1660716"/>
                  <a:pt x="177973" y="1540554"/>
                </a:cubicBezTo>
                <a:cubicBezTo>
                  <a:pt x="34365" y="1420392"/>
                  <a:pt x="16781" y="1130246"/>
                  <a:pt x="2127" y="960261"/>
                </a:cubicBezTo>
                <a:cubicBezTo>
                  <a:pt x="-12527" y="790276"/>
                  <a:pt x="51950" y="623223"/>
                  <a:pt x="90050" y="520646"/>
                </a:cubicBezTo>
                <a:cubicBezTo>
                  <a:pt x="128150" y="418069"/>
                  <a:pt x="-59418" y="391692"/>
                  <a:pt x="213143" y="327215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9117B1-4902-3FFB-7F7A-6F1DEB7AB0E6}"/>
              </a:ext>
            </a:extLst>
          </p:cNvPr>
          <p:cNvSpPr txBox="1"/>
          <p:nvPr/>
        </p:nvSpPr>
        <p:spPr>
          <a:xfrm>
            <a:off x="990600" y="651197"/>
            <a:ext cx="10210800" cy="779700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  <a:sym typeface="Arial"/>
              </a:rPr>
              <a:t>PHƯƠNG</a:t>
            </a:r>
            <a:r>
              <a: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FF8C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  <a:sym typeface="Arial"/>
              </a:rPr>
              <a:t>HƯỚNG</a:t>
            </a:r>
            <a:r>
              <a: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  <a:sym typeface="Arial"/>
              </a:rPr>
              <a:t>HOẠT</a:t>
            </a:r>
            <a:r>
              <a: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3D7D4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  <a:sym typeface="Arial"/>
              </a:rPr>
              <a:t>ĐỘNG</a:t>
            </a:r>
            <a:r>
              <a: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  <a:sym typeface="Arial"/>
              </a:rPr>
              <a:t>TUẦN</a:t>
            </a:r>
            <a:r>
              <a: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  <a:sym typeface="Arial"/>
              </a:rPr>
              <a:t>16</a:t>
            </a:r>
          </a:p>
        </p:txBody>
      </p:sp>
      <p:grpSp>
        <p:nvGrpSpPr>
          <p:cNvPr id="8" name="Google Shape;2732;p66">
            <a:extLst>
              <a:ext uri="{FF2B5EF4-FFF2-40B4-BE49-F238E27FC236}">
                <a16:creationId xmlns:a16="http://schemas.microsoft.com/office/drawing/2014/main" id="{CF71679D-2144-BB54-07DF-EB8DE5683086}"/>
              </a:ext>
            </a:extLst>
          </p:cNvPr>
          <p:cNvGrpSpPr/>
          <p:nvPr/>
        </p:nvGrpSpPr>
        <p:grpSpPr>
          <a:xfrm>
            <a:off x="10812758" y="4113992"/>
            <a:ext cx="1513837" cy="2996244"/>
            <a:chOff x="7013200" y="2871450"/>
            <a:chExt cx="998203" cy="1971900"/>
          </a:xfrm>
        </p:grpSpPr>
        <p:sp>
          <p:nvSpPr>
            <p:cNvPr id="9" name="Google Shape;2733;p66">
              <a:extLst>
                <a:ext uri="{FF2B5EF4-FFF2-40B4-BE49-F238E27FC236}">
                  <a16:creationId xmlns:a16="http://schemas.microsoft.com/office/drawing/2014/main" id="{B93A5E61-E667-1B53-0E79-E4E99D70DEF7}"/>
                </a:ext>
              </a:extLst>
            </p:cNvPr>
            <p:cNvSpPr/>
            <p:nvPr/>
          </p:nvSpPr>
          <p:spPr>
            <a:xfrm>
              <a:off x="7260254" y="4386933"/>
              <a:ext cx="182472" cy="363490"/>
            </a:xfrm>
            <a:custGeom>
              <a:avLst/>
              <a:gdLst/>
              <a:ahLst/>
              <a:cxnLst/>
              <a:rect l="l" t="t" r="r" b="b"/>
              <a:pathLst>
                <a:path w="1133" h="2257" extrusionOk="0">
                  <a:moveTo>
                    <a:pt x="1" y="1"/>
                  </a:moveTo>
                  <a:lnTo>
                    <a:pt x="11" y="300"/>
                  </a:lnTo>
                  <a:lnTo>
                    <a:pt x="11" y="875"/>
                  </a:lnTo>
                  <a:lnTo>
                    <a:pt x="21" y="2257"/>
                  </a:lnTo>
                  <a:lnTo>
                    <a:pt x="866" y="2257"/>
                  </a:lnTo>
                  <a:lnTo>
                    <a:pt x="1133" y="104"/>
                  </a:lnTo>
                  <a:cubicBezTo>
                    <a:pt x="1113" y="104"/>
                    <a:pt x="1081" y="94"/>
                    <a:pt x="1061" y="85"/>
                  </a:cubicBezTo>
                  <a:cubicBezTo>
                    <a:pt x="1051" y="85"/>
                    <a:pt x="1031" y="72"/>
                    <a:pt x="1019" y="72"/>
                  </a:cubicBezTo>
                  <a:cubicBezTo>
                    <a:pt x="866" y="62"/>
                    <a:pt x="710" y="52"/>
                    <a:pt x="557" y="43"/>
                  </a:cubicBezTo>
                  <a:cubicBezTo>
                    <a:pt x="371" y="33"/>
                    <a:pt x="186" y="23"/>
                    <a:pt x="1" y="1"/>
                  </a:cubicBezTo>
                  <a:close/>
                </a:path>
              </a:pathLst>
            </a:custGeom>
            <a:solidFill>
              <a:srgbClr val="FFBC7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" name="Google Shape;2734;p66">
              <a:extLst>
                <a:ext uri="{FF2B5EF4-FFF2-40B4-BE49-F238E27FC236}">
                  <a16:creationId xmlns:a16="http://schemas.microsoft.com/office/drawing/2014/main" id="{14DAB8E3-7759-774E-0868-39F44D4C657F}"/>
                </a:ext>
              </a:extLst>
            </p:cNvPr>
            <p:cNvSpPr/>
            <p:nvPr/>
          </p:nvSpPr>
          <p:spPr>
            <a:xfrm>
              <a:off x="7177473" y="4544602"/>
              <a:ext cx="252047" cy="290373"/>
            </a:xfrm>
            <a:custGeom>
              <a:avLst/>
              <a:gdLst/>
              <a:ahLst/>
              <a:cxnLst/>
              <a:rect l="l" t="t" r="r" b="b"/>
              <a:pathLst>
                <a:path w="1565" h="1803" extrusionOk="0">
                  <a:moveTo>
                    <a:pt x="495" y="0"/>
                  </a:moveTo>
                  <a:lnTo>
                    <a:pt x="535" y="1245"/>
                  </a:lnTo>
                  <a:lnTo>
                    <a:pt x="483" y="1307"/>
                  </a:lnTo>
                  <a:lnTo>
                    <a:pt x="359" y="1401"/>
                  </a:lnTo>
                  <a:lnTo>
                    <a:pt x="278" y="1431"/>
                  </a:lnTo>
                  <a:lnTo>
                    <a:pt x="1" y="1554"/>
                  </a:lnTo>
                  <a:cubicBezTo>
                    <a:pt x="1" y="1554"/>
                    <a:pt x="1" y="1740"/>
                    <a:pt x="196" y="1792"/>
                  </a:cubicBezTo>
                  <a:cubicBezTo>
                    <a:pt x="234" y="1799"/>
                    <a:pt x="301" y="1802"/>
                    <a:pt x="386" y="1802"/>
                  </a:cubicBezTo>
                  <a:cubicBezTo>
                    <a:pt x="767" y="1802"/>
                    <a:pt x="1503" y="1740"/>
                    <a:pt x="1503" y="1740"/>
                  </a:cubicBezTo>
                  <a:cubicBezTo>
                    <a:pt x="1545" y="1577"/>
                    <a:pt x="1461" y="1359"/>
                    <a:pt x="1461" y="1359"/>
                  </a:cubicBezTo>
                  <a:lnTo>
                    <a:pt x="1451" y="1287"/>
                  </a:lnTo>
                  <a:lnTo>
                    <a:pt x="1565" y="42"/>
                  </a:lnTo>
                  <a:lnTo>
                    <a:pt x="1276" y="32"/>
                  </a:lnTo>
                  <a:lnTo>
                    <a:pt x="495" y="0"/>
                  </a:lnTo>
                  <a:close/>
                </a:path>
              </a:pathLst>
            </a:custGeom>
            <a:solidFill>
              <a:srgbClr val="E1F3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2735;p66">
              <a:extLst>
                <a:ext uri="{FF2B5EF4-FFF2-40B4-BE49-F238E27FC236}">
                  <a16:creationId xmlns:a16="http://schemas.microsoft.com/office/drawing/2014/main" id="{0B88CD79-4A58-A421-EA0E-4E1DB1CE00FE}"/>
                </a:ext>
              </a:extLst>
            </p:cNvPr>
            <p:cNvSpPr/>
            <p:nvPr/>
          </p:nvSpPr>
          <p:spPr>
            <a:xfrm>
              <a:off x="7134150" y="4751873"/>
              <a:ext cx="300202" cy="91476"/>
            </a:xfrm>
            <a:custGeom>
              <a:avLst/>
              <a:gdLst/>
              <a:ahLst/>
              <a:cxnLst/>
              <a:rect l="l" t="t" r="r" b="b"/>
              <a:pathLst>
                <a:path w="1864" h="568" extrusionOk="0">
                  <a:moveTo>
                    <a:pt x="742" y="0"/>
                  </a:moveTo>
                  <a:lnTo>
                    <a:pt x="702" y="42"/>
                  </a:lnTo>
                  <a:cubicBezTo>
                    <a:pt x="836" y="72"/>
                    <a:pt x="1011" y="186"/>
                    <a:pt x="1103" y="248"/>
                  </a:cubicBezTo>
                  <a:cubicBezTo>
                    <a:pt x="1075" y="250"/>
                    <a:pt x="1049" y="251"/>
                    <a:pt x="1024" y="251"/>
                  </a:cubicBezTo>
                  <a:cubicBezTo>
                    <a:pt x="733" y="251"/>
                    <a:pt x="628" y="104"/>
                    <a:pt x="628" y="104"/>
                  </a:cubicBezTo>
                  <a:cubicBezTo>
                    <a:pt x="628" y="104"/>
                    <a:pt x="280" y="238"/>
                    <a:pt x="146" y="309"/>
                  </a:cubicBezTo>
                  <a:cubicBezTo>
                    <a:pt x="0" y="391"/>
                    <a:pt x="10" y="485"/>
                    <a:pt x="10" y="485"/>
                  </a:cubicBezTo>
                  <a:cubicBezTo>
                    <a:pt x="148" y="547"/>
                    <a:pt x="391" y="567"/>
                    <a:pt x="653" y="567"/>
                  </a:cubicBezTo>
                  <a:cubicBezTo>
                    <a:pt x="1178" y="567"/>
                    <a:pt x="1782" y="485"/>
                    <a:pt x="1782" y="485"/>
                  </a:cubicBezTo>
                  <a:cubicBezTo>
                    <a:pt x="1864" y="319"/>
                    <a:pt x="1730" y="52"/>
                    <a:pt x="1730" y="52"/>
                  </a:cubicBezTo>
                  <a:cubicBezTo>
                    <a:pt x="1730" y="52"/>
                    <a:pt x="1710" y="134"/>
                    <a:pt x="1246" y="228"/>
                  </a:cubicBezTo>
                  <a:cubicBezTo>
                    <a:pt x="1216" y="238"/>
                    <a:pt x="1196" y="238"/>
                    <a:pt x="1164" y="248"/>
                  </a:cubicBezTo>
                  <a:cubicBezTo>
                    <a:pt x="1103" y="196"/>
                    <a:pt x="897" y="42"/>
                    <a:pt x="74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2736;p66">
              <a:extLst>
                <a:ext uri="{FF2B5EF4-FFF2-40B4-BE49-F238E27FC236}">
                  <a16:creationId xmlns:a16="http://schemas.microsoft.com/office/drawing/2014/main" id="{1E0BC290-E911-F960-4F07-A4411BAEFAC3}"/>
                </a:ext>
              </a:extLst>
            </p:cNvPr>
            <p:cNvSpPr/>
            <p:nvPr/>
          </p:nvSpPr>
          <p:spPr>
            <a:xfrm>
              <a:off x="7557233" y="4365514"/>
              <a:ext cx="182311" cy="384910"/>
            </a:xfrm>
            <a:custGeom>
              <a:avLst/>
              <a:gdLst/>
              <a:ahLst/>
              <a:cxnLst/>
              <a:rect l="l" t="t" r="r" b="b"/>
              <a:pathLst>
                <a:path w="1132" h="2390" extrusionOk="0">
                  <a:moveTo>
                    <a:pt x="1132" y="0"/>
                  </a:moveTo>
                  <a:lnTo>
                    <a:pt x="1132" y="0"/>
                  </a:lnTo>
                  <a:cubicBezTo>
                    <a:pt x="917" y="72"/>
                    <a:pt x="700" y="124"/>
                    <a:pt x="462" y="166"/>
                  </a:cubicBezTo>
                  <a:cubicBezTo>
                    <a:pt x="309" y="185"/>
                    <a:pt x="153" y="205"/>
                    <a:pt x="0" y="227"/>
                  </a:cubicBezTo>
                  <a:lnTo>
                    <a:pt x="267" y="2390"/>
                  </a:lnTo>
                  <a:lnTo>
                    <a:pt x="1112" y="2390"/>
                  </a:lnTo>
                  <a:lnTo>
                    <a:pt x="1122" y="1008"/>
                  </a:lnTo>
                  <a:lnTo>
                    <a:pt x="1122" y="465"/>
                  </a:lnTo>
                  <a:lnTo>
                    <a:pt x="1132" y="0"/>
                  </a:lnTo>
                  <a:close/>
                </a:path>
              </a:pathLst>
            </a:custGeom>
            <a:solidFill>
              <a:srgbClr val="FFBC7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2737;p66">
              <a:extLst>
                <a:ext uri="{FF2B5EF4-FFF2-40B4-BE49-F238E27FC236}">
                  <a16:creationId xmlns:a16="http://schemas.microsoft.com/office/drawing/2014/main" id="{2305418D-B5C8-5190-1679-30FCE36ED936}"/>
                </a:ext>
              </a:extLst>
            </p:cNvPr>
            <p:cNvSpPr/>
            <p:nvPr/>
          </p:nvSpPr>
          <p:spPr>
            <a:xfrm>
              <a:off x="7571889" y="4544602"/>
              <a:ext cx="252530" cy="290373"/>
            </a:xfrm>
            <a:custGeom>
              <a:avLst/>
              <a:gdLst/>
              <a:ahLst/>
              <a:cxnLst/>
              <a:rect l="l" t="t" r="r" b="b"/>
              <a:pathLst>
                <a:path w="1568" h="1803" extrusionOk="0">
                  <a:moveTo>
                    <a:pt x="1073" y="0"/>
                  </a:moveTo>
                  <a:lnTo>
                    <a:pt x="270" y="32"/>
                  </a:lnTo>
                  <a:lnTo>
                    <a:pt x="1" y="42"/>
                  </a:lnTo>
                  <a:lnTo>
                    <a:pt x="114" y="1287"/>
                  </a:lnTo>
                  <a:lnTo>
                    <a:pt x="104" y="1359"/>
                  </a:lnTo>
                  <a:cubicBezTo>
                    <a:pt x="104" y="1359"/>
                    <a:pt x="23" y="1577"/>
                    <a:pt x="62" y="1740"/>
                  </a:cubicBezTo>
                  <a:cubicBezTo>
                    <a:pt x="62" y="1740"/>
                    <a:pt x="798" y="1802"/>
                    <a:pt x="1179" y="1802"/>
                  </a:cubicBezTo>
                  <a:cubicBezTo>
                    <a:pt x="1265" y="1802"/>
                    <a:pt x="1332" y="1799"/>
                    <a:pt x="1370" y="1792"/>
                  </a:cubicBezTo>
                  <a:cubicBezTo>
                    <a:pt x="1567" y="1740"/>
                    <a:pt x="1567" y="1554"/>
                    <a:pt x="1567" y="1554"/>
                  </a:cubicBezTo>
                  <a:lnTo>
                    <a:pt x="1288" y="1431"/>
                  </a:lnTo>
                  <a:lnTo>
                    <a:pt x="1206" y="1401"/>
                  </a:lnTo>
                  <a:lnTo>
                    <a:pt x="1083" y="1307"/>
                  </a:lnTo>
                  <a:lnTo>
                    <a:pt x="1041" y="1245"/>
                  </a:lnTo>
                  <a:lnTo>
                    <a:pt x="1073" y="0"/>
                  </a:lnTo>
                  <a:close/>
                </a:path>
              </a:pathLst>
            </a:custGeom>
            <a:solidFill>
              <a:srgbClr val="E1F3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2738;p66">
              <a:extLst>
                <a:ext uri="{FF2B5EF4-FFF2-40B4-BE49-F238E27FC236}">
                  <a16:creationId xmlns:a16="http://schemas.microsoft.com/office/drawing/2014/main" id="{84428602-766E-90C0-7495-DB2930E55596}"/>
                </a:ext>
              </a:extLst>
            </p:cNvPr>
            <p:cNvSpPr/>
            <p:nvPr/>
          </p:nvSpPr>
          <p:spPr>
            <a:xfrm>
              <a:off x="7567058" y="4751873"/>
              <a:ext cx="300363" cy="91476"/>
            </a:xfrm>
            <a:custGeom>
              <a:avLst/>
              <a:gdLst/>
              <a:ahLst/>
              <a:cxnLst/>
              <a:rect l="l" t="t" r="r" b="b"/>
              <a:pathLst>
                <a:path w="1865" h="568" extrusionOk="0">
                  <a:moveTo>
                    <a:pt x="1123" y="0"/>
                  </a:moveTo>
                  <a:cubicBezTo>
                    <a:pt x="967" y="42"/>
                    <a:pt x="762" y="196"/>
                    <a:pt x="700" y="248"/>
                  </a:cubicBezTo>
                  <a:cubicBezTo>
                    <a:pt x="671" y="238"/>
                    <a:pt x="648" y="238"/>
                    <a:pt x="619" y="228"/>
                  </a:cubicBezTo>
                  <a:cubicBezTo>
                    <a:pt x="164" y="134"/>
                    <a:pt x="134" y="52"/>
                    <a:pt x="134" y="52"/>
                  </a:cubicBezTo>
                  <a:cubicBezTo>
                    <a:pt x="134" y="52"/>
                    <a:pt x="1" y="319"/>
                    <a:pt x="83" y="485"/>
                  </a:cubicBezTo>
                  <a:cubicBezTo>
                    <a:pt x="83" y="485"/>
                    <a:pt x="687" y="567"/>
                    <a:pt x="1212" y="567"/>
                  </a:cubicBezTo>
                  <a:cubicBezTo>
                    <a:pt x="1474" y="567"/>
                    <a:pt x="1717" y="547"/>
                    <a:pt x="1854" y="485"/>
                  </a:cubicBezTo>
                  <a:cubicBezTo>
                    <a:pt x="1854" y="485"/>
                    <a:pt x="1864" y="391"/>
                    <a:pt x="1721" y="309"/>
                  </a:cubicBezTo>
                  <a:cubicBezTo>
                    <a:pt x="1585" y="238"/>
                    <a:pt x="1236" y="104"/>
                    <a:pt x="1236" y="104"/>
                  </a:cubicBezTo>
                  <a:cubicBezTo>
                    <a:pt x="1236" y="104"/>
                    <a:pt x="1132" y="251"/>
                    <a:pt x="841" y="251"/>
                  </a:cubicBezTo>
                  <a:cubicBezTo>
                    <a:pt x="816" y="251"/>
                    <a:pt x="790" y="250"/>
                    <a:pt x="762" y="248"/>
                  </a:cubicBezTo>
                  <a:cubicBezTo>
                    <a:pt x="856" y="186"/>
                    <a:pt x="1029" y="72"/>
                    <a:pt x="1165" y="42"/>
                  </a:cubicBezTo>
                  <a:lnTo>
                    <a:pt x="112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2739;p66">
              <a:extLst>
                <a:ext uri="{FF2B5EF4-FFF2-40B4-BE49-F238E27FC236}">
                  <a16:creationId xmlns:a16="http://schemas.microsoft.com/office/drawing/2014/main" id="{E4F6869F-E524-91EE-9AF0-397B0823DCA8}"/>
                </a:ext>
              </a:extLst>
            </p:cNvPr>
            <p:cNvSpPr/>
            <p:nvPr/>
          </p:nvSpPr>
          <p:spPr>
            <a:xfrm>
              <a:off x="7656603" y="3712294"/>
              <a:ext cx="281520" cy="616822"/>
            </a:xfrm>
            <a:custGeom>
              <a:avLst/>
              <a:gdLst/>
              <a:ahLst/>
              <a:cxnLst/>
              <a:rect l="l" t="t" r="r" b="b"/>
              <a:pathLst>
                <a:path w="1748" h="3830" extrusionOk="0">
                  <a:moveTo>
                    <a:pt x="36" y="1"/>
                  </a:moveTo>
                  <a:cubicBezTo>
                    <a:pt x="15" y="1"/>
                    <a:pt x="1" y="4"/>
                    <a:pt x="1" y="11"/>
                  </a:cubicBezTo>
                  <a:lnTo>
                    <a:pt x="226" y="802"/>
                  </a:lnTo>
                  <a:lnTo>
                    <a:pt x="567" y="1884"/>
                  </a:lnTo>
                  <a:lnTo>
                    <a:pt x="1143" y="3139"/>
                  </a:lnTo>
                  <a:cubicBezTo>
                    <a:pt x="1143" y="3139"/>
                    <a:pt x="1103" y="3572"/>
                    <a:pt x="1152" y="3594"/>
                  </a:cubicBezTo>
                  <a:cubicBezTo>
                    <a:pt x="1159" y="3599"/>
                    <a:pt x="1164" y="3601"/>
                    <a:pt x="1169" y="3601"/>
                  </a:cubicBezTo>
                  <a:cubicBezTo>
                    <a:pt x="1175" y="3601"/>
                    <a:pt x="1180" y="3599"/>
                    <a:pt x="1185" y="3594"/>
                  </a:cubicBezTo>
                  <a:cubicBezTo>
                    <a:pt x="1214" y="3572"/>
                    <a:pt x="1256" y="3490"/>
                    <a:pt x="1256" y="3490"/>
                  </a:cubicBezTo>
                  <a:cubicBezTo>
                    <a:pt x="1256" y="3490"/>
                    <a:pt x="1373" y="3830"/>
                    <a:pt x="1427" y="3830"/>
                  </a:cubicBezTo>
                  <a:cubicBezTo>
                    <a:pt x="1429" y="3830"/>
                    <a:pt x="1430" y="3829"/>
                    <a:pt x="1432" y="3829"/>
                  </a:cubicBezTo>
                  <a:cubicBezTo>
                    <a:pt x="1474" y="3809"/>
                    <a:pt x="1412" y="3552"/>
                    <a:pt x="1412" y="3552"/>
                  </a:cubicBezTo>
                  <a:lnTo>
                    <a:pt x="1412" y="3552"/>
                  </a:lnTo>
                  <a:cubicBezTo>
                    <a:pt x="1412" y="3552"/>
                    <a:pt x="1538" y="3760"/>
                    <a:pt x="1578" y="3760"/>
                  </a:cubicBezTo>
                  <a:cubicBezTo>
                    <a:pt x="1581" y="3760"/>
                    <a:pt x="1583" y="3759"/>
                    <a:pt x="1585" y="3757"/>
                  </a:cubicBezTo>
                  <a:cubicBezTo>
                    <a:pt x="1615" y="3729"/>
                    <a:pt x="1546" y="3492"/>
                    <a:pt x="1526" y="3453"/>
                  </a:cubicBezTo>
                  <a:lnTo>
                    <a:pt x="1526" y="3453"/>
                  </a:lnTo>
                  <a:cubicBezTo>
                    <a:pt x="1573" y="3524"/>
                    <a:pt x="1682" y="3612"/>
                    <a:pt x="1713" y="3612"/>
                  </a:cubicBezTo>
                  <a:cubicBezTo>
                    <a:pt x="1718" y="3612"/>
                    <a:pt x="1721" y="3610"/>
                    <a:pt x="1721" y="3604"/>
                  </a:cubicBezTo>
                  <a:cubicBezTo>
                    <a:pt x="1731" y="3552"/>
                    <a:pt x="1597" y="3325"/>
                    <a:pt x="1597" y="3325"/>
                  </a:cubicBezTo>
                  <a:lnTo>
                    <a:pt x="1597" y="3325"/>
                  </a:lnTo>
                  <a:cubicBezTo>
                    <a:pt x="1597" y="3325"/>
                    <a:pt x="1695" y="3394"/>
                    <a:pt x="1731" y="3394"/>
                  </a:cubicBezTo>
                  <a:cubicBezTo>
                    <a:pt x="1743" y="3394"/>
                    <a:pt x="1748" y="3387"/>
                    <a:pt x="1741" y="3367"/>
                  </a:cubicBezTo>
                  <a:cubicBezTo>
                    <a:pt x="1721" y="3273"/>
                    <a:pt x="1474" y="2944"/>
                    <a:pt x="1474" y="2944"/>
                  </a:cubicBezTo>
                  <a:lnTo>
                    <a:pt x="1461" y="2892"/>
                  </a:lnTo>
                  <a:cubicBezTo>
                    <a:pt x="1412" y="2667"/>
                    <a:pt x="1360" y="2440"/>
                    <a:pt x="1298" y="2213"/>
                  </a:cubicBezTo>
                  <a:cubicBezTo>
                    <a:pt x="1256" y="2017"/>
                    <a:pt x="1204" y="1812"/>
                    <a:pt x="1152" y="1617"/>
                  </a:cubicBezTo>
                  <a:cubicBezTo>
                    <a:pt x="1143" y="1555"/>
                    <a:pt x="1123" y="1494"/>
                    <a:pt x="1113" y="1432"/>
                  </a:cubicBezTo>
                  <a:cubicBezTo>
                    <a:pt x="1041" y="1172"/>
                    <a:pt x="967" y="915"/>
                    <a:pt x="886" y="668"/>
                  </a:cubicBezTo>
                  <a:cubicBezTo>
                    <a:pt x="782" y="349"/>
                    <a:pt x="547" y="135"/>
                    <a:pt x="278" y="41"/>
                  </a:cubicBezTo>
                  <a:cubicBezTo>
                    <a:pt x="263" y="33"/>
                    <a:pt x="107" y="1"/>
                    <a:pt x="36" y="1"/>
                  </a:cubicBezTo>
                  <a:close/>
                </a:path>
              </a:pathLst>
            </a:custGeom>
            <a:solidFill>
              <a:srgbClr val="CE6D5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2740;p66">
              <a:extLst>
                <a:ext uri="{FF2B5EF4-FFF2-40B4-BE49-F238E27FC236}">
                  <a16:creationId xmlns:a16="http://schemas.microsoft.com/office/drawing/2014/main" id="{86CCF698-7F3D-D8BD-F738-24263F2EFF4E}"/>
                </a:ext>
              </a:extLst>
            </p:cNvPr>
            <p:cNvSpPr/>
            <p:nvPr/>
          </p:nvSpPr>
          <p:spPr>
            <a:xfrm>
              <a:off x="7032204" y="3694739"/>
              <a:ext cx="304711" cy="616660"/>
            </a:xfrm>
            <a:custGeom>
              <a:avLst/>
              <a:gdLst/>
              <a:ahLst/>
              <a:cxnLst/>
              <a:rect l="l" t="t" r="r" b="b"/>
              <a:pathLst>
                <a:path w="1892" h="3829" extrusionOk="0">
                  <a:moveTo>
                    <a:pt x="1868" y="1"/>
                  </a:moveTo>
                  <a:cubicBezTo>
                    <a:pt x="1801" y="1"/>
                    <a:pt x="1609" y="36"/>
                    <a:pt x="1592" y="36"/>
                  </a:cubicBezTo>
                  <a:cubicBezTo>
                    <a:pt x="1303" y="140"/>
                    <a:pt x="1138" y="367"/>
                    <a:pt x="1026" y="676"/>
                  </a:cubicBezTo>
                  <a:cubicBezTo>
                    <a:pt x="932" y="923"/>
                    <a:pt x="767" y="1180"/>
                    <a:pt x="695" y="1437"/>
                  </a:cubicBezTo>
                  <a:cubicBezTo>
                    <a:pt x="675" y="1499"/>
                    <a:pt x="666" y="1561"/>
                    <a:pt x="643" y="1622"/>
                  </a:cubicBezTo>
                  <a:cubicBezTo>
                    <a:pt x="594" y="1818"/>
                    <a:pt x="532" y="2013"/>
                    <a:pt x="480" y="2220"/>
                  </a:cubicBezTo>
                  <a:cubicBezTo>
                    <a:pt x="428" y="2445"/>
                    <a:pt x="367" y="2673"/>
                    <a:pt x="315" y="2900"/>
                  </a:cubicBezTo>
                  <a:lnTo>
                    <a:pt x="295" y="2949"/>
                  </a:lnTo>
                  <a:cubicBezTo>
                    <a:pt x="295" y="2949"/>
                    <a:pt x="38" y="3280"/>
                    <a:pt x="6" y="3362"/>
                  </a:cubicBezTo>
                  <a:cubicBezTo>
                    <a:pt x="0" y="3388"/>
                    <a:pt x="10" y="3397"/>
                    <a:pt x="26" y="3397"/>
                  </a:cubicBezTo>
                  <a:cubicBezTo>
                    <a:pt x="69" y="3397"/>
                    <a:pt x="161" y="3332"/>
                    <a:pt x="162" y="3332"/>
                  </a:cubicBezTo>
                  <a:lnTo>
                    <a:pt x="162" y="3332"/>
                  </a:lnTo>
                  <a:cubicBezTo>
                    <a:pt x="161" y="3332"/>
                    <a:pt x="26" y="3557"/>
                    <a:pt x="26" y="3599"/>
                  </a:cubicBezTo>
                  <a:cubicBezTo>
                    <a:pt x="28" y="3608"/>
                    <a:pt x="34" y="3612"/>
                    <a:pt x="44" y="3612"/>
                  </a:cubicBezTo>
                  <a:cubicBezTo>
                    <a:pt x="88" y="3612"/>
                    <a:pt x="200" y="3523"/>
                    <a:pt x="243" y="3456"/>
                  </a:cubicBezTo>
                  <a:lnTo>
                    <a:pt x="243" y="3456"/>
                  </a:lnTo>
                  <a:cubicBezTo>
                    <a:pt x="243" y="3466"/>
                    <a:pt x="139" y="3733"/>
                    <a:pt x="171" y="3765"/>
                  </a:cubicBezTo>
                  <a:cubicBezTo>
                    <a:pt x="174" y="3767"/>
                    <a:pt x="176" y="3767"/>
                    <a:pt x="180" y="3767"/>
                  </a:cubicBezTo>
                  <a:cubicBezTo>
                    <a:pt x="229" y="3767"/>
                    <a:pt x="367" y="3557"/>
                    <a:pt x="367" y="3557"/>
                  </a:cubicBezTo>
                  <a:lnTo>
                    <a:pt x="367" y="3557"/>
                  </a:lnTo>
                  <a:cubicBezTo>
                    <a:pt x="367" y="3557"/>
                    <a:pt x="305" y="3804"/>
                    <a:pt x="357" y="3827"/>
                  </a:cubicBezTo>
                  <a:cubicBezTo>
                    <a:pt x="358" y="3828"/>
                    <a:pt x="360" y="3828"/>
                    <a:pt x="362" y="3828"/>
                  </a:cubicBezTo>
                  <a:cubicBezTo>
                    <a:pt x="407" y="3828"/>
                    <a:pt x="532" y="3495"/>
                    <a:pt x="532" y="3495"/>
                  </a:cubicBezTo>
                  <a:cubicBezTo>
                    <a:pt x="532" y="3495"/>
                    <a:pt x="572" y="3579"/>
                    <a:pt x="614" y="3599"/>
                  </a:cubicBezTo>
                  <a:cubicBezTo>
                    <a:pt x="619" y="3604"/>
                    <a:pt x="624" y="3607"/>
                    <a:pt x="629" y="3607"/>
                  </a:cubicBezTo>
                  <a:cubicBezTo>
                    <a:pt x="633" y="3607"/>
                    <a:pt x="638" y="3604"/>
                    <a:pt x="643" y="3599"/>
                  </a:cubicBezTo>
                  <a:cubicBezTo>
                    <a:pt x="695" y="3579"/>
                    <a:pt x="656" y="3147"/>
                    <a:pt x="656" y="3147"/>
                  </a:cubicBezTo>
                  <a:lnTo>
                    <a:pt x="1283" y="1889"/>
                  </a:lnTo>
                  <a:lnTo>
                    <a:pt x="1797" y="871"/>
                  </a:lnTo>
                  <a:lnTo>
                    <a:pt x="1891" y="6"/>
                  </a:lnTo>
                  <a:cubicBezTo>
                    <a:pt x="1891" y="2"/>
                    <a:pt x="1883" y="1"/>
                    <a:pt x="1868" y="1"/>
                  </a:cubicBezTo>
                  <a:close/>
                </a:path>
              </a:pathLst>
            </a:custGeom>
            <a:solidFill>
              <a:srgbClr val="CE6D5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2741;p66">
              <a:extLst>
                <a:ext uri="{FF2B5EF4-FFF2-40B4-BE49-F238E27FC236}">
                  <a16:creationId xmlns:a16="http://schemas.microsoft.com/office/drawing/2014/main" id="{0133DB0A-2AA1-5B0C-0256-FC42CD1990CA}"/>
                </a:ext>
              </a:extLst>
            </p:cNvPr>
            <p:cNvSpPr/>
            <p:nvPr/>
          </p:nvSpPr>
          <p:spPr>
            <a:xfrm>
              <a:off x="7382814" y="3695705"/>
              <a:ext cx="232560" cy="172485"/>
            </a:xfrm>
            <a:custGeom>
              <a:avLst/>
              <a:gdLst/>
              <a:ahLst/>
              <a:cxnLst/>
              <a:rect l="l" t="t" r="r" b="b"/>
              <a:pathLst>
                <a:path w="1444" h="1071" extrusionOk="0">
                  <a:moveTo>
                    <a:pt x="33" y="0"/>
                  </a:moveTo>
                  <a:cubicBezTo>
                    <a:pt x="33" y="0"/>
                    <a:pt x="85" y="267"/>
                    <a:pt x="1" y="546"/>
                  </a:cubicBezTo>
                  <a:cubicBezTo>
                    <a:pt x="63" y="586"/>
                    <a:pt x="95" y="680"/>
                    <a:pt x="85" y="761"/>
                  </a:cubicBezTo>
                  <a:lnTo>
                    <a:pt x="352" y="895"/>
                  </a:lnTo>
                  <a:cubicBezTo>
                    <a:pt x="381" y="843"/>
                    <a:pt x="433" y="813"/>
                    <a:pt x="505" y="813"/>
                  </a:cubicBezTo>
                  <a:cubicBezTo>
                    <a:pt x="641" y="813"/>
                    <a:pt x="713" y="937"/>
                    <a:pt x="703" y="1060"/>
                  </a:cubicBezTo>
                  <a:lnTo>
                    <a:pt x="722" y="1060"/>
                  </a:lnTo>
                  <a:cubicBezTo>
                    <a:pt x="732" y="1060"/>
                    <a:pt x="742" y="1060"/>
                    <a:pt x="764" y="1070"/>
                  </a:cubicBezTo>
                  <a:cubicBezTo>
                    <a:pt x="752" y="947"/>
                    <a:pt x="826" y="813"/>
                    <a:pt x="960" y="813"/>
                  </a:cubicBezTo>
                  <a:cubicBezTo>
                    <a:pt x="1031" y="813"/>
                    <a:pt x="1083" y="855"/>
                    <a:pt x="1113" y="905"/>
                  </a:cubicBezTo>
                  <a:lnTo>
                    <a:pt x="1308" y="803"/>
                  </a:lnTo>
                  <a:cubicBezTo>
                    <a:pt x="1259" y="680"/>
                    <a:pt x="1308" y="495"/>
                    <a:pt x="1444" y="462"/>
                  </a:cubicBezTo>
                  <a:cubicBezTo>
                    <a:pt x="1392" y="205"/>
                    <a:pt x="1392" y="0"/>
                    <a:pt x="1392" y="0"/>
                  </a:cubicBezTo>
                  <a:close/>
                </a:path>
              </a:pathLst>
            </a:custGeom>
            <a:solidFill>
              <a:srgbClr val="CE6D5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2742;p66">
              <a:extLst>
                <a:ext uri="{FF2B5EF4-FFF2-40B4-BE49-F238E27FC236}">
                  <a16:creationId xmlns:a16="http://schemas.microsoft.com/office/drawing/2014/main" id="{8AB33C14-2853-034A-7D7C-09C30AADA7AB}"/>
                </a:ext>
              </a:extLst>
            </p:cNvPr>
            <p:cNvSpPr/>
            <p:nvPr/>
          </p:nvSpPr>
          <p:spPr>
            <a:xfrm>
              <a:off x="7212099" y="4262764"/>
              <a:ext cx="26896" cy="24480"/>
            </a:xfrm>
            <a:custGeom>
              <a:avLst/>
              <a:gdLst/>
              <a:ahLst/>
              <a:cxnLst/>
              <a:rect l="l" t="t" r="r" b="b"/>
              <a:pathLst>
                <a:path w="167" h="152" extrusionOk="0">
                  <a:moveTo>
                    <a:pt x="124" y="1"/>
                  </a:moveTo>
                  <a:cubicBezTo>
                    <a:pt x="82" y="1"/>
                    <a:pt x="1" y="144"/>
                    <a:pt x="1" y="144"/>
                  </a:cubicBezTo>
                  <a:cubicBezTo>
                    <a:pt x="10" y="150"/>
                    <a:pt x="21" y="152"/>
                    <a:pt x="32" y="152"/>
                  </a:cubicBezTo>
                  <a:cubicBezTo>
                    <a:pt x="82" y="152"/>
                    <a:pt x="144" y="102"/>
                    <a:pt x="144" y="102"/>
                  </a:cubicBezTo>
                  <a:cubicBezTo>
                    <a:pt x="144" y="102"/>
                    <a:pt x="166" y="1"/>
                    <a:pt x="124" y="1"/>
                  </a:cubicBezTo>
                  <a:close/>
                </a:path>
              </a:pathLst>
            </a:custGeom>
            <a:solidFill>
              <a:srgbClr val="EA90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2743;p66">
              <a:extLst>
                <a:ext uri="{FF2B5EF4-FFF2-40B4-BE49-F238E27FC236}">
                  <a16:creationId xmlns:a16="http://schemas.microsoft.com/office/drawing/2014/main" id="{1F7DB720-39D6-2204-B33B-8176D83927D0}"/>
                </a:ext>
              </a:extLst>
            </p:cNvPr>
            <p:cNvSpPr/>
            <p:nvPr/>
          </p:nvSpPr>
          <p:spPr>
            <a:xfrm>
              <a:off x="7202275" y="4264374"/>
              <a:ext cx="25124" cy="24641"/>
            </a:xfrm>
            <a:custGeom>
              <a:avLst/>
              <a:gdLst/>
              <a:ahLst/>
              <a:cxnLst/>
              <a:rect l="l" t="t" r="r" b="b"/>
              <a:pathLst>
                <a:path w="156" h="153" extrusionOk="0">
                  <a:moveTo>
                    <a:pt x="114" y="0"/>
                  </a:moveTo>
                  <a:cubicBezTo>
                    <a:pt x="72" y="0"/>
                    <a:pt x="0" y="144"/>
                    <a:pt x="0" y="144"/>
                  </a:cubicBezTo>
                  <a:cubicBezTo>
                    <a:pt x="10" y="150"/>
                    <a:pt x="20" y="152"/>
                    <a:pt x="32" y="152"/>
                  </a:cubicBezTo>
                  <a:cubicBezTo>
                    <a:pt x="82" y="152"/>
                    <a:pt x="143" y="104"/>
                    <a:pt x="143" y="104"/>
                  </a:cubicBezTo>
                  <a:cubicBezTo>
                    <a:pt x="143" y="104"/>
                    <a:pt x="156" y="0"/>
                    <a:pt x="114" y="0"/>
                  </a:cubicBezTo>
                  <a:close/>
                </a:path>
              </a:pathLst>
            </a:custGeom>
            <a:solidFill>
              <a:srgbClr val="F7A45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2744;p66">
              <a:extLst>
                <a:ext uri="{FF2B5EF4-FFF2-40B4-BE49-F238E27FC236}">
                  <a16:creationId xmlns:a16="http://schemas.microsoft.com/office/drawing/2014/main" id="{01B36B67-B28B-2BEC-F0CF-CB4A11EE6B30}"/>
                </a:ext>
              </a:extLst>
            </p:cNvPr>
            <p:cNvSpPr/>
            <p:nvPr/>
          </p:nvSpPr>
          <p:spPr>
            <a:xfrm>
              <a:off x="7187458" y="4184493"/>
              <a:ext cx="132707" cy="142851"/>
            </a:xfrm>
            <a:custGeom>
              <a:avLst/>
              <a:gdLst/>
              <a:ahLst/>
              <a:cxnLst/>
              <a:rect l="l" t="t" r="r" b="b"/>
              <a:pathLst>
                <a:path w="824" h="887" extrusionOk="0">
                  <a:moveTo>
                    <a:pt x="486" y="0"/>
                  </a:moveTo>
                  <a:cubicBezTo>
                    <a:pt x="363" y="0"/>
                    <a:pt x="164" y="291"/>
                    <a:pt x="164" y="291"/>
                  </a:cubicBezTo>
                  <a:lnTo>
                    <a:pt x="267" y="516"/>
                  </a:lnTo>
                  <a:lnTo>
                    <a:pt x="134" y="630"/>
                  </a:lnTo>
                  <a:lnTo>
                    <a:pt x="174" y="538"/>
                  </a:lnTo>
                  <a:cubicBezTo>
                    <a:pt x="184" y="520"/>
                    <a:pt x="171" y="504"/>
                    <a:pt x="155" y="504"/>
                  </a:cubicBezTo>
                  <a:cubicBezTo>
                    <a:pt x="151" y="504"/>
                    <a:pt x="148" y="505"/>
                    <a:pt x="144" y="506"/>
                  </a:cubicBezTo>
                  <a:cubicBezTo>
                    <a:pt x="82" y="538"/>
                    <a:pt x="1" y="588"/>
                    <a:pt x="10" y="702"/>
                  </a:cubicBezTo>
                  <a:cubicBezTo>
                    <a:pt x="20" y="773"/>
                    <a:pt x="186" y="835"/>
                    <a:pt x="297" y="877"/>
                  </a:cubicBezTo>
                  <a:cubicBezTo>
                    <a:pt x="320" y="883"/>
                    <a:pt x="345" y="886"/>
                    <a:pt x="370" y="886"/>
                  </a:cubicBezTo>
                  <a:cubicBezTo>
                    <a:pt x="426" y="886"/>
                    <a:pt x="482" y="871"/>
                    <a:pt x="524" y="835"/>
                  </a:cubicBezTo>
                  <a:cubicBezTo>
                    <a:pt x="618" y="773"/>
                    <a:pt x="742" y="672"/>
                    <a:pt x="772" y="588"/>
                  </a:cubicBezTo>
                  <a:cubicBezTo>
                    <a:pt x="823" y="464"/>
                    <a:pt x="638" y="94"/>
                    <a:pt x="524" y="12"/>
                  </a:cubicBezTo>
                  <a:cubicBezTo>
                    <a:pt x="513" y="4"/>
                    <a:pt x="500" y="0"/>
                    <a:pt x="486" y="0"/>
                  </a:cubicBezTo>
                  <a:close/>
                </a:path>
              </a:pathLst>
            </a:custGeom>
            <a:solidFill>
              <a:srgbClr val="FFBC7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2745;p66">
              <a:extLst>
                <a:ext uri="{FF2B5EF4-FFF2-40B4-BE49-F238E27FC236}">
                  <a16:creationId xmlns:a16="http://schemas.microsoft.com/office/drawing/2014/main" id="{B43FC6E9-562F-7D9A-E5DA-BB68D4099F01}"/>
                </a:ext>
              </a:extLst>
            </p:cNvPr>
            <p:cNvSpPr/>
            <p:nvPr/>
          </p:nvSpPr>
          <p:spPr>
            <a:xfrm>
              <a:off x="7613280" y="3670260"/>
              <a:ext cx="252530" cy="237227"/>
            </a:xfrm>
            <a:custGeom>
              <a:avLst/>
              <a:gdLst/>
              <a:ahLst/>
              <a:cxnLst/>
              <a:rect l="l" t="t" r="r" b="b"/>
              <a:pathLst>
                <a:path w="1568" h="1473" extrusionOk="0">
                  <a:moveTo>
                    <a:pt x="798" y="1"/>
                  </a:moveTo>
                  <a:cubicBezTo>
                    <a:pt x="517" y="1"/>
                    <a:pt x="322" y="158"/>
                    <a:pt x="322" y="158"/>
                  </a:cubicBezTo>
                  <a:lnTo>
                    <a:pt x="1" y="1023"/>
                  </a:lnTo>
                  <a:lnTo>
                    <a:pt x="465" y="1270"/>
                  </a:lnTo>
                  <a:lnTo>
                    <a:pt x="403" y="1433"/>
                  </a:lnTo>
                  <a:cubicBezTo>
                    <a:pt x="516" y="1462"/>
                    <a:pt x="633" y="1473"/>
                    <a:pt x="746" y="1473"/>
                  </a:cubicBezTo>
                  <a:cubicBezTo>
                    <a:pt x="1123" y="1473"/>
                    <a:pt x="1463" y="1352"/>
                    <a:pt x="1463" y="1352"/>
                  </a:cubicBezTo>
                  <a:lnTo>
                    <a:pt x="1320" y="1166"/>
                  </a:lnTo>
                  <a:cubicBezTo>
                    <a:pt x="1505" y="877"/>
                    <a:pt x="1567" y="282"/>
                    <a:pt x="1125" y="74"/>
                  </a:cubicBezTo>
                  <a:cubicBezTo>
                    <a:pt x="1008" y="21"/>
                    <a:pt x="898" y="1"/>
                    <a:pt x="798" y="1"/>
                  </a:cubicBez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2746;p66">
              <a:extLst>
                <a:ext uri="{FF2B5EF4-FFF2-40B4-BE49-F238E27FC236}">
                  <a16:creationId xmlns:a16="http://schemas.microsoft.com/office/drawing/2014/main" id="{F88539D4-8EDC-2BE5-9B6C-D8B410362319}"/>
                </a:ext>
              </a:extLst>
            </p:cNvPr>
            <p:cNvSpPr/>
            <p:nvPr/>
          </p:nvSpPr>
          <p:spPr>
            <a:xfrm>
              <a:off x="7679794" y="3839684"/>
              <a:ext cx="154610" cy="59911"/>
            </a:xfrm>
            <a:custGeom>
              <a:avLst/>
              <a:gdLst/>
              <a:ahLst/>
              <a:cxnLst/>
              <a:rect l="l" t="t" r="r" b="b"/>
              <a:pathLst>
                <a:path w="960" h="372" extrusionOk="0">
                  <a:moveTo>
                    <a:pt x="52" y="218"/>
                  </a:moveTo>
                  <a:lnTo>
                    <a:pt x="0" y="371"/>
                  </a:lnTo>
                  <a:lnTo>
                    <a:pt x="0" y="371"/>
                  </a:lnTo>
                  <a:lnTo>
                    <a:pt x="52" y="218"/>
                  </a:lnTo>
                  <a:close/>
                  <a:moveTo>
                    <a:pt x="907" y="114"/>
                  </a:moveTo>
                  <a:lnTo>
                    <a:pt x="907" y="114"/>
                  </a:lnTo>
                  <a:lnTo>
                    <a:pt x="907" y="114"/>
                  </a:lnTo>
                  <a:close/>
                  <a:moveTo>
                    <a:pt x="907" y="105"/>
                  </a:moveTo>
                  <a:lnTo>
                    <a:pt x="907" y="114"/>
                  </a:lnTo>
                  <a:lnTo>
                    <a:pt x="907" y="105"/>
                  </a:lnTo>
                  <a:close/>
                  <a:moveTo>
                    <a:pt x="907" y="105"/>
                  </a:moveTo>
                  <a:lnTo>
                    <a:pt x="907" y="105"/>
                  </a:lnTo>
                  <a:lnTo>
                    <a:pt x="907" y="105"/>
                  </a:lnTo>
                  <a:close/>
                  <a:moveTo>
                    <a:pt x="907" y="105"/>
                  </a:moveTo>
                  <a:lnTo>
                    <a:pt x="907" y="105"/>
                  </a:lnTo>
                  <a:lnTo>
                    <a:pt x="907" y="105"/>
                  </a:lnTo>
                  <a:close/>
                  <a:moveTo>
                    <a:pt x="917" y="95"/>
                  </a:moveTo>
                  <a:cubicBezTo>
                    <a:pt x="917" y="95"/>
                    <a:pt x="907" y="95"/>
                    <a:pt x="907" y="105"/>
                  </a:cubicBezTo>
                  <a:cubicBezTo>
                    <a:pt x="907" y="95"/>
                    <a:pt x="917" y="95"/>
                    <a:pt x="917" y="95"/>
                  </a:cubicBezTo>
                  <a:close/>
                  <a:moveTo>
                    <a:pt x="917" y="95"/>
                  </a:moveTo>
                  <a:lnTo>
                    <a:pt x="917" y="95"/>
                  </a:lnTo>
                  <a:lnTo>
                    <a:pt x="917" y="95"/>
                  </a:lnTo>
                  <a:close/>
                  <a:moveTo>
                    <a:pt x="917" y="95"/>
                  </a:moveTo>
                  <a:lnTo>
                    <a:pt x="917" y="95"/>
                  </a:lnTo>
                  <a:lnTo>
                    <a:pt x="917" y="95"/>
                  </a:lnTo>
                  <a:close/>
                  <a:moveTo>
                    <a:pt x="917" y="85"/>
                  </a:moveTo>
                  <a:lnTo>
                    <a:pt x="917" y="95"/>
                  </a:lnTo>
                  <a:lnTo>
                    <a:pt x="917" y="85"/>
                  </a:lnTo>
                  <a:close/>
                  <a:moveTo>
                    <a:pt x="917" y="85"/>
                  </a:moveTo>
                  <a:lnTo>
                    <a:pt x="917" y="85"/>
                  </a:lnTo>
                  <a:lnTo>
                    <a:pt x="917" y="85"/>
                  </a:lnTo>
                  <a:close/>
                  <a:moveTo>
                    <a:pt x="927" y="85"/>
                  </a:moveTo>
                  <a:lnTo>
                    <a:pt x="917" y="85"/>
                  </a:lnTo>
                  <a:lnTo>
                    <a:pt x="927" y="85"/>
                  </a:lnTo>
                  <a:close/>
                  <a:moveTo>
                    <a:pt x="927" y="72"/>
                  </a:moveTo>
                  <a:lnTo>
                    <a:pt x="927" y="85"/>
                  </a:lnTo>
                  <a:lnTo>
                    <a:pt x="927" y="72"/>
                  </a:lnTo>
                  <a:close/>
                  <a:moveTo>
                    <a:pt x="927" y="72"/>
                  </a:moveTo>
                  <a:lnTo>
                    <a:pt x="927" y="72"/>
                  </a:lnTo>
                  <a:lnTo>
                    <a:pt x="927" y="72"/>
                  </a:lnTo>
                  <a:close/>
                  <a:moveTo>
                    <a:pt x="927" y="63"/>
                  </a:moveTo>
                  <a:lnTo>
                    <a:pt x="927" y="72"/>
                  </a:lnTo>
                  <a:lnTo>
                    <a:pt x="927" y="63"/>
                  </a:lnTo>
                  <a:close/>
                  <a:moveTo>
                    <a:pt x="937" y="53"/>
                  </a:moveTo>
                  <a:cubicBezTo>
                    <a:pt x="937" y="53"/>
                    <a:pt x="937" y="63"/>
                    <a:pt x="927" y="63"/>
                  </a:cubicBezTo>
                  <a:cubicBezTo>
                    <a:pt x="937" y="63"/>
                    <a:pt x="937" y="53"/>
                    <a:pt x="937" y="53"/>
                  </a:cubicBezTo>
                  <a:close/>
                  <a:moveTo>
                    <a:pt x="937" y="43"/>
                  </a:moveTo>
                  <a:lnTo>
                    <a:pt x="937" y="53"/>
                  </a:lnTo>
                  <a:lnTo>
                    <a:pt x="937" y="43"/>
                  </a:lnTo>
                  <a:close/>
                  <a:moveTo>
                    <a:pt x="947" y="43"/>
                  </a:moveTo>
                  <a:lnTo>
                    <a:pt x="937" y="43"/>
                  </a:lnTo>
                  <a:lnTo>
                    <a:pt x="947" y="43"/>
                  </a:lnTo>
                  <a:close/>
                  <a:moveTo>
                    <a:pt x="947" y="43"/>
                  </a:moveTo>
                  <a:lnTo>
                    <a:pt x="947" y="43"/>
                  </a:lnTo>
                  <a:lnTo>
                    <a:pt x="947" y="43"/>
                  </a:lnTo>
                  <a:close/>
                  <a:moveTo>
                    <a:pt x="947" y="33"/>
                  </a:moveTo>
                  <a:lnTo>
                    <a:pt x="947" y="33"/>
                  </a:lnTo>
                  <a:lnTo>
                    <a:pt x="947" y="33"/>
                  </a:lnTo>
                  <a:close/>
                  <a:moveTo>
                    <a:pt x="947" y="33"/>
                  </a:moveTo>
                  <a:lnTo>
                    <a:pt x="947" y="33"/>
                  </a:lnTo>
                  <a:lnTo>
                    <a:pt x="947" y="33"/>
                  </a:lnTo>
                  <a:close/>
                  <a:moveTo>
                    <a:pt x="947" y="23"/>
                  </a:moveTo>
                  <a:lnTo>
                    <a:pt x="947" y="33"/>
                  </a:lnTo>
                  <a:lnTo>
                    <a:pt x="947" y="23"/>
                  </a:lnTo>
                  <a:close/>
                  <a:moveTo>
                    <a:pt x="959" y="23"/>
                  </a:moveTo>
                  <a:lnTo>
                    <a:pt x="947" y="23"/>
                  </a:lnTo>
                  <a:lnTo>
                    <a:pt x="959" y="23"/>
                  </a:lnTo>
                  <a:close/>
                  <a:moveTo>
                    <a:pt x="959" y="23"/>
                  </a:moveTo>
                  <a:lnTo>
                    <a:pt x="959" y="23"/>
                  </a:lnTo>
                  <a:lnTo>
                    <a:pt x="959" y="23"/>
                  </a:lnTo>
                  <a:close/>
                  <a:moveTo>
                    <a:pt x="959" y="11"/>
                  </a:moveTo>
                  <a:lnTo>
                    <a:pt x="959" y="23"/>
                  </a:lnTo>
                  <a:lnTo>
                    <a:pt x="959" y="11"/>
                  </a:lnTo>
                  <a:close/>
                  <a:moveTo>
                    <a:pt x="959" y="11"/>
                  </a:moveTo>
                  <a:lnTo>
                    <a:pt x="959" y="11"/>
                  </a:lnTo>
                  <a:lnTo>
                    <a:pt x="959" y="11"/>
                  </a:lnTo>
                  <a:close/>
                  <a:moveTo>
                    <a:pt x="959" y="11"/>
                  </a:moveTo>
                  <a:lnTo>
                    <a:pt x="959" y="11"/>
                  </a:lnTo>
                  <a:lnTo>
                    <a:pt x="959" y="11"/>
                  </a:lnTo>
                  <a:close/>
                  <a:moveTo>
                    <a:pt x="959" y="1"/>
                  </a:moveTo>
                  <a:lnTo>
                    <a:pt x="959" y="1"/>
                  </a:lnTo>
                  <a:close/>
                </a:path>
              </a:pathLst>
            </a:custGeom>
            <a:solidFill>
              <a:srgbClr val="ACE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2747;p66">
              <a:extLst>
                <a:ext uri="{FF2B5EF4-FFF2-40B4-BE49-F238E27FC236}">
                  <a16:creationId xmlns:a16="http://schemas.microsoft.com/office/drawing/2014/main" id="{1657B410-88D5-6B1B-A0BD-151BD1FBB9C7}"/>
                </a:ext>
              </a:extLst>
            </p:cNvPr>
            <p:cNvSpPr/>
            <p:nvPr/>
          </p:nvSpPr>
          <p:spPr>
            <a:xfrm>
              <a:off x="7679794" y="3688941"/>
              <a:ext cx="177641" cy="219028"/>
            </a:xfrm>
            <a:custGeom>
              <a:avLst/>
              <a:gdLst/>
              <a:ahLst/>
              <a:cxnLst/>
              <a:rect l="l" t="t" r="r" b="b"/>
              <a:pathLst>
                <a:path w="1103" h="1360" extrusionOk="0">
                  <a:moveTo>
                    <a:pt x="784" y="0"/>
                  </a:moveTo>
                  <a:lnTo>
                    <a:pt x="784" y="0"/>
                  </a:lnTo>
                  <a:cubicBezTo>
                    <a:pt x="1008" y="299"/>
                    <a:pt x="927" y="660"/>
                    <a:pt x="793" y="845"/>
                  </a:cubicBezTo>
                  <a:cubicBezTo>
                    <a:pt x="680" y="999"/>
                    <a:pt x="403" y="1083"/>
                    <a:pt x="156" y="1083"/>
                  </a:cubicBezTo>
                  <a:cubicBezTo>
                    <a:pt x="124" y="1083"/>
                    <a:pt x="82" y="1070"/>
                    <a:pt x="52" y="1070"/>
                  </a:cubicBezTo>
                  <a:cubicBezTo>
                    <a:pt x="42" y="1083"/>
                    <a:pt x="20" y="1092"/>
                    <a:pt x="0" y="1122"/>
                  </a:cubicBezTo>
                  <a:lnTo>
                    <a:pt x="52" y="1154"/>
                  </a:lnTo>
                  <a:lnTo>
                    <a:pt x="0" y="1307"/>
                  </a:lnTo>
                  <a:cubicBezTo>
                    <a:pt x="0" y="1307"/>
                    <a:pt x="0" y="1317"/>
                    <a:pt x="10" y="1317"/>
                  </a:cubicBezTo>
                  <a:cubicBezTo>
                    <a:pt x="114" y="1349"/>
                    <a:pt x="228" y="1359"/>
                    <a:pt x="329" y="1359"/>
                  </a:cubicBezTo>
                  <a:cubicBezTo>
                    <a:pt x="712" y="1359"/>
                    <a:pt x="1050" y="1236"/>
                    <a:pt x="1050" y="1236"/>
                  </a:cubicBezTo>
                  <a:lnTo>
                    <a:pt x="907" y="1050"/>
                  </a:lnTo>
                  <a:lnTo>
                    <a:pt x="907" y="1041"/>
                  </a:lnTo>
                  <a:cubicBezTo>
                    <a:pt x="907" y="1031"/>
                    <a:pt x="917" y="1031"/>
                    <a:pt x="917" y="1031"/>
                  </a:cubicBezTo>
                  <a:lnTo>
                    <a:pt x="917" y="1021"/>
                  </a:lnTo>
                  <a:lnTo>
                    <a:pt x="927" y="1021"/>
                  </a:lnTo>
                  <a:lnTo>
                    <a:pt x="927" y="1008"/>
                  </a:lnTo>
                  <a:lnTo>
                    <a:pt x="927" y="999"/>
                  </a:lnTo>
                  <a:cubicBezTo>
                    <a:pt x="937" y="999"/>
                    <a:pt x="937" y="989"/>
                    <a:pt x="937" y="989"/>
                  </a:cubicBezTo>
                  <a:lnTo>
                    <a:pt x="937" y="979"/>
                  </a:lnTo>
                  <a:lnTo>
                    <a:pt x="947" y="979"/>
                  </a:lnTo>
                  <a:lnTo>
                    <a:pt x="947" y="969"/>
                  </a:lnTo>
                  <a:lnTo>
                    <a:pt x="947" y="959"/>
                  </a:lnTo>
                  <a:lnTo>
                    <a:pt x="959" y="959"/>
                  </a:lnTo>
                  <a:lnTo>
                    <a:pt x="959" y="947"/>
                  </a:lnTo>
                  <a:lnTo>
                    <a:pt x="959" y="937"/>
                  </a:lnTo>
                  <a:cubicBezTo>
                    <a:pt x="1092" y="650"/>
                    <a:pt x="1102" y="205"/>
                    <a:pt x="784" y="0"/>
                  </a:cubicBezTo>
                  <a:close/>
                </a:path>
              </a:pathLst>
            </a:custGeom>
            <a:solidFill>
              <a:srgbClr val="ACBA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2748;p66">
              <a:extLst>
                <a:ext uri="{FF2B5EF4-FFF2-40B4-BE49-F238E27FC236}">
                  <a16:creationId xmlns:a16="http://schemas.microsoft.com/office/drawing/2014/main" id="{2E2280A9-F968-85DD-BD35-C59C52B95B9B}"/>
                </a:ext>
              </a:extLst>
            </p:cNvPr>
            <p:cNvSpPr/>
            <p:nvPr/>
          </p:nvSpPr>
          <p:spPr>
            <a:xfrm>
              <a:off x="7659824" y="3685720"/>
              <a:ext cx="78272" cy="41551"/>
            </a:xfrm>
            <a:custGeom>
              <a:avLst/>
              <a:gdLst/>
              <a:ahLst/>
              <a:cxnLst/>
              <a:rect l="l" t="t" r="r" b="b"/>
              <a:pathLst>
                <a:path w="486" h="258" extrusionOk="0">
                  <a:moveTo>
                    <a:pt x="465" y="1"/>
                  </a:moveTo>
                  <a:cubicBezTo>
                    <a:pt x="228" y="1"/>
                    <a:pt x="95" y="82"/>
                    <a:pt x="11" y="154"/>
                  </a:cubicBezTo>
                  <a:cubicBezTo>
                    <a:pt x="11" y="186"/>
                    <a:pt x="11" y="215"/>
                    <a:pt x="1" y="258"/>
                  </a:cubicBezTo>
                  <a:cubicBezTo>
                    <a:pt x="156" y="62"/>
                    <a:pt x="485" y="1"/>
                    <a:pt x="485" y="1"/>
                  </a:cubicBezTo>
                  <a:close/>
                </a:path>
              </a:pathLst>
            </a:custGeom>
            <a:solidFill>
              <a:srgbClr val="ACBA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2749;p66">
              <a:extLst>
                <a:ext uri="{FF2B5EF4-FFF2-40B4-BE49-F238E27FC236}">
                  <a16:creationId xmlns:a16="http://schemas.microsoft.com/office/drawing/2014/main" id="{2B92AA0D-FF12-C37E-DDC5-19AC405E9AC1}"/>
                </a:ext>
              </a:extLst>
            </p:cNvPr>
            <p:cNvSpPr/>
            <p:nvPr/>
          </p:nvSpPr>
          <p:spPr>
            <a:xfrm>
              <a:off x="7659824" y="3707140"/>
              <a:ext cx="106456" cy="51536"/>
            </a:xfrm>
            <a:custGeom>
              <a:avLst/>
              <a:gdLst/>
              <a:ahLst/>
              <a:cxnLst/>
              <a:rect l="l" t="t" r="r" b="b"/>
              <a:pathLst>
                <a:path w="661" h="320" extrusionOk="0">
                  <a:moveTo>
                    <a:pt x="547" y="1"/>
                  </a:moveTo>
                  <a:cubicBezTo>
                    <a:pt x="258" y="1"/>
                    <a:pt x="82" y="125"/>
                    <a:pt x="1" y="206"/>
                  </a:cubicBezTo>
                  <a:lnTo>
                    <a:pt x="1" y="320"/>
                  </a:lnTo>
                  <a:cubicBezTo>
                    <a:pt x="248" y="11"/>
                    <a:pt x="660" y="1"/>
                    <a:pt x="660" y="1"/>
                  </a:cubicBezTo>
                  <a:close/>
                </a:path>
              </a:pathLst>
            </a:custGeom>
            <a:solidFill>
              <a:srgbClr val="ACBA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2750;p66">
              <a:extLst>
                <a:ext uri="{FF2B5EF4-FFF2-40B4-BE49-F238E27FC236}">
                  <a16:creationId xmlns:a16="http://schemas.microsoft.com/office/drawing/2014/main" id="{B6A029EC-4CD9-830B-C021-D3018264D4AA}"/>
                </a:ext>
              </a:extLst>
            </p:cNvPr>
            <p:cNvSpPr/>
            <p:nvPr/>
          </p:nvSpPr>
          <p:spPr>
            <a:xfrm>
              <a:off x="7132539" y="3670260"/>
              <a:ext cx="252047" cy="237227"/>
            </a:xfrm>
            <a:custGeom>
              <a:avLst/>
              <a:gdLst/>
              <a:ahLst/>
              <a:cxnLst/>
              <a:rect l="l" t="t" r="r" b="b"/>
              <a:pathLst>
                <a:path w="1565" h="1473" extrusionOk="0">
                  <a:moveTo>
                    <a:pt x="769" y="1"/>
                  </a:moveTo>
                  <a:cubicBezTo>
                    <a:pt x="669" y="1"/>
                    <a:pt x="559" y="21"/>
                    <a:pt x="443" y="74"/>
                  </a:cubicBezTo>
                  <a:cubicBezTo>
                    <a:pt x="1" y="282"/>
                    <a:pt x="62" y="877"/>
                    <a:pt x="258" y="1166"/>
                  </a:cubicBezTo>
                  <a:lnTo>
                    <a:pt x="104" y="1352"/>
                  </a:lnTo>
                  <a:cubicBezTo>
                    <a:pt x="104" y="1352"/>
                    <a:pt x="444" y="1473"/>
                    <a:pt x="822" y="1473"/>
                  </a:cubicBezTo>
                  <a:cubicBezTo>
                    <a:pt x="935" y="1473"/>
                    <a:pt x="1052" y="1462"/>
                    <a:pt x="1164" y="1433"/>
                  </a:cubicBezTo>
                  <a:lnTo>
                    <a:pt x="1103" y="1270"/>
                  </a:lnTo>
                  <a:lnTo>
                    <a:pt x="1565" y="1023"/>
                  </a:lnTo>
                  <a:lnTo>
                    <a:pt x="1246" y="158"/>
                  </a:lnTo>
                  <a:cubicBezTo>
                    <a:pt x="1246" y="158"/>
                    <a:pt x="1049" y="1"/>
                    <a:pt x="769" y="1"/>
                  </a:cubicBez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2751;p66">
              <a:extLst>
                <a:ext uri="{FF2B5EF4-FFF2-40B4-BE49-F238E27FC236}">
                  <a16:creationId xmlns:a16="http://schemas.microsoft.com/office/drawing/2014/main" id="{C063D59D-912F-CFD1-58A7-938077C1BD4F}"/>
                </a:ext>
              </a:extLst>
            </p:cNvPr>
            <p:cNvSpPr/>
            <p:nvPr/>
          </p:nvSpPr>
          <p:spPr>
            <a:xfrm>
              <a:off x="7163945" y="3839684"/>
              <a:ext cx="8536" cy="16910"/>
            </a:xfrm>
            <a:custGeom>
              <a:avLst/>
              <a:gdLst/>
              <a:ahLst/>
              <a:cxnLst/>
              <a:rect l="l" t="t" r="r" b="b"/>
              <a:pathLst>
                <a:path w="53" h="105" extrusionOk="0">
                  <a:moveTo>
                    <a:pt x="53" y="105"/>
                  </a:moveTo>
                  <a:lnTo>
                    <a:pt x="53" y="105"/>
                  </a:lnTo>
                  <a:lnTo>
                    <a:pt x="53" y="105"/>
                  </a:lnTo>
                  <a:lnTo>
                    <a:pt x="53" y="105"/>
                  </a:lnTo>
                  <a:close/>
                  <a:moveTo>
                    <a:pt x="53" y="105"/>
                  </a:moveTo>
                  <a:lnTo>
                    <a:pt x="53" y="105"/>
                  </a:lnTo>
                  <a:lnTo>
                    <a:pt x="53" y="105"/>
                  </a:lnTo>
                  <a:close/>
                  <a:moveTo>
                    <a:pt x="53" y="105"/>
                  </a:moveTo>
                  <a:lnTo>
                    <a:pt x="53" y="105"/>
                  </a:lnTo>
                  <a:lnTo>
                    <a:pt x="53" y="105"/>
                  </a:lnTo>
                  <a:close/>
                  <a:moveTo>
                    <a:pt x="53" y="95"/>
                  </a:moveTo>
                  <a:lnTo>
                    <a:pt x="53" y="105"/>
                  </a:lnTo>
                  <a:lnTo>
                    <a:pt x="53" y="95"/>
                  </a:lnTo>
                  <a:close/>
                  <a:moveTo>
                    <a:pt x="43" y="95"/>
                  </a:moveTo>
                  <a:lnTo>
                    <a:pt x="53" y="95"/>
                  </a:lnTo>
                  <a:lnTo>
                    <a:pt x="43" y="95"/>
                  </a:lnTo>
                  <a:close/>
                  <a:moveTo>
                    <a:pt x="43" y="95"/>
                  </a:moveTo>
                  <a:lnTo>
                    <a:pt x="43" y="95"/>
                  </a:lnTo>
                  <a:lnTo>
                    <a:pt x="43" y="95"/>
                  </a:lnTo>
                  <a:close/>
                  <a:moveTo>
                    <a:pt x="43" y="85"/>
                  </a:moveTo>
                  <a:lnTo>
                    <a:pt x="43" y="95"/>
                  </a:lnTo>
                  <a:lnTo>
                    <a:pt x="43" y="85"/>
                  </a:lnTo>
                  <a:close/>
                  <a:moveTo>
                    <a:pt x="43" y="85"/>
                  </a:moveTo>
                  <a:lnTo>
                    <a:pt x="43" y="85"/>
                  </a:lnTo>
                  <a:lnTo>
                    <a:pt x="43" y="85"/>
                  </a:lnTo>
                  <a:close/>
                  <a:moveTo>
                    <a:pt x="43" y="85"/>
                  </a:moveTo>
                  <a:lnTo>
                    <a:pt x="43" y="85"/>
                  </a:lnTo>
                  <a:lnTo>
                    <a:pt x="43" y="85"/>
                  </a:lnTo>
                  <a:close/>
                  <a:moveTo>
                    <a:pt x="33" y="72"/>
                  </a:moveTo>
                  <a:cubicBezTo>
                    <a:pt x="33" y="72"/>
                    <a:pt x="43" y="72"/>
                    <a:pt x="43" y="85"/>
                  </a:cubicBezTo>
                  <a:cubicBezTo>
                    <a:pt x="43" y="72"/>
                    <a:pt x="33" y="72"/>
                    <a:pt x="33" y="72"/>
                  </a:cubicBezTo>
                  <a:close/>
                  <a:moveTo>
                    <a:pt x="33" y="72"/>
                  </a:moveTo>
                  <a:lnTo>
                    <a:pt x="33" y="72"/>
                  </a:lnTo>
                  <a:lnTo>
                    <a:pt x="33" y="72"/>
                  </a:lnTo>
                  <a:close/>
                  <a:moveTo>
                    <a:pt x="33" y="72"/>
                  </a:moveTo>
                  <a:lnTo>
                    <a:pt x="33" y="72"/>
                  </a:lnTo>
                  <a:lnTo>
                    <a:pt x="33" y="72"/>
                  </a:lnTo>
                  <a:close/>
                  <a:moveTo>
                    <a:pt x="23" y="53"/>
                  </a:moveTo>
                  <a:lnTo>
                    <a:pt x="33" y="63"/>
                  </a:lnTo>
                  <a:lnTo>
                    <a:pt x="23" y="53"/>
                  </a:lnTo>
                  <a:close/>
                  <a:moveTo>
                    <a:pt x="23" y="43"/>
                  </a:moveTo>
                  <a:lnTo>
                    <a:pt x="23" y="53"/>
                  </a:lnTo>
                  <a:lnTo>
                    <a:pt x="23" y="43"/>
                  </a:lnTo>
                  <a:close/>
                  <a:moveTo>
                    <a:pt x="23" y="43"/>
                  </a:moveTo>
                  <a:lnTo>
                    <a:pt x="23" y="43"/>
                  </a:lnTo>
                  <a:lnTo>
                    <a:pt x="23" y="43"/>
                  </a:lnTo>
                  <a:close/>
                  <a:moveTo>
                    <a:pt x="11" y="43"/>
                  </a:moveTo>
                  <a:lnTo>
                    <a:pt x="23" y="43"/>
                  </a:lnTo>
                  <a:lnTo>
                    <a:pt x="11" y="43"/>
                  </a:lnTo>
                  <a:close/>
                  <a:moveTo>
                    <a:pt x="11" y="33"/>
                  </a:moveTo>
                  <a:lnTo>
                    <a:pt x="11" y="33"/>
                  </a:lnTo>
                  <a:lnTo>
                    <a:pt x="11" y="33"/>
                  </a:lnTo>
                  <a:close/>
                  <a:moveTo>
                    <a:pt x="11" y="33"/>
                  </a:moveTo>
                  <a:lnTo>
                    <a:pt x="11" y="33"/>
                  </a:lnTo>
                  <a:lnTo>
                    <a:pt x="11" y="33"/>
                  </a:lnTo>
                  <a:close/>
                  <a:moveTo>
                    <a:pt x="11" y="23"/>
                  </a:moveTo>
                  <a:lnTo>
                    <a:pt x="11" y="33"/>
                  </a:lnTo>
                  <a:lnTo>
                    <a:pt x="11" y="23"/>
                  </a:lnTo>
                  <a:close/>
                  <a:moveTo>
                    <a:pt x="11" y="23"/>
                  </a:moveTo>
                  <a:lnTo>
                    <a:pt x="11" y="23"/>
                  </a:lnTo>
                  <a:lnTo>
                    <a:pt x="11" y="23"/>
                  </a:lnTo>
                  <a:close/>
                  <a:moveTo>
                    <a:pt x="11" y="23"/>
                  </a:moveTo>
                  <a:lnTo>
                    <a:pt x="11" y="23"/>
                  </a:lnTo>
                  <a:lnTo>
                    <a:pt x="11" y="23"/>
                  </a:lnTo>
                  <a:close/>
                  <a:moveTo>
                    <a:pt x="1" y="11"/>
                  </a:moveTo>
                  <a:lnTo>
                    <a:pt x="1" y="23"/>
                  </a:lnTo>
                  <a:lnTo>
                    <a:pt x="1" y="11"/>
                  </a:lnTo>
                  <a:close/>
                  <a:moveTo>
                    <a:pt x="1" y="11"/>
                  </a:moveTo>
                  <a:lnTo>
                    <a:pt x="1" y="11"/>
                  </a:lnTo>
                  <a:lnTo>
                    <a:pt x="1" y="11"/>
                  </a:lnTo>
                  <a:close/>
                  <a:moveTo>
                    <a:pt x="1" y="11"/>
                  </a:moveTo>
                  <a:lnTo>
                    <a:pt x="1" y="11"/>
                  </a:lnTo>
                  <a:lnTo>
                    <a:pt x="1" y="11"/>
                  </a:lnTo>
                  <a:close/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ACE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2752;p66">
              <a:extLst>
                <a:ext uri="{FF2B5EF4-FFF2-40B4-BE49-F238E27FC236}">
                  <a16:creationId xmlns:a16="http://schemas.microsoft.com/office/drawing/2014/main" id="{C0F53FF0-AD3D-C23C-568A-59A79DD20695}"/>
                </a:ext>
              </a:extLst>
            </p:cNvPr>
            <p:cNvSpPr/>
            <p:nvPr/>
          </p:nvSpPr>
          <p:spPr>
            <a:xfrm>
              <a:off x="7172319" y="3856434"/>
              <a:ext cx="1772" cy="1772"/>
            </a:xfrm>
            <a:custGeom>
              <a:avLst/>
              <a:gdLst/>
              <a:ahLst/>
              <a:cxnLst/>
              <a:rect l="l" t="t" r="r" b="b"/>
              <a:pathLst>
                <a:path w="11" h="11" extrusionOk="0">
                  <a:moveTo>
                    <a:pt x="11" y="10"/>
                  </a:moveTo>
                  <a:lnTo>
                    <a:pt x="11" y="10"/>
                  </a:lnTo>
                  <a:lnTo>
                    <a:pt x="11" y="10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0"/>
                  </a:lnTo>
                  <a:close/>
                </a:path>
              </a:pathLst>
            </a:custGeom>
            <a:solidFill>
              <a:srgbClr val="8B665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2753;p66">
              <a:extLst>
                <a:ext uri="{FF2B5EF4-FFF2-40B4-BE49-F238E27FC236}">
                  <a16:creationId xmlns:a16="http://schemas.microsoft.com/office/drawing/2014/main" id="{DA6EAAD6-7A08-1AA9-B558-F5EF29037652}"/>
                </a:ext>
              </a:extLst>
            </p:cNvPr>
            <p:cNvSpPr/>
            <p:nvPr/>
          </p:nvSpPr>
          <p:spPr>
            <a:xfrm>
              <a:off x="7310019" y="3874793"/>
              <a:ext cx="10146" cy="24802"/>
            </a:xfrm>
            <a:custGeom>
              <a:avLst/>
              <a:gdLst/>
              <a:ahLst/>
              <a:cxnLst/>
              <a:rect l="l" t="t" r="r" b="b"/>
              <a:pathLst>
                <a:path w="63" h="154" extrusionOk="0">
                  <a:moveTo>
                    <a:pt x="1" y="0"/>
                  </a:moveTo>
                  <a:lnTo>
                    <a:pt x="1" y="0"/>
                  </a:lnTo>
                  <a:lnTo>
                    <a:pt x="62" y="153"/>
                  </a:lnTo>
                  <a:lnTo>
                    <a:pt x="62" y="153"/>
                  </a:lnTo>
                  <a:close/>
                </a:path>
              </a:pathLst>
            </a:custGeom>
            <a:solidFill>
              <a:srgbClr val="ACE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2754;p66">
              <a:extLst>
                <a:ext uri="{FF2B5EF4-FFF2-40B4-BE49-F238E27FC236}">
                  <a16:creationId xmlns:a16="http://schemas.microsoft.com/office/drawing/2014/main" id="{4A95B2E9-F03F-E0B4-6F24-C5B9CFC495BF}"/>
                </a:ext>
              </a:extLst>
            </p:cNvPr>
            <p:cNvSpPr/>
            <p:nvPr/>
          </p:nvSpPr>
          <p:spPr>
            <a:xfrm>
              <a:off x="7140914" y="3688941"/>
              <a:ext cx="179251" cy="219028"/>
            </a:xfrm>
            <a:custGeom>
              <a:avLst/>
              <a:gdLst/>
              <a:ahLst/>
              <a:cxnLst/>
              <a:rect l="l" t="t" r="r" b="b"/>
              <a:pathLst>
                <a:path w="1113" h="1360" extrusionOk="0">
                  <a:moveTo>
                    <a:pt x="319" y="0"/>
                  </a:moveTo>
                  <a:lnTo>
                    <a:pt x="319" y="0"/>
                  </a:lnTo>
                  <a:cubicBezTo>
                    <a:pt x="0" y="205"/>
                    <a:pt x="10" y="650"/>
                    <a:pt x="144" y="937"/>
                  </a:cubicBezTo>
                  <a:lnTo>
                    <a:pt x="144" y="947"/>
                  </a:lnTo>
                  <a:lnTo>
                    <a:pt x="144" y="959"/>
                  </a:lnTo>
                  <a:lnTo>
                    <a:pt x="154" y="959"/>
                  </a:lnTo>
                  <a:lnTo>
                    <a:pt x="154" y="969"/>
                  </a:lnTo>
                  <a:lnTo>
                    <a:pt x="154" y="979"/>
                  </a:lnTo>
                  <a:lnTo>
                    <a:pt x="166" y="979"/>
                  </a:lnTo>
                  <a:lnTo>
                    <a:pt x="166" y="989"/>
                  </a:lnTo>
                  <a:lnTo>
                    <a:pt x="176" y="999"/>
                  </a:lnTo>
                  <a:lnTo>
                    <a:pt x="176" y="1008"/>
                  </a:lnTo>
                  <a:cubicBezTo>
                    <a:pt x="176" y="1008"/>
                    <a:pt x="186" y="1008"/>
                    <a:pt x="186" y="1021"/>
                  </a:cubicBezTo>
                  <a:lnTo>
                    <a:pt x="186" y="1031"/>
                  </a:lnTo>
                  <a:lnTo>
                    <a:pt x="196" y="1031"/>
                  </a:lnTo>
                  <a:lnTo>
                    <a:pt x="196" y="1041"/>
                  </a:lnTo>
                  <a:lnTo>
                    <a:pt x="196" y="1050"/>
                  </a:lnTo>
                  <a:lnTo>
                    <a:pt x="206" y="1050"/>
                  </a:lnTo>
                  <a:lnTo>
                    <a:pt x="52" y="1236"/>
                  </a:lnTo>
                  <a:cubicBezTo>
                    <a:pt x="52" y="1236"/>
                    <a:pt x="391" y="1359"/>
                    <a:pt x="771" y="1359"/>
                  </a:cubicBezTo>
                  <a:cubicBezTo>
                    <a:pt x="875" y="1359"/>
                    <a:pt x="989" y="1349"/>
                    <a:pt x="1103" y="1317"/>
                  </a:cubicBezTo>
                  <a:cubicBezTo>
                    <a:pt x="1103" y="1317"/>
                    <a:pt x="1103" y="1307"/>
                    <a:pt x="1112" y="1307"/>
                  </a:cubicBezTo>
                  <a:lnTo>
                    <a:pt x="1051" y="1154"/>
                  </a:lnTo>
                  <a:lnTo>
                    <a:pt x="1093" y="1132"/>
                  </a:lnTo>
                  <a:lnTo>
                    <a:pt x="1031" y="1070"/>
                  </a:lnTo>
                  <a:cubicBezTo>
                    <a:pt x="1009" y="1083"/>
                    <a:pt x="979" y="1083"/>
                    <a:pt x="947" y="1083"/>
                  </a:cubicBezTo>
                  <a:cubicBezTo>
                    <a:pt x="700" y="1083"/>
                    <a:pt x="423" y="999"/>
                    <a:pt x="309" y="845"/>
                  </a:cubicBezTo>
                  <a:cubicBezTo>
                    <a:pt x="176" y="660"/>
                    <a:pt x="92" y="299"/>
                    <a:pt x="319" y="0"/>
                  </a:cubicBezTo>
                  <a:close/>
                </a:path>
              </a:pathLst>
            </a:custGeom>
            <a:solidFill>
              <a:srgbClr val="ACBA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2755;p66">
              <a:extLst>
                <a:ext uri="{FF2B5EF4-FFF2-40B4-BE49-F238E27FC236}">
                  <a16:creationId xmlns:a16="http://schemas.microsoft.com/office/drawing/2014/main" id="{8ABEDF7D-83F3-727D-7E05-A10C0B1B5A07}"/>
                </a:ext>
              </a:extLst>
            </p:cNvPr>
            <p:cNvSpPr/>
            <p:nvPr/>
          </p:nvSpPr>
          <p:spPr>
            <a:xfrm>
              <a:off x="7257194" y="3685720"/>
              <a:ext cx="77627" cy="43161"/>
            </a:xfrm>
            <a:custGeom>
              <a:avLst/>
              <a:gdLst/>
              <a:ahLst/>
              <a:cxnLst/>
              <a:rect l="l" t="t" r="r" b="b"/>
              <a:pathLst>
                <a:path w="482" h="268" extrusionOk="0">
                  <a:moveTo>
                    <a:pt x="0" y="1"/>
                  </a:moveTo>
                  <a:cubicBezTo>
                    <a:pt x="0" y="1"/>
                    <a:pt x="329" y="62"/>
                    <a:pt x="482" y="267"/>
                  </a:cubicBezTo>
                  <a:cubicBezTo>
                    <a:pt x="482" y="225"/>
                    <a:pt x="472" y="186"/>
                    <a:pt x="472" y="154"/>
                  </a:cubicBezTo>
                  <a:cubicBezTo>
                    <a:pt x="390" y="82"/>
                    <a:pt x="257" y="1"/>
                    <a:pt x="20" y="1"/>
                  </a:cubicBezTo>
                  <a:close/>
                </a:path>
              </a:pathLst>
            </a:custGeom>
            <a:solidFill>
              <a:srgbClr val="ACBA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2756;p66">
              <a:extLst>
                <a:ext uri="{FF2B5EF4-FFF2-40B4-BE49-F238E27FC236}">
                  <a16:creationId xmlns:a16="http://schemas.microsoft.com/office/drawing/2014/main" id="{55E9D778-51B4-EEDB-DD00-3B64ED4D1B7B}"/>
                </a:ext>
              </a:extLst>
            </p:cNvPr>
            <p:cNvSpPr/>
            <p:nvPr/>
          </p:nvSpPr>
          <p:spPr>
            <a:xfrm>
              <a:off x="7228849" y="3707140"/>
              <a:ext cx="105973" cy="51536"/>
            </a:xfrm>
            <a:custGeom>
              <a:avLst/>
              <a:gdLst/>
              <a:ahLst/>
              <a:cxnLst/>
              <a:rect l="l" t="t" r="r" b="b"/>
              <a:pathLst>
                <a:path w="658" h="320" extrusionOk="0">
                  <a:moveTo>
                    <a:pt x="1" y="1"/>
                  </a:moveTo>
                  <a:cubicBezTo>
                    <a:pt x="1" y="1"/>
                    <a:pt x="423" y="11"/>
                    <a:pt x="658" y="320"/>
                  </a:cubicBezTo>
                  <a:lnTo>
                    <a:pt x="658" y="206"/>
                  </a:lnTo>
                  <a:cubicBezTo>
                    <a:pt x="576" y="125"/>
                    <a:pt x="401" y="1"/>
                    <a:pt x="114" y="1"/>
                  </a:cubicBezTo>
                  <a:close/>
                </a:path>
              </a:pathLst>
            </a:custGeom>
            <a:solidFill>
              <a:srgbClr val="ACBA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Google Shape;2757;p66">
              <a:extLst>
                <a:ext uri="{FF2B5EF4-FFF2-40B4-BE49-F238E27FC236}">
                  <a16:creationId xmlns:a16="http://schemas.microsoft.com/office/drawing/2014/main" id="{78ADB0A9-6FE4-6B2F-72A8-C9B5AA378AD3}"/>
                </a:ext>
              </a:extLst>
            </p:cNvPr>
            <p:cNvSpPr/>
            <p:nvPr/>
          </p:nvSpPr>
          <p:spPr>
            <a:xfrm>
              <a:off x="7013200" y="3689586"/>
              <a:ext cx="968409" cy="991102"/>
            </a:xfrm>
            <a:custGeom>
              <a:avLst/>
              <a:gdLst/>
              <a:ahLst/>
              <a:cxnLst/>
              <a:rect l="l" t="t" r="r" b="b"/>
              <a:pathLst>
                <a:path w="6013" h="6154" extrusionOk="0">
                  <a:moveTo>
                    <a:pt x="2184" y="1"/>
                  </a:moveTo>
                  <a:cubicBezTo>
                    <a:pt x="2130" y="1"/>
                    <a:pt x="2059" y="10"/>
                    <a:pt x="1967" y="38"/>
                  </a:cubicBezTo>
                  <a:cubicBezTo>
                    <a:pt x="1967" y="38"/>
                    <a:pt x="2101" y="594"/>
                    <a:pt x="1824" y="1066"/>
                  </a:cubicBezTo>
                  <a:cubicBezTo>
                    <a:pt x="1824" y="1066"/>
                    <a:pt x="2306" y="1449"/>
                    <a:pt x="2182" y="1911"/>
                  </a:cubicBezTo>
                  <a:cubicBezTo>
                    <a:pt x="2182" y="1911"/>
                    <a:pt x="1359" y="2045"/>
                    <a:pt x="1041" y="3280"/>
                  </a:cubicBezTo>
                  <a:cubicBezTo>
                    <a:pt x="722" y="4526"/>
                    <a:pt x="638" y="5329"/>
                    <a:pt x="0" y="5690"/>
                  </a:cubicBezTo>
                  <a:cubicBezTo>
                    <a:pt x="0" y="5690"/>
                    <a:pt x="999" y="6154"/>
                    <a:pt x="2385" y="6154"/>
                  </a:cubicBezTo>
                  <a:cubicBezTo>
                    <a:pt x="2585" y="6154"/>
                    <a:pt x="2793" y="6144"/>
                    <a:pt x="3008" y="6122"/>
                  </a:cubicBezTo>
                  <a:cubicBezTo>
                    <a:pt x="3222" y="6144"/>
                    <a:pt x="3430" y="6154"/>
                    <a:pt x="3629" y="6154"/>
                  </a:cubicBezTo>
                  <a:cubicBezTo>
                    <a:pt x="5014" y="6154"/>
                    <a:pt x="6012" y="5690"/>
                    <a:pt x="6012" y="5690"/>
                  </a:cubicBezTo>
                  <a:cubicBezTo>
                    <a:pt x="5375" y="5329"/>
                    <a:pt x="5293" y="4526"/>
                    <a:pt x="4974" y="3280"/>
                  </a:cubicBezTo>
                  <a:cubicBezTo>
                    <a:pt x="4666" y="2045"/>
                    <a:pt x="3830" y="1911"/>
                    <a:pt x="3830" y="1911"/>
                  </a:cubicBezTo>
                  <a:cubicBezTo>
                    <a:pt x="3707" y="1449"/>
                    <a:pt x="4191" y="1066"/>
                    <a:pt x="4191" y="1066"/>
                  </a:cubicBezTo>
                  <a:cubicBezTo>
                    <a:pt x="3924" y="594"/>
                    <a:pt x="4048" y="38"/>
                    <a:pt x="4048" y="38"/>
                  </a:cubicBezTo>
                  <a:cubicBezTo>
                    <a:pt x="3955" y="10"/>
                    <a:pt x="3884" y="1"/>
                    <a:pt x="3830" y="1"/>
                  </a:cubicBezTo>
                  <a:cubicBezTo>
                    <a:pt x="3723" y="1"/>
                    <a:pt x="3687" y="38"/>
                    <a:pt x="3687" y="38"/>
                  </a:cubicBezTo>
                  <a:cubicBezTo>
                    <a:pt x="3583" y="490"/>
                    <a:pt x="3368" y="646"/>
                    <a:pt x="3183" y="696"/>
                  </a:cubicBezTo>
                  <a:lnTo>
                    <a:pt x="3183" y="686"/>
                  </a:lnTo>
                  <a:cubicBezTo>
                    <a:pt x="3183" y="686"/>
                    <a:pt x="3109" y="708"/>
                    <a:pt x="3008" y="718"/>
                  </a:cubicBezTo>
                  <a:cubicBezTo>
                    <a:pt x="2904" y="708"/>
                    <a:pt x="2842" y="686"/>
                    <a:pt x="2842" y="686"/>
                  </a:cubicBezTo>
                  <a:lnTo>
                    <a:pt x="2842" y="696"/>
                  </a:lnTo>
                  <a:cubicBezTo>
                    <a:pt x="2647" y="646"/>
                    <a:pt x="2429" y="490"/>
                    <a:pt x="2328" y="38"/>
                  </a:cubicBezTo>
                  <a:cubicBezTo>
                    <a:pt x="2328" y="38"/>
                    <a:pt x="2291" y="1"/>
                    <a:pt x="2184" y="1"/>
                  </a:cubicBez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2758;p66">
              <a:extLst>
                <a:ext uri="{FF2B5EF4-FFF2-40B4-BE49-F238E27FC236}">
                  <a16:creationId xmlns:a16="http://schemas.microsoft.com/office/drawing/2014/main" id="{1D2E2266-E3B6-E4F3-E9D4-571C7D2BC55F}"/>
                </a:ext>
              </a:extLst>
            </p:cNvPr>
            <p:cNvSpPr/>
            <p:nvPr/>
          </p:nvSpPr>
          <p:spPr>
            <a:xfrm>
              <a:off x="7197443" y="4014102"/>
              <a:ext cx="623434" cy="548858"/>
            </a:xfrm>
            <a:custGeom>
              <a:avLst/>
              <a:gdLst/>
              <a:ahLst/>
              <a:cxnLst/>
              <a:rect l="l" t="t" r="r" b="b"/>
              <a:pathLst>
                <a:path w="3871" h="3408" extrusionOk="0">
                  <a:moveTo>
                    <a:pt x="1483" y="0"/>
                  </a:moveTo>
                  <a:cubicBezTo>
                    <a:pt x="1483" y="0"/>
                    <a:pt x="967" y="124"/>
                    <a:pt x="700" y="813"/>
                  </a:cubicBezTo>
                  <a:cubicBezTo>
                    <a:pt x="420" y="1503"/>
                    <a:pt x="586" y="2820"/>
                    <a:pt x="0" y="3232"/>
                  </a:cubicBezTo>
                  <a:cubicBezTo>
                    <a:pt x="0" y="3232"/>
                    <a:pt x="680" y="3408"/>
                    <a:pt x="1935" y="3408"/>
                  </a:cubicBezTo>
                  <a:cubicBezTo>
                    <a:pt x="2820" y="3408"/>
                    <a:pt x="3870" y="3232"/>
                    <a:pt x="3870" y="3232"/>
                  </a:cubicBezTo>
                  <a:cubicBezTo>
                    <a:pt x="3294" y="2820"/>
                    <a:pt x="3447" y="1503"/>
                    <a:pt x="3181" y="813"/>
                  </a:cubicBezTo>
                  <a:cubicBezTo>
                    <a:pt x="2914" y="124"/>
                    <a:pt x="2397" y="0"/>
                    <a:pt x="23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2759;p66">
              <a:extLst>
                <a:ext uri="{FF2B5EF4-FFF2-40B4-BE49-F238E27FC236}">
                  <a16:creationId xmlns:a16="http://schemas.microsoft.com/office/drawing/2014/main" id="{C1FA31FC-13AB-A432-2867-8937903A7FB5}"/>
                </a:ext>
              </a:extLst>
            </p:cNvPr>
            <p:cNvSpPr/>
            <p:nvPr/>
          </p:nvSpPr>
          <p:spPr>
            <a:xfrm>
              <a:off x="7552080" y="4012491"/>
              <a:ext cx="41552" cy="4832"/>
            </a:xfrm>
            <a:custGeom>
              <a:avLst/>
              <a:gdLst/>
              <a:ahLst/>
              <a:cxnLst/>
              <a:rect l="l" t="t" r="r" b="b"/>
              <a:pathLst>
                <a:path w="258" h="30" extrusionOk="0">
                  <a:moveTo>
                    <a:pt x="62" y="0"/>
                  </a:moveTo>
                  <a:cubicBezTo>
                    <a:pt x="22" y="0"/>
                    <a:pt x="0" y="0"/>
                    <a:pt x="0" y="10"/>
                  </a:cubicBezTo>
                  <a:lnTo>
                    <a:pt x="195" y="10"/>
                  </a:lnTo>
                  <a:cubicBezTo>
                    <a:pt x="195" y="10"/>
                    <a:pt x="218" y="10"/>
                    <a:pt x="257" y="30"/>
                  </a:cubicBezTo>
                  <a:lnTo>
                    <a:pt x="237" y="10"/>
                  </a:lnTo>
                  <a:cubicBezTo>
                    <a:pt x="237" y="10"/>
                    <a:pt x="134" y="0"/>
                    <a:pt x="62" y="0"/>
                  </a:cubicBezTo>
                  <a:close/>
                </a:path>
              </a:pathLst>
            </a:custGeom>
            <a:solidFill>
              <a:srgbClr val="5A7B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2760;p66">
              <a:extLst>
                <a:ext uri="{FF2B5EF4-FFF2-40B4-BE49-F238E27FC236}">
                  <a16:creationId xmlns:a16="http://schemas.microsoft.com/office/drawing/2014/main" id="{B8622D00-964A-1AA0-ADE5-44BFEA19CE30}"/>
                </a:ext>
              </a:extLst>
            </p:cNvPr>
            <p:cNvSpPr/>
            <p:nvPr/>
          </p:nvSpPr>
          <p:spPr>
            <a:xfrm>
              <a:off x="7552080" y="4014102"/>
              <a:ext cx="88096" cy="182309"/>
            </a:xfrm>
            <a:custGeom>
              <a:avLst/>
              <a:gdLst/>
              <a:ahLst/>
              <a:cxnLst/>
              <a:rect l="l" t="t" r="r" b="b"/>
              <a:pathLst>
                <a:path w="547" h="1132" extrusionOk="0">
                  <a:moveTo>
                    <a:pt x="0" y="0"/>
                  </a:moveTo>
                  <a:lnTo>
                    <a:pt x="0" y="10"/>
                  </a:lnTo>
                  <a:cubicBezTo>
                    <a:pt x="465" y="452"/>
                    <a:pt x="546" y="1132"/>
                    <a:pt x="546" y="1132"/>
                  </a:cubicBezTo>
                  <a:cubicBezTo>
                    <a:pt x="546" y="371"/>
                    <a:pt x="331" y="92"/>
                    <a:pt x="257" y="20"/>
                  </a:cubicBezTo>
                  <a:cubicBezTo>
                    <a:pt x="218" y="0"/>
                    <a:pt x="195" y="0"/>
                    <a:pt x="195" y="0"/>
                  </a:cubicBezTo>
                  <a:close/>
                </a:path>
              </a:pathLst>
            </a:custGeom>
            <a:solidFill>
              <a:srgbClr val="5AE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2761;p66">
              <a:extLst>
                <a:ext uri="{FF2B5EF4-FFF2-40B4-BE49-F238E27FC236}">
                  <a16:creationId xmlns:a16="http://schemas.microsoft.com/office/drawing/2014/main" id="{8FE7F070-BB2C-FFFD-442B-A146F1066D08}"/>
                </a:ext>
              </a:extLst>
            </p:cNvPr>
            <p:cNvSpPr/>
            <p:nvPr/>
          </p:nvSpPr>
          <p:spPr>
            <a:xfrm>
              <a:off x="7442565" y="4012491"/>
              <a:ext cx="38330" cy="1772"/>
            </a:xfrm>
            <a:custGeom>
              <a:avLst/>
              <a:gdLst/>
              <a:ahLst/>
              <a:cxnLst/>
              <a:rect l="l" t="t" r="r" b="b"/>
              <a:pathLst>
                <a:path w="238" h="11" extrusionOk="0">
                  <a:moveTo>
                    <a:pt x="166" y="0"/>
                  </a:moveTo>
                  <a:cubicBezTo>
                    <a:pt x="104" y="0"/>
                    <a:pt x="1" y="10"/>
                    <a:pt x="1" y="10"/>
                  </a:cubicBezTo>
                  <a:lnTo>
                    <a:pt x="238" y="10"/>
                  </a:lnTo>
                  <a:cubicBezTo>
                    <a:pt x="238" y="0"/>
                    <a:pt x="208" y="0"/>
                    <a:pt x="166" y="0"/>
                  </a:cubicBezTo>
                  <a:close/>
                </a:path>
              </a:pathLst>
            </a:custGeom>
            <a:solidFill>
              <a:srgbClr val="5A7B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2762;p66">
              <a:extLst>
                <a:ext uri="{FF2B5EF4-FFF2-40B4-BE49-F238E27FC236}">
                  <a16:creationId xmlns:a16="http://schemas.microsoft.com/office/drawing/2014/main" id="{A43ADBD6-2A07-DDD0-6F96-566205CBAC0F}"/>
                </a:ext>
              </a:extLst>
            </p:cNvPr>
            <p:cNvSpPr/>
            <p:nvPr/>
          </p:nvSpPr>
          <p:spPr>
            <a:xfrm>
              <a:off x="7391189" y="4014102"/>
              <a:ext cx="89706" cy="182309"/>
            </a:xfrm>
            <a:custGeom>
              <a:avLst/>
              <a:gdLst/>
              <a:ahLst/>
              <a:cxnLst/>
              <a:rect l="l" t="t" r="r" b="b"/>
              <a:pathLst>
                <a:path w="557" h="1132" extrusionOk="0">
                  <a:moveTo>
                    <a:pt x="320" y="0"/>
                  </a:moveTo>
                  <a:cubicBezTo>
                    <a:pt x="320" y="0"/>
                    <a:pt x="1" y="225"/>
                    <a:pt x="1" y="1132"/>
                  </a:cubicBezTo>
                  <a:cubicBezTo>
                    <a:pt x="1" y="1132"/>
                    <a:pt x="82" y="452"/>
                    <a:pt x="547" y="10"/>
                  </a:cubicBezTo>
                  <a:lnTo>
                    <a:pt x="557" y="0"/>
                  </a:lnTo>
                  <a:close/>
                </a:path>
              </a:pathLst>
            </a:custGeom>
            <a:solidFill>
              <a:srgbClr val="5AE0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2763;p66">
              <a:extLst>
                <a:ext uri="{FF2B5EF4-FFF2-40B4-BE49-F238E27FC236}">
                  <a16:creationId xmlns:a16="http://schemas.microsoft.com/office/drawing/2014/main" id="{0391EFFF-806E-0196-C9FB-65C29AA5C24C}"/>
                </a:ext>
              </a:extLst>
            </p:cNvPr>
            <p:cNvSpPr/>
            <p:nvPr/>
          </p:nvSpPr>
          <p:spPr>
            <a:xfrm>
              <a:off x="7497483" y="3988334"/>
              <a:ext cx="145753" cy="54113"/>
            </a:xfrm>
            <a:custGeom>
              <a:avLst/>
              <a:gdLst/>
              <a:ahLst/>
              <a:cxnLst/>
              <a:rect l="l" t="t" r="r" b="b"/>
              <a:pathLst>
                <a:path w="905" h="336" extrusionOk="0">
                  <a:moveTo>
                    <a:pt x="767" y="1"/>
                  </a:moveTo>
                  <a:cubicBezTo>
                    <a:pt x="755" y="1"/>
                    <a:pt x="743" y="2"/>
                    <a:pt x="732" y="4"/>
                  </a:cubicBezTo>
                  <a:cubicBezTo>
                    <a:pt x="485" y="56"/>
                    <a:pt x="238" y="66"/>
                    <a:pt x="1" y="66"/>
                  </a:cubicBezTo>
                  <a:lnTo>
                    <a:pt x="1" y="336"/>
                  </a:lnTo>
                  <a:cubicBezTo>
                    <a:pt x="361" y="313"/>
                    <a:pt x="700" y="274"/>
                    <a:pt x="781" y="222"/>
                  </a:cubicBezTo>
                  <a:cubicBezTo>
                    <a:pt x="905" y="138"/>
                    <a:pt x="895" y="76"/>
                    <a:pt x="865" y="46"/>
                  </a:cubicBezTo>
                  <a:cubicBezTo>
                    <a:pt x="841" y="14"/>
                    <a:pt x="805" y="1"/>
                    <a:pt x="767" y="1"/>
                  </a:cubicBezTo>
                  <a:close/>
                </a:path>
              </a:pathLst>
            </a:custGeom>
            <a:solidFill>
              <a:srgbClr val="2576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2764;p66">
              <a:extLst>
                <a:ext uri="{FF2B5EF4-FFF2-40B4-BE49-F238E27FC236}">
                  <a16:creationId xmlns:a16="http://schemas.microsoft.com/office/drawing/2014/main" id="{6EBF5A5B-B25F-EBEC-27A3-82441B69C6DF}"/>
                </a:ext>
              </a:extLst>
            </p:cNvPr>
            <p:cNvSpPr/>
            <p:nvPr/>
          </p:nvSpPr>
          <p:spPr>
            <a:xfrm>
              <a:off x="7351409" y="3988334"/>
              <a:ext cx="146236" cy="54113"/>
            </a:xfrm>
            <a:custGeom>
              <a:avLst/>
              <a:gdLst/>
              <a:ahLst/>
              <a:cxnLst/>
              <a:rect l="l" t="t" r="r" b="b"/>
              <a:pathLst>
                <a:path w="908" h="336" extrusionOk="0">
                  <a:moveTo>
                    <a:pt x="140" y="1"/>
                  </a:moveTo>
                  <a:cubicBezTo>
                    <a:pt x="101" y="1"/>
                    <a:pt x="65" y="14"/>
                    <a:pt x="43" y="46"/>
                  </a:cubicBezTo>
                  <a:cubicBezTo>
                    <a:pt x="11" y="76"/>
                    <a:pt x="1" y="138"/>
                    <a:pt x="124" y="222"/>
                  </a:cubicBezTo>
                  <a:cubicBezTo>
                    <a:pt x="206" y="274"/>
                    <a:pt x="547" y="313"/>
                    <a:pt x="908" y="336"/>
                  </a:cubicBezTo>
                  <a:lnTo>
                    <a:pt x="908" y="66"/>
                  </a:lnTo>
                  <a:cubicBezTo>
                    <a:pt x="670" y="66"/>
                    <a:pt x="423" y="56"/>
                    <a:pt x="176" y="4"/>
                  </a:cubicBezTo>
                  <a:cubicBezTo>
                    <a:pt x="164" y="2"/>
                    <a:pt x="152" y="1"/>
                    <a:pt x="140" y="1"/>
                  </a:cubicBezTo>
                  <a:close/>
                </a:path>
              </a:pathLst>
            </a:custGeom>
            <a:solidFill>
              <a:srgbClr val="2576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2765;p66">
              <a:extLst>
                <a:ext uri="{FF2B5EF4-FFF2-40B4-BE49-F238E27FC236}">
                  <a16:creationId xmlns:a16="http://schemas.microsoft.com/office/drawing/2014/main" id="{69365853-15BA-4F98-3E21-D6966470F5AD}"/>
                </a:ext>
              </a:extLst>
            </p:cNvPr>
            <p:cNvSpPr/>
            <p:nvPr/>
          </p:nvSpPr>
          <p:spPr>
            <a:xfrm>
              <a:off x="7392799" y="3831954"/>
              <a:ext cx="199222" cy="51375"/>
            </a:xfrm>
            <a:custGeom>
              <a:avLst/>
              <a:gdLst/>
              <a:ahLst/>
              <a:cxnLst/>
              <a:rect l="l" t="t" r="r" b="b"/>
              <a:pathLst>
                <a:path w="1237" h="319" extrusionOk="0">
                  <a:moveTo>
                    <a:pt x="17" y="0"/>
                  </a:moveTo>
                  <a:cubicBezTo>
                    <a:pt x="11" y="0"/>
                    <a:pt x="6" y="3"/>
                    <a:pt x="1" y="9"/>
                  </a:cubicBezTo>
                  <a:lnTo>
                    <a:pt x="1" y="29"/>
                  </a:lnTo>
                  <a:cubicBezTo>
                    <a:pt x="1" y="29"/>
                    <a:pt x="290" y="318"/>
                    <a:pt x="1011" y="318"/>
                  </a:cubicBezTo>
                  <a:lnTo>
                    <a:pt x="1226" y="318"/>
                  </a:lnTo>
                  <a:cubicBezTo>
                    <a:pt x="1236" y="318"/>
                    <a:pt x="1236" y="306"/>
                    <a:pt x="1236" y="296"/>
                  </a:cubicBezTo>
                  <a:cubicBezTo>
                    <a:pt x="1236" y="286"/>
                    <a:pt x="1226" y="276"/>
                    <a:pt x="1226" y="276"/>
                  </a:cubicBezTo>
                  <a:cubicBezTo>
                    <a:pt x="1145" y="286"/>
                    <a:pt x="1073" y="286"/>
                    <a:pt x="1011" y="286"/>
                  </a:cubicBezTo>
                  <a:cubicBezTo>
                    <a:pt x="651" y="286"/>
                    <a:pt x="403" y="214"/>
                    <a:pt x="248" y="143"/>
                  </a:cubicBezTo>
                  <a:cubicBezTo>
                    <a:pt x="176" y="111"/>
                    <a:pt x="114" y="81"/>
                    <a:pt x="85" y="49"/>
                  </a:cubicBezTo>
                  <a:cubicBezTo>
                    <a:pt x="62" y="39"/>
                    <a:pt x="53" y="29"/>
                    <a:pt x="43" y="19"/>
                  </a:cubicBezTo>
                  <a:cubicBezTo>
                    <a:pt x="33" y="19"/>
                    <a:pt x="33" y="9"/>
                    <a:pt x="33" y="9"/>
                  </a:cubicBezTo>
                  <a:cubicBezTo>
                    <a:pt x="28" y="3"/>
                    <a:pt x="22" y="0"/>
                    <a:pt x="17" y="0"/>
                  </a:cubicBezTo>
                  <a:close/>
                </a:path>
              </a:pathLst>
            </a:custGeom>
            <a:solidFill>
              <a:srgbClr val="B3E3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2766;p66">
              <a:extLst>
                <a:ext uri="{FF2B5EF4-FFF2-40B4-BE49-F238E27FC236}">
                  <a16:creationId xmlns:a16="http://schemas.microsoft.com/office/drawing/2014/main" id="{3F4123DC-0D24-DADA-FA6C-5073F2A389C9}"/>
                </a:ext>
              </a:extLst>
            </p:cNvPr>
            <p:cNvSpPr/>
            <p:nvPr/>
          </p:nvSpPr>
          <p:spPr>
            <a:xfrm>
              <a:off x="7392799" y="3831954"/>
              <a:ext cx="199222" cy="51375"/>
            </a:xfrm>
            <a:custGeom>
              <a:avLst/>
              <a:gdLst/>
              <a:ahLst/>
              <a:cxnLst/>
              <a:rect l="l" t="t" r="r" b="b"/>
              <a:pathLst>
                <a:path w="1237" h="319" extrusionOk="0">
                  <a:moveTo>
                    <a:pt x="1221" y="0"/>
                  </a:moveTo>
                  <a:cubicBezTo>
                    <a:pt x="1216" y="0"/>
                    <a:pt x="1211" y="3"/>
                    <a:pt x="1207" y="9"/>
                  </a:cubicBezTo>
                  <a:cubicBezTo>
                    <a:pt x="1197" y="19"/>
                    <a:pt x="917" y="286"/>
                    <a:pt x="228" y="286"/>
                  </a:cubicBezTo>
                  <a:cubicBezTo>
                    <a:pt x="166" y="286"/>
                    <a:pt x="95" y="286"/>
                    <a:pt x="23" y="276"/>
                  </a:cubicBezTo>
                  <a:cubicBezTo>
                    <a:pt x="11" y="276"/>
                    <a:pt x="1" y="286"/>
                    <a:pt x="1" y="296"/>
                  </a:cubicBezTo>
                  <a:cubicBezTo>
                    <a:pt x="1" y="306"/>
                    <a:pt x="1" y="318"/>
                    <a:pt x="11" y="318"/>
                  </a:cubicBezTo>
                  <a:lnTo>
                    <a:pt x="228" y="318"/>
                  </a:lnTo>
                  <a:cubicBezTo>
                    <a:pt x="950" y="318"/>
                    <a:pt x="1236" y="29"/>
                    <a:pt x="1236" y="29"/>
                  </a:cubicBezTo>
                  <a:lnTo>
                    <a:pt x="1236" y="9"/>
                  </a:lnTo>
                  <a:cubicBezTo>
                    <a:pt x="1231" y="3"/>
                    <a:pt x="1226" y="0"/>
                    <a:pt x="1221" y="0"/>
                  </a:cubicBezTo>
                  <a:close/>
                </a:path>
              </a:pathLst>
            </a:custGeom>
            <a:solidFill>
              <a:srgbClr val="B3E3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2767;p66">
              <a:extLst>
                <a:ext uri="{FF2B5EF4-FFF2-40B4-BE49-F238E27FC236}">
                  <a16:creationId xmlns:a16="http://schemas.microsoft.com/office/drawing/2014/main" id="{33EE8044-EDC0-6047-33A6-E919AE0BD56C}"/>
                </a:ext>
              </a:extLst>
            </p:cNvPr>
            <p:cNvSpPr/>
            <p:nvPr/>
          </p:nvSpPr>
          <p:spPr>
            <a:xfrm>
              <a:off x="7392799" y="3876726"/>
              <a:ext cx="199222" cy="52663"/>
            </a:xfrm>
            <a:custGeom>
              <a:avLst/>
              <a:gdLst/>
              <a:ahLst/>
              <a:cxnLst/>
              <a:rect l="l" t="t" r="r" b="b"/>
              <a:pathLst>
                <a:path w="1237" h="327" extrusionOk="0">
                  <a:moveTo>
                    <a:pt x="17" y="1"/>
                  </a:moveTo>
                  <a:cubicBezTo>
                    <a:pt x="11" y="1"/>
                    <a:pt x="6" y="3"/>
                    <a:pt x="1" y="8"/>
                  </a:cubicBezTo>
                  <a:lnTo>
                    <a:pt x="1" y="28"/>
                  </a:lnTo>
                  <a:cubicBezTo>
                    <a:pt x="1" y="40"/>
                    <a:pt x="290" y="327"/>
                    <a:pt x="1011" y="327"/>
                  </a:cubicBezTo>
                  <a:cubicBezTo>
                    <a:pt x="1073" y="327"/>
                    <a:pt x="1145" y="317"/>
                    <a:pt x="1226" y="317"/>
                  </a:cubicBezTo>
                  <a:cubicBezTo>
                    <a:pt x="1236" y="317"/>
                    <a:pt x="1236" y="307"/>
                    <a:pt x="1236" y="297"/>
                  </a:cubicBezTo>
                  <a:cubicBezTo>
                    <a:pt x="1236" y="287"/>
                    <a:pt x="1226" y="287"/>
                    <a:pt x="1226" y="287"/>
                  </a:cubicBezTo>
                  <a:lnTo>
                    <a:pt x="1011" y="287"/>
                  </a:lnTo>
                  <a:cubicBezTo>
                    <a:pt x="651" y="287"/>
                    <a:pt x="403" y="225"/>
                    <a:pt x="248" y="151"/>
                  </a:cubicBezTo>
                  <a:cubicBezTo>
                    <a:pt x="176" y="112"/>
                    <a:pt x="114" y="80"/>
                    <a:pt x="85" y="50"/>
                  </a:cubicBezTo>
                  <a:cubicBezTo>
                    <a:pt x="62" y="40"/>
                    <a:pt x="53" y="28"/>
                    <a:pt x="43" y="18"/>
                  </a:cubicBezTo>
                  <a:cubicBezTo>
                    <a:pt x="33" y="18"/>
                    <a:pt x="33" y="18"/>
                    <a:pt x="33" y="8"/>
                  </a:cubicBezTo>
                  <a:cubicBezTo>
                    <a:pt x="28" y="3"/>
                    <a:pt x="22" y="1"/>
                    <a:pt x="17" y="1"/>
                  </a:cubicBezTo>
                  <a:close/>
                </a:path>
              </a:pathLst>
            </a:custGeom>
            <a:solidFill>
              <a:srgbClr val="B3E3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2768;p66">
              <a:extLst>
                <a:ext uri="{FF2B5EF4-FFF2-40B4-BE49-F238E27FC236}">
                  <a16:creationId xmlns:a16="http://schemas.microsoft.com/office/drawing/2014/main" id="{6C32DB7B-6E96-0491-DA7C-B188BB2B15CB}"/>
                </a:ext>
              </a:extLst>
            </p:cNvPr>
            <p:cNvSpPr/>
            <p:nvPr/>
          </p:nvSpPr>
          <p:spPr>
            <a:xfrm>
              <a:off x="7392799" y="3876726"/>
              <a:ext cx="199222" cy="52663"/>
            </a:xfrm>
            <a:custGeom>
              <a:avLst/>
              <a:gdLst/>
              <a:ahLst/>
              <a:cxnLst/>
              <a:rect l="l" t="t" r="r" b="b"/>
              <a:pathLst>
                <a:path w="1237" h="327" extrusionOk="0">
                  <a:moveTo>
                    <a:pt x="1221" y="1"/>
                  </a:moveTo>
                  <a:cubicBezTo>
                    <a:pt x="1216" y="1"/>
                    <a:pt x="1211" y="3"/>
                    <a:pt x="1207" y="8"/>
                  </a:cubicBezTo>
                  <a:cubicBezTo>
                    <a:pt x="1197" y="28"/>
                    <a:pt x="917" y="287"/>
                    <a:pt x="228" y="287"/>
                  </a:cubicBezTo>
                  <a:lnTo>
                    <a:pt x="23" y="287"/>
                  </a:lnTo>
                  <a:cubicBezTo>
                    <a:pt x="11" y="287"/>
                    <a:pt x="1" y="287"/>
                    <a:pt x="1" y="297"/>
                  </a:cubicBezTo>
                  <a:cubicBezTo>
                    <a:pt x="1" y="307"/>
                    <a:pt x="1" y="317"/>
                    <a:pt x="11" y="317"/>
                  </a:cubicBezTo>
                  <a:cubicBezTo>
                    <a:pt x="95" y="317"/>
                    <a:pt x="166" y="327"/>
                    <a:pt x="228" y="327"/>
                  </a:cubicBezTo>
                  <a:cubicBezTo>
                    <a:pt x="950" y="327"/>
                    <a:pt x="1236" y="40"/>
                    <a:pt x="1236" y="28"/>
                  </a:cubicBezTo>
                  <a:lnTo>
                    <a:pt x="1236" y="8"/>
                  </a:lnTo>
                  <a:cubicBezTo>
                    <a:pt x="1231" y="3"/>
                    <a:pt x="1226" y="1"/>
                    <a:pt x="1221" y="1"/>
                  </a:cubicBezTo>
                  <a:close/>
                </a:path>
              </a:pathLst>
            </a:custGeom>
            <a:solidFill>
              <a:srgbClr val="B3E3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2769;p66">
              <a:extLst>
                <a:ext uri="{FF2B5EF4-FFF2-40B4-BE49-F238E27FC236}">
                  <a16:creationId xmlns:a16="http://schemas.microsoft.com/office/drawing/2014/main" id="{463AD5B3-01B1-4704-C8B2-140A1A299E6A}"/>
                </a:ext>
              </a:extLst>
            </p:cNvPr>
            <p:cNvSpPr/>
            <p:nvPr/>
          </p:nvSpPr>
          <p:spPr>
            <a:xfrm>
              <a:off x="7392799" y="3924880"/>
              <a:ext cx="199222" cy="51053"/>
            </a:xfrm>
            <a:custGeom>
              <a:avLst/>
              <a:gdLst/>
              <a:ahLst/>
              <a:cxnLst/>
              <a:rect l="l" t="t" r="r" b="b"/>
              <a:pathLst>
                <a:path w="1237" h="317" extrusionOk="0">
                  <a:moveTo>
                    <a:pt x="17" y="1"/>
                  </a:moveTo>
                  <a:cubicBezTo>
                    <a:pt x="11" y="1"/>
                    <a:pt x="6" y="3"/>
                    <a:pt x="1" y="8"/>
                  </a:cubicBezTo>
                  <a:lnTo>
                    <a:pt x="1" y="28"/>
                  </a:lnTo>
                  <a:cubicBezTo>
                    <a:pt x="1" y="28"/>
                    <a:pt x="290" y="317"/>
                    <a:pt x="1011" y="317"/>
                  </a:cubicBezTo>
                  <a:lnTo>
                    <a:pt x="1226" y="317"/>
                  </a:lnTo>
                  <a:cubicBezTo>
                    <a:pt x="1236" y="317"/>
                    <a:pt x="1236" y="307"/>
                    <a:pt x="1236" y="297"/>
                  </a:cubicBezTo>
                  <a:cubicBezTo>
                    <a:pt x="1236" y="288"/>
                    <a:pt x="1231" y="281"/>
                    <a:pt x="1228" y="281"/>
                  </a:cubicBezTo>
                  <a:cubicBezTo>
                    <a:pt x="1227" y="281"/>
                    <a:pt x="1226" y="282"/>
                    <a:pt x="1226" y="285"/>
                  </a:cubicBezTo>
                  <a:lnTo>
                    <a:pt x="1011" y="285"/>
                  </a:lnTo>
                  <a:cubicBezTo>
                    <a:pt x="651" y="285"/>
                    <a:pt x="403" y="213"/>
                    <a:pt x="248" y="141"/>
                  </a:cubicBezTo>
                  <a:cubicBezTo>
                    <a:pt x="176" y="112"/>
                    <a:pt x="114" y="80"/>
                    <a:pt x="85" y="50"/>
                  </a:cubicBezTo>
                  <a:cubicBezTo>
                    <a:pt x="62" y="38"/>
                    <a:pt x="53" y="28"/>
                    <a:pt x="43" y="18"/>
                  </a:cubicBezTo>
                  <a:cubicBezTo>
                    <a:pt x="33" y="18"/>
                    <a:pt x="33" y="8"/>
                    <a:pt x="33" y="8"/>
                  </a:cubicBezTo>
                  <a:cubicBezTo>
                    <a:pt x="28" y="3"/>
                    <a:pt x="22" y="1"/>
                    <a:pt x="17" y="1"/>
                  </a:cubicBezTo>
                  <a:close/>
                </a:path>
              </a:pathLst>
            </a:custGeom>
            <a:solidFill>
              <a:srgbClr val="B3E3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2770;p66">
              <a:extLst>
                <a:ext uri="{FF2B5EF4-FFF2-40B4-BE49-F238E27FC236}">
                  <a16:creationId xmlns:a16="http://schemas.microsoft.com/office/drawing/2014/main" id="{34442997-9831-DCDE-8705-CD58033F002F}"/>
                </a:ext>
              </a:extLst>
            </p:cNvPr>
            <p:cNvSpPr/>
            <p:nvPr/>
          </p:nvSpPr>
          <p:spPr>
            <a:xfrm>
              <a:off x="7392799" y="3924880"/>
              <a:ext cx="199222" cy="51053"/>
            </a:xfrm>
            <a:custGeom>
              <a:avLst/>
              <a:gdLst/>
              <a:ahLst/>
              <a:cxnLst/>
              <a:rect l="l" t="t" r="r" b="b"/>
              <a:pathLst>
                <a:path w="1237" h="317" extrusionOk="0">
                  <a:moveTo>
                    <a:pt x="1221" y="1"/>
                  </a:moveTo>
                  <a:cubicBezTo>
                    <a:pt x="1216" y="1"/>
                    <a:pt x="1211" y="3"/>
                    <a:pt x="1207" y="8"/>
                  </a:cubicBezTo>
                  <a:cubicBezTo>
                    <a:pt x="1197" y="18"/>
                    <a:pt x="917" y="285"/>
                    <a:pt x="228" y="285"/>
                  </a:cubicBezTo>
                  <a:lnTo>
                    <a:pt x="23" y="285"/>
                  </a:lnTo>
                  <a:cubicBezTo>
                    <a:pt x="19" y="282"/>
                    <a:pt x="16" y="281"/>
                    <a:pt x="13" y="281"/>
                  </a:cubicBezTo>
                  <a:cubicBezTo>
                    <a:pt x="6" y="281"/>
                    <a:pt x="1" y="288"/>
                    <a:pt x="1" y="297"/>
                  </a:cubicBezTo>
                  <a:cubicBezTo>
                    <a:pt x="1" y="307"/>
                    <a:pt x="1" y="317"/>
                    <a:pt x="11" y="317"/>
                  </a:cubicBezTo>
                  <a:lnTo>
                    <a:pt x="228" y="317"/>
                  </a:lnTo>
                  <a:cubicBezTo>
                    <a:pt x="950" y="317"/>
                    <a:pt x="1236" y="28"/>
                    <a:pt x="1236" y="28"/>
                  </a:cubicBezTo>
                  <a:lnTo>
                    <a:pt x="1236" y="8"/>
                  </a:lnTo>
                  <a:cubicBezTo>
                    <a:pt x="1231" y="3"/>
                    <a:pt x="1226" y="1"/>
                    <a:pt x="1221" y="1"/>
                  </a:cubicBezTo>
                  <a:close/>
                </a:path>
              </a:pathLst>
            </a:custGeom>
            <a:solidFill>
              <a:srgbClr val="B3E3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2771;p66">
              <a:extLst>
                <a:ext uri="{FF2B5EF4-FFF2-40B4-BE49-F238E27FC236}">
                  <a16:creationId xmlns:a16="http://schemas.microsoft.com/office/drawing/2014/main" id="{11EACB65-50D3-DDA3-FAB3-C844BE80B1AE}"/>
                </a:ext>
              </a:extLst>
            </p:cNvPr>
            <p:cNvSpPr/>
            <p:nvPr/>
          </p:nvSpPr>
          <p:spPr>
            <a:xfrm>
              <a:off x="7054590" y="2977743"/>
              <a:ext cx="665147" cy="674638"/>
            </a:xfrm>
            <a:custGeom>
              <a:avLst/>
              <a:gdLst/>
              <a:ahLst/>
              <a:cxnLst/>
              <a:rect l="l" t="t" r="r" b="b"/>
              <a:pathLst>
                <a:path w="4130" h="4189" extrusionOk="0">
                  <a:moveTo>
                    <a:pt x="1073" y="1"/>
                  </a:moveTo>
                  <a:lnTo>
                    <a:pt x="1060" y="10"/>
                  </a:lnTo>
                  <a:cubicBezTo>
                    <a:pt x="979" y="40"/>
                    <a:pt x="917" y="82"/>
                    <a:pt x="855" y="134"/>
                  </a:cubicBezTo>
                  <a:cubicBezTo>
                    <a:pt x="803" y="173"/>
                    <a:pt x="751" y="225"/>
                    <a:pt x="712" y="287"/>
                  </a:cubicBezTo>
                  <a:cubicBezTo>
                    <a:pt x="640" y="391"/>
                    <a:pt x="578" y="514"/>
                    <a:pt x="546" y="668"/>
                  </a:cubicBezTo>
                  <a:cubicBezTo>
                    <a:pt x="517" y="813"/>
                    <a:pt x="504" y="967"/>
                    <a:pt x="494" y="1100"/>
                  </a:cubicBezTo>
                  <a:cubicBezTo>
                    <a:pt x="494" y="1132"/>
                    <a:pt x="485" y="1174"/>
                    <a:pt x="485" y="1204"/>
                  </a:cubicBezTo>
                  <a:lnTo>
                    <a:pt x="485" y="1236"/>
                  </a:lnTo>
                  <a:lnTo>
                    <a:pt x="485" y="1318"/>
                  </a:lnTo>
                  <a:cubicBezTo>
                    <a:pt x="475" y="1389"/>
                    <a:pt x="475" y="1461"/>
                    <a:pt x="465" y="1533"/>
                  </a:cubicBezTo>
                  <a:cubicBezTo>
                    <a:pt x="465" y="1555"/>
                    <a:pt x="455" y="1565"/>
                    <a:pt x="455" y="1584"/>
                  </a:cubicBezTo>
                  <a:lnTo>
                    <a:pt x="455" y="1594"/>
                  </a:lnTo>
                  <a:cubicBezTo>
                    <a:pt x="433" y="1698"/>
                    <a:pt x="393" y="1802"/>
                    <a:pt x="331" y="1925"/>
                  </a:cubicBezTo>
                  <a:lnTo>
                    <a:pt x="341" y="1925"/>
                  </a:lnTo>
                  <a:cubicBezTo>
                    <a:pt x="309" y="1977"/>
                    <a:pt x="279" y="2039"/>
                    <a:pt x="247" y="2101"/>
                  </a:cubicBezTo>
                  <a:lnTo>
                    <a:pt x="237" y="2111"/>
                  </a:lnTo>
                  <a:lnTo>
                    <a:pt x="228" y="2121"/>
                  </a:lnTo>
                  <a:cubicBezTo>
                    <a:pt x="195" y="2173"/>
                    <a:pt x="166" y="2234"/>
                    <a:pt x="134" y="2286"/>
                  </a:cubicBezTo>
                  <a:cubicBezTo>
                    <a:pt x="104" y="2358"/>
                    <a:pt x="72" y="2420"/>
                    <a:pt x="52" y="2481"/>
                  </a:cubicBezTo>
                  <a:cubicBezTo>
                    <a:pt x="32" y="2543"/>
                    <a:pt x="23" y="2615"/>
                    <a:pt x="10" y="2677"/>
                  </a:cubicBezTo>
                  <a:cubicBezTo>
                    <a:pt x="0" y="2748"/>
                    <a:pt x="0" y="2820"/>
                    <a:pt x="23" y="2904"/>
                  </a:cubicBezTo>
                  <a:cubicBezTo>
                    <a:pt x="32" y="2976"/>
                    <a:pt x="52" y="3057"/>
                    <a:pt x="94" y="3139"/>
                  </a:cubicBezTo>
                  <a:cubicBezTo>
                    <a:pt x="156" y="3275"/>
                    <a:pt x="270" y="3448"/>
                    <a:pt x="443" y="3509"/>
                  </a:cubicBezTo>
                  <a:cubicBezTo>
                    <a:pt x="465" y="3522"/>
                    <a:pt x="475" y="3522"/>
                    <a:pt x="494" y="3532"/>
                  </a:cubicBezTo>
                  <a:lnTo>
                    <a:pt x="504" y="3532"/>
                  </a:lnTo>
                  <a:cubicBezTo>
                    <a:pt x="578" y="3645"/>
                    <a:pt x="660" y="3747"/>
                    <a:pt x="774" y="3841"/>
                  </a:cubicBezTo>
                  <a:cubicBezTo>
                    <a:pt x="826" y="3880"/>
                    <a:pt x="887" y="3922"/>
                    <a:pt x="949" y="3964"/>
                  </a:cubicBezTo>
                  <a:cubicBezTo>
                    <a:pt x="1011" y="3994"/>
                    <a:pt x="1073" y="4026"/>
                    <a:pt x="1144" y="4056"/>
                  </a:cubicBezTo>
                  <a:cubicBezTo>
                    <a:pt x="1278" y="4107"/>
                    <a:pt x="1411" y="4140"/>
                    <a:pt x="1567" y="4159"/>
                  </a:cubicBezTo>
                  <a:cubicBezTo>
                    <a:pt x="1658" y="4169"/>
                    <a:pt x="1740" y="4169"/>
                    <a:pt x="1834" y="4169"/>
                  </a:cubicBezTo>
                  <a:lnTo>
                    <a:pt x="2039" y="4169"/>
                  </a:lnTo>
                  <a:cubicBezTo>
                    <a:pt x="2143" y="4179"/>
                    <a:pt x="2234" y="4179"/>
                    <a:pt x="2338" y="4189"/>
                  </a:cubicBezTo>
                  <a:lnTo>
                    <a:pt x="2523" y="4189"/>
                  </a:lnTo>
                  <a:cubicBezTo>
                    <a:pt x="2689" y="4189"/>
                    <a:pt x="2852" y="4179"/>
                    <a:pt x="3008" y="4159"/>
                  </a:cubicBezTo>
                  <a:cubicBezTo>
                    <a:pt x="3131" y="4149"/>
                    <a:pt x="3245" y="4127"/>
                    <a:pt x="3358" y="4107"/>
                  </a:cubicBezTo>
                  <a:cubicBezTo>
                    <a:pt x="3470" y="4088"/>
                    <a:pt x="3564" y="4056"/>
                    <a:pt x="3655" y="4016"/>
                  </a:cubicBezTo>
                  <a:cubicBezTo>
                    <a:pt x="3863" y="3932"/>
                    <a:pt x="4006" y="3818"/>
                    <a:pt x="4077" y="3675"/>
                  </a:cubicBezTo>
                  <a:cubicBezTo>
                    <a:pt x="4100" y="3633"/>
                    <a:pt x="4110" y="3593"/>
                    <a:pt x="4120" y="3551"/>
                  </a:cubicBezTo>
                  <a:cubicBezTo>
                    <a:pt x="4129" y="3532"/>
                    <a:pt x="4129" y="3509"/>
                    <a:pt x="4129" y="3490"/>
                  </a:cubicBezTo>
                  <a:lnTo>
                    <a:pt x="4129" y="3438"/>
                  </a:lnTo>
                  <a:cubicBezTo>
                    <a:pt x="4129" y="3386"/>
                    <a:pt x="4110" y="3324"/>
                    <a:pt x="4077" y="3285"/>
                  </a:cubicBezTo>
                  <a:cubicBezTo>
                    <a:pt x="4048" y="3243"/>
                    <a:pt x="4006" y="3213"/>
                    <a:pt x="3944" y="3181"/>
                  </a:cubicBezTo>
                  <a:cubicBezTo>
                    <a:pt x="3892" y="3151"/>
                    <a:pt x="3821" y="3129"/>
                    <a:pt x="3749" y="3109"/>
                  </a:cubicBezTo>
                  <a:cubicBezTo>
                    <a:pt x="3677" y="3099"/>
                    <a:pt x="3593" y="3089"/>
                    <a:pt x="3492" y="3077"/>
                  </a:cubicBezTo>
                  <a:cubicBezTo>
                    <a:pt x="3430" y="3077"/>
                    <a:pt x="3358" y="3067"/>
                    <a:pt x="3284" y="3067"/>
                  </a:cubicBezTo>
                  <a:lnTo>
                    <a:pt x="3213" y="3067"/>
                  </a:lnTo>
                  <a:cubicBezTo>
                    <a:pt x="3099" y="3077"/>
                    <a:pt x="2998" y="3077"/>
                    <a:pt x="2874" y="3089"/>
                  </a:cubicBezTo>
                  <a:cubicBezTo>
                    <a:pt x="2842" y="2810"/>
                    <a:pt x="2802" y="2595"/>
                    <a:pt x="2751" y="2388"/>
                  </a:cubicBezTo>
                  <a:cubicBezTo>
                    <a:pt x="2728" y="2316"/>
                    <a:pt x="2699" y="2224"/>
                    <a:pt x="2657" y="2121"/>
                  </a:cubicBezTo>
                  <a:cubicBezTo>
                    <a:pt x="2637" y="2039"/>
                    <a:pt x="2595" y="1945"/>
                    <a:pt x="2565" y="1854"/>
                  </a:cubicBezTo>
                  <a:cubicBezTo>
                    <a:pt x="2494" y="1678"/>
                    <a:pt x="2410" y="1503"/>
                    <a:pt x="2318" y="1337"/>
                  </a:cubicBezTo>
                  <a:cubicBezTo>
                    <a:pt x="2224" y="1174"/>
                    <a:pt x="2111" y="1009"/>
                    <a:pt x="1999" y="875"/>
                  </a:cubicBezTo>
                  <a:cubicBezTo>
                    <a:pt x="1938" y="804"/>
                    <a:pt x="1876" y="729"/>
                    <a:pt x="1814" y="668"/>
                  </a:cubicBezTo>
                  <a:cubicBezTo>
                    <a:pt x="1740" y="606"/>
                    <a:pt x="1678" y="557"/>
                    <a:pt x="1629" y="514"/>
                  </a:cubicBezTo>
                  <a:cubicBezTo>
                    <a:pt x="1577" y="472"/>
                    <a:pt x="1525" y="443"/>
                    <a:pt x="1463" y="411"/>
                  </a:cubicBezTo>
                  <a:cubicBezTo>
                    <a:pt x="1401" y="381"/>
                    <a:pt x="1330" y="349"/>
                    <a:pt x="1268" y="329"/>
                  </a:cubicBezTo>
                  <a:cubicBezTo>
                    <a:pt x="1196" y="309"/>
                    <a:pt x="1122" y="287"/>
                    <a:pt x="1060" y="287"/>
                  </a:cubicBezTo>
                  <a:cubicBezTo>
                    <a:pt x="1041" y="287"/>
                    <a:pt x="1031" y="277"/>
                    <a:pt x="1011" y="277"/>
                  </a:cubicBezTo>
                  <a:cubicBezTo>
                    <a:pt x="989" y="277"/>
                    <a:pt x="979" y="287"/>
                    <a:pt x="959" y="287"/>
                  </a:cubicBezTo>
                  <a:cubicBezTo>
                    <a:pt x="917" y="287"/>
                    <a:pt x="887" y="297"/>
                    <a:pt x="855" y="309"/>
                  </a:cubicBezTo>
                  <a:cubicBezTo>
                    <a:pt x="803" y="329"/>
                    <a:pt x="742" y="359"/>
                    <a:pt x="702" y="411"/>
                  </a:cubicBezTo>
                  <a:cubicBezTo>
                    <a:pt x="732" y="359"/>
                    <a:pt x="774" y="319"/>
                    <a:pt x="803" y="277"/>
                  </a:cubicBezTo>
                  <a:cubicBezTo>
                    <a:pt x="845" y="225"/>
                    <a:pt x="897" y="186"/>
                    <a:pt x="949" y="144"/>
                  </a:cubicBezTo>
                  <a:cubicBezTo>
                    <a:pt x="989" y="112"/>
                    <a:pt x="1041" y="92"/>
                    <a:pt x="1092" y="62"/>
                  </a:cubicBezTo>
                  <a:cubicBezTo>
                    <a:pt x="1092" y="62"/>
                    <a:pt x="1102" y="62"/>
                    <a:pt x="1102" y="50"/>
                  </a:cubicBezTo>
                  <a:cubicBezTo>
                    <a:pt x="1112" y="40"/>
                    <a:pt x="1102" y="30"/>
                    <a:pt x="1102" y="20"/>
                  </a:cubicBezTo>
                  <a:cubicBezTo>
                    <a:pt x="1102" y="10"/>
                    <a:pt x="1083" y="1"/>
                    <a:pt x="1073" y="1"/>
                  </a:cubicBezTo>
                  <a:close/>
                </a:path>
              </a:pathLst>
            </a:custGeom>
            <a:solidFill>
              <a:srgbClr val="370F1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2772;p66">
              <a:extLst>
                <a:ext uri="{FF2B5EF4-FFF2-40B4-BE49-F238E27FC236}">
                  <a16:creationId xmlns:a16="http://schemas.microsoft.com/office/drawing/2014/main" id="{1F365D28-9CF5-F902-5B2B-8C1538B75C0D}"/>
                </a:ext>
              </a:extLst>
            </p:cNvPr>
            <p:cNvSpPr/>
            <p:nvPr/>
          </p:nvSpPr>
          <p:spPr>
            <a:xfrm>
              <a:off x="7616823" y="3473134"/>
              <a:ext cx="102913" cy="126424"/>
            </a:xfrm>
            <a:custGeom>
              <a:avLst/>
              <a:gdLst/>
              <a:ahLst/>
              <a:cxnLst/>
              <a:rect l="l" t="t" r="r" b="b"/>
              <a:pathLst>
                <a:path w="639" h="785" extrusionOk="0">
                  <a:moveTo>
                    <a:pt x="1" y="1"/>
                  </a:moveTo>
                  <a:lnTo>
                    <a:pt x="1" y="1"/>
                  </a:lnTo>
                  <a:cubicBezTo>
                    <a:pt x="11" y="13"/>
                    <a:pt x="31" y="33"/>
                    <a:pt x="40" y="53"/>
                  </a:cubicBezTo>
                  <a:cubicBezTo>
                    <a:pt x="102" y="137"/>
                    <a:pt x="164" y="218"/>
                    <a:pt x="216" y="310"/>
                  </a:cubicBezTo>
                  <a:cubicBezTo>
                    <a:pt x="268" y="414"/>
                    <a:pt x="320" y="508"/>
                    <a:pt x="362" y="609"/>
                  </a:cubicBezTo>
                  <a:cubicBezTo>
                    <a:pt x="381" y="661"/>
                    <a:pt x="401" y="713"/>
                    <a:pt x="423" y="765"/>
                  </a:cubicBezTo>
                  <a:cubicBezTo>
                    <a:pt x="423" y="774"/>
                    <a:pt x="433" y="774"/>
                    <a:pt x="433" y="784"/>
                  </a:cubicBezTo>
                  <a:cubicBezTo>
                    <a:pt x="495" y="732"/>
                    <a:pt x="547" y="671"/>
                    <a:pt x="586" y="599"/>
                  </a:cubicBezTo>
                  <a:cubicBezTo>
                    <a:pt x="609" y="569"/>
                    <a:pt x="619" y="527"/>
                    <a:pt x="629" y="475"/>
                  </a:cubicBezTo>
                  <a:cubicBezTo>
                    <a:pt x="638" y="456"/>
                    <a:pt x="638" y="433"/>
                    <a:pt x="638" y="414"/>
                  </a:cubicBezTo>
                  <a:lnTo>
                    <a:pt x="638" y="362"/>
                  </a:lnTo>
                  <a:cubicBezTo>
                    <a:pt x="638" y="310"/>
                    <a:pt x="619" y="248"/>
                    <a:pt x="586" y="209"/>
                  </a:cubicBezTo>
                  <a:cubicBezTo>
                    <a:pt x="557" y="167"/>
                    <a:pt x="515" y="125"/>
                    <a:pt x="453" y="105"/>
                  </a:cubicBezTo>
                  <a:cubicBezTo>
                    <a:pt x="401" y="75"/>
                    <a:pt x="330" y="53"/>
                    <a:pt x="258" y="33"/>
                  </a:cubicBezTo>
                  <a:cubicBezTo>
                    <a:pt x="186" y="23"/>
                    <a:pt x="102" y="13"/>
                    <a:pt x="1" y="1"/>
                  </a:cubicBezTo>
                  <a:close/>
                </a:path>
              </a:pathLst>
            </a:custGeom>
            <a:solidFill>
              <a:srgbClr val="2D0C0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" name="Google Shape;2773;p66">
              <a:extLst>
                <a:ext uri="{FF2B5EF4-FFF2-40B4-BE49-F238E27FC236}">
                  <a16:creationId xmlns:a16="http://schemas.microsoft.com/office/drawing/2014/main" id="{3AD6B6E7-51AA-33D3-2FE5-8D22CD85EEAD}"/>
                </a:ext>
              </a:extLst>
            </p:cNvPr>
            <p:cNvSpPr/>
            <p:nvPr/>
          </p:nvSpPr>
          <p:spPr>
            <a:xfrm>
              <a:off x="7114180" y="3121883"/>
              <a:ext cx="570931" cy="530499"/>
            </a:xfrm>
            <a:custGeom>
              <a:avLst/>
              <a:gdLst/>
              <a:ahLst/>
              <a:cxnLst/>
              <a:rect l="l" t="t" r="r" b="b"/>
              <a:pathLst>
                <a:path w="3545" h="3294" extrusionOk="0">
                  <a:moveTo>
                    <a:pt x="579" y="0"/>
                  </a:moveTo>
                  <a:cubicBezTo>
                    <a:pt x="567" y="10"/>
                    <a:pt x="557" y="10"/>
                    <a:pt x="547" y="10"/>
                  </a:cubicBezTo>
                  <a:cubicBezTo>
                    <a:pt x="537" y="20"/>
                    <a:pt x="527" y="20"/>
                    <a:pt x="517" y="32"/>
                  </a:cubicBezTo>
                  <a:cubicBezTo>
                    <a:pt x="505" y="32"/>
                    <a:pt x="505" y="42"/>
                    <a:pt x="495" y="42"/>
                  </a:cubicBezTo>
                  <a:cubicBezTo>
                    <a:pt x="485" y="52"/>
                    <a:pt x="475" y="62"/>
                    <a:pt x="465" y="72"/>
                  </a:cubicBezTo>
                  <a:cubicBezTo>
                    <a:pt x="465" y="72"/>
                    <a:pt x="456" y="82"/>
                    <a:pt x="443" y="94"/>
                  </a:cubicBezTo>
                  <a:cubicBezTo>
                    <a:pt x="433" y="114"/>
                    <a:pt x="423" y="124"/>
                    <a:pt x="414" y="133"/>
                  </a:cubicBezTo>
                  <a:cubicBezTo>
                    <a:pt x="414" y="156"/>
                    <a:pt x="404" y="166"/>
                    <a:pt x="394" y="185"/>
                  </a:cubicBezTo>
                  <a:cubicBezTo>
                    <a:pt x="372" y="237"/>
                    <a:pt x="362" y="299"/>
                    <a:pt x="342" y="381"/>
                  </a:cubicBezTo>
                  <a:cubicBezTo>
                    <a:pt x="342" y="432"/>
                    <a:pt x="332" y="494"/>
                    <a:pt x="332" y="566"/>
                  </a:cubicBezTo>
                  <a:lnTo>
                    <a:pt x="332" y="650"/>
                  </a:lnTo>
                  <a:lnTo>
                    <a:pt x="332" y="670"/>
                  </a:lnTo>
                  <a:lnTo>
                    <a:pt x="332" y="741"/>
                  </a:lnTo>
                  <a:cubicBezTo>
                    <a:pt x="320" y="773"/>
                    <a:pt x="320" y="793"/>
                    <a:pt x="320" y="823"/>
                  </a:cubicBezTo>
                  <a:cubicBezTo>
                    <a:pt x="320" y="875"/>
                    <a:pt x="310" y="927"/>
                    <a:pt x="300" y="979"/>
                  </a:cubicBezTo>
                  <a:cubicBezTo>
                    <a:pt x="290" y="1030"/>
                    <a:pt x="280" y="1082"/>
                    <a:pt x="270" y="1132"/>
                  </a:cubicBezTo>
                  <a:cubicBezTo>
                    <a:pt x="248" y="1184"/>
                    <a:pt x="238" y="1236"/>
                    <a:pt x="218" y="1287"/>
                  </a:cubicBezTo>
                  <a:cubicBezTo>
                    <a:pt x="186" y="1391"/>
                    <a:pt x="147" y="1483"/>
                    <a:pt x="105" y="1586"/>
                  </a:cubicBezTo>
                  <a:lnTo>
                    <a:pt x="73" y="1668"/>
                  </a:lnTo>
                  <a:lnTo>
                    <a:pt x="63" y="1678"/>
                  </a:lnTo>
                  <a:cubicBezTo>
                    <a:pt x="63" y="1700"/>
                    <a:pt x="53" y="1720"/>
                    <a:pt x="43" y="1740"/>
                  </a:cubicBezTo>
                  <a:cubicBezTo>
                    <a:pt x="33" y="1772"/>
                    <a:pt x="23" y="1801"/>
                    <a:pt x="23" y="1824"/>
                  </a:cubicBezTo>
                  <a:cubicBezTo>
                    <a:pt x="11" y="1853"/>
                    <a:pt x="11" y="1873"/>
                    <a:pt x="1" y="1905"/>
                  </a:cubicBezTo>
                  <a:lnTo>
                    <a:pt x="1" y="1967"/>
                  </a:lnTo>
                  <a:lnTo>
                    <a:pt x="1" y="1997"/>
                  </a:lnTo>
                  <a:lnTo>
                    <a:pt x="1" y="2039"/>
                  </a:lnTo>
                  <a:cubicBezTo>
                    <a:pt x="11" y="2071"/>
                    <a:pt x="23" y="2100"/>
                    <a:pt x="33" y="2133"/>
                  </a:cubicBezTo>
                  <a:cubicBezTo>
                    <a:pt x="33" y="2142"/>
                    <a:pt x="43" y="2152"/>
                    <a:pt x="43" y="2152"/>
                  </a:cubicBezTo>
                  <a:cubicBezTo>
                    <a:pt x="43" y="2162"/>
                    <a:pt x="53" y="2172"/>
                    <a:pt x="53" y="2182"/>
                  </a:cubicBezTo>
                  <a:cubicBezTo>
                    <a:pt x="63" y="2182"/>
                    <a:pt x="73" y="2194"/>
                    <a:pt x="73" y="2204"/>
                  </a:cubicBezTo>
                  <a:cubicBezTo>
                    <a:pt x="85" y="2204"/>
                    <a:pt x="95" y="2214"/>
                    <a:pt x="95" y="2214"/>
                  </a:cubicBezTo>
                  <a:cubicBezTo>
                    <a:pt x="115" y="2224"/>
                    <a:pt x="124" y="2234"/>
                    <a:pt x="147" y="2244"/>
                  </a:cubicBezTo>
                  <a:lnTo>
                    <a:pt x="166" y="2266"/>
                  </a:lnTo>
                  <a:cubicBezTo>
                    <a:pt x="176" y="2266"/>
                    <a:pt x="186" y="2276"/>
                    <a:pt x="196" y="2276"/>
                  </a:cubicBezTo>
                  <a:cubicBezTo>
                    <a:pt x="218" y="2286"/>
                    <a:pt x="238" y="2296"/>
                    <a:pt x="248" y="2306"/>
                  </a:cubicBezTo>
                  <a:cubicBezTo>
                    <a:pt x="258" y="2318"/>
                    <a:pt x="270" y="2328"/>
                    <a:pt x="270" y="2328"/>
                  </a:cubicBezTo>
                  <a:cubicBezTo>
                    <a:pt x="280" y="2338"/>
                    <a:pt x="290" y="2348"/>
                    <a:pt x="290" y="2348"/>
                  </a:cubicBezTo>
                  <a:cubicBezTo>
                    <a:pt x="300" y="2367"/>
                    <a:pt x="310" y="2390"/>
                    <a:pt x="320" y="2409"/>
                  </a:cubicBezTo>
                  <a:cubicBezTo>
                    <a:pt x="320" y="2419"/>
                    <a:pt x="320" y="2441"/>
                    <a:pt x="332" y="2471"/>
                  </a:cubicBezTo>
                  <a:lnTo>
                    <a:pt x="332" y="2543"/>
                  </a:lnTo>
                  <a:cubicBezTo>
                    <a:pt x="332" y="2565"/>
                    <a:pt x="342" y="2595"/>
                    <a:pt x="342" y="2627"/>
                  </a:cubicBezTo>
                  <a:cubicBezTo>
                    <a:pt x="342" y="2647"/>
                    <a:pt x="352" y="2666"/>
                    <a:pt x="352" y="2689"/>
                  </a:cubicBezTo>
                  <a:cubicBezTo>
                    <a:pt x="352" y="2698"/>
                    <a:pt x="362" y="2708"/>
                    <a:pt x="362" y="2718"/>
                  </a:cubicBezTo>
                  <a:cubicBezTo>
                    <a:pt x="362" y="2728"/>
                    <a:pt x="372" y="2738"/>
                    <a:pt x="372" y="2738"/>
                  </a:cubicBezTo>
                  <a:cubicBezTo>
                    <a:pt x="394" y="2790"/>
                    <a:pt x="414" y="2832"/>
                    <a:pt x="433" y="2874"/>
                  </a:cubicBezTo>
                  <a:cubicBezTo>
                    <a:pt x="465" y="2913"/>
                    <a:pt x="485" y="2946"/>
                    <a:pt x="505" y="2985"/>
                  </a:cubicBezTo>
                  <a:cubicBezTo>
                    <a:pt x="537" y="3017"/>
                    <a:pt x="557" y="3047"/>
                    <a:pt x="589" y="3069"/>
                  </a:cubicBezTo>
                  <a:cubicBezTo>
                    <a:pt x="651" y="3109"/>
                    <a:pt x="713" y="3131"/>
                    <a:pt x="774" y="3161"/>
                  </a:cubicBezTo>
                  <a:cubicBezTo>
                    <a:pt x="908" y="3212"/>
                    <a:pt x="1041" y="3245"/>
                    <a:pt x="1197" y="3264"/>
                  </a:cubicBezTo>
                  <a:cubicBezTo>
                    <a:pt x="1288" y="3274"/>
                    <a:pt x="1382" y="3284"/>
                    <a:pt x="1464" y="3284"/>
                  </a:cubicBezTo>
                  <a:cubicBezTo>
                    <a:pt x="1516" y="3284"/>
                    <a:pt x="1568" y="3274"/>
                    <a:pt x="1629" y="3274"/>
                  </a:cubicBezTo>
                  <a:lnTo>
                    <a:pt x="1669" y="3274"/>
                  </a:lnTo>
                  <a:cubicBezTo>
                    <a:pt x="1773" y="3284"/>
                    <a:pt x="1864" y="3284"/>
                    <a:pt x="1968" y="3294"/>
                  </a:cubicBezTo>
                  <a:lnTo>
                    <a:pt x="2153" y="3294"/>
                  </a:lnTo>
                  <a:cubicBezTo>
                    <a:pt x="2319" y="3294"/>
                    <a:pt x="2482" y="3284"/>
                    <a:pt x="2638" y="3274"/>
                  </a:cubicBezTo>
                  <a:cubicBezTo>
                    <a:pt x="2761" y="3254"/>
                    <a:pt x="2875" y="3245"/>
                    <a:pt x="2988" y="3212"/>
                  </a:cubicBezTo>
                  <a:cubicBezTo>
                    <a:pt x="3100" y="3193"/>
                    <a:pt x="3194" y="3161"/>
                    <a:pt x="3285" y="3121"/>
                  </a:cubicBezTo>
                  <a:cubicBezTo>
                    <a:pt x="3389" y="3079"/>
                    <a:pt x="3470" y="3037"/>
                    <a:pt x="3544" y="2975"/>
                  </a:cubicBezTo>
                  <a:lnTo>
                    <a:pt x="3532" y="2965"/>
                  </a:lnTo>
                  <a:lnTo>
                    <a:pt x="3532" y="2946"/>
                  </a:lnTo>
                  <a:cubicBezTo>
                    <a:pt x="3512" y="2894"/>
                    <a:pt x="3493" y="2842"/>
                    <a:pt x="3470" y="2790"/>
                  </a:cubicBezTo>
                  <a:cubicBezTo>
                    <a:pt x="3379" y="2585"/>
                    <a:pt x="3275" y="2409"/>
                    <a:pt x="3161" y="2256"/>
                  </a:cubicBezTo>
                  <a:cubicBezTo>
                    <a:pt x="3142" y="2234"/>
                    <a:pt x="3122" y="2204"/>
                    <a:pt x="3100" y="2182"/>
                  </a:cubicBezTo>
                  <a:cubicBezTo>
                    <a:pt x="3038" y="2172"/>
                    <a:pt x="2976" y="2172"/>
                    <a:pt x="2914" y="2172"/>
                  </a:cubicBezTo>
                  <a:lnTo>
                    <a:pt x="2843" y="2172"/>
                  </a:lnTo>
                  <a:cubicBezTo>
                    <a:pt x="2729" y="2172"/>
                    <a:pt x="2618" y="2182"/>
                    <a:pt x="2504" y="2194"/>
                  </a:cubicBezTo>
                  <a:cubicBezTo>
                    <a:pt x="2482" y="1997"/>
                    <a:pt x="2452" y="1834"/>
                    <a:pt x="2420" y="1678"/>
                  </a:cubicBezTo>
                  <a:cubicBezTo>
                    <a:pt x="2381" y="1658"/>
                    <a:pt x="2339" y="1626"/>
                    <a:pt x="2309" y="1606"/>
                  </a:cubicBezTo>
                  <a:cubicBezTo>
                    <a:pt x="2267" y="1577"/>
                    <a:pt x="2225" y="1544"/>
                    <a:pt x="2173" y="1515"/>
                  </a:cubicBezTo>
                  <a:cubicBezTo>
                    <a:pt x="2000" y="1391"/>
                    <a:pt x="1844" y="1268"/>
                    <a:pt x="1711" y="1132"/>
                  </a:cubicBezTo>
                  <a:cubicBezTo>
                    <a:pt x="1639" y="1070"/>
                    <a:pt x="1568" y="998"/>
                    <a:pt x="1506" y="927"/>
                  </a:cubicBezTo>
                  <a:cubicBezTo>
                    <a:pt x="1432" y="845"/>
                    <a:pt x="1370" y="773"/>
                    <a:pt x="1308" y="689"/>
                  </a:cubicBezTo>
                  <a:cubicBezTo>
                    <a:pt x="1246" y="608"/>
                    <a:pt x="1185" y="536"/>
                    <a:pt x="1145" y="452"/>
                  </a:cubicBezTo>
                  <a:lnTo>
                    <a:pt x="1113" y="423"/>
                  </a:lnTo>
                  <a:cubicBezTo>
                    <a:pt x="1073" y="351"/>
                    <a:pt x="1031" y="279"/>
                    <a:pt x="979" y="217"/>
                  </a:cubicBezTo>
                  <a:cubicBezTo>
                    <a:pt x="928" y="156"/>
                    <a:pt x="888" y="114"/>
                    <a:pt x="846" y="72"/>
                  </a:cubicBezTo>
                  <a:cubicBezTo>
                    <a:pt x="826" y="62"/>
                    <a:pt x="814" y="52"/>
                    <a:pt x="794" y="42"/>
                  </a:cubicBezTo>
                  <a:cubicBezTo>
                    <a:pt x="784" y="32"/>
                    <a:pt x="764" y="32"/>
                    <a:pt x="752" y="20"/>
                  </a:cubicBezTo>
                  <a:cubicBezTo>
                    <a:pt x="732" y="10"/>
                    <a:pt x="722" y="10"/>
                    <a:pt x="713" y="10"/>
                  </a:cubicBezTo>
                  <a:cubicBezTo>
                    <a:pt x="703" y="0"/>
                    <a:pt x="680" y="0"/>
                    <a:pt x="671" y="0"/>
                  </a:cubicBezTo>
                  <a:close/>
                </a:path>
              </a:pathLst>
            </a:custGeom>
            <a:solidFill>
              <a:srgbClr val="2209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" name="Google Shape;2774;p66">
              <a:extLst>
                <a:ext uri="{FF2B5EF4-FFF2-40B4-BE49-F238E27FC236}">
                  <a16:creationId xmlns:a16="http://schemas.microsoft.com/office/drawing/2014/main" id="{A6AA068E-D49D-AAA8-7E37-761CA08C3CF3}"/>
                </a:ext>
              </a:extLst>
            </p:cNvPr>
            <p:cNvSpPr/>
            <p:nvPr/>
          </p:nvSpPr>
          <p:spPr>
            <a:xfrm>
              <a:off x="7386518" y="3546412"/>
              <a:ext cx="220642" cy="202279"/>
            </a:xfrm>
            <a:custGeom>
              <a:avLst/>
              <a:gdLst/>
              <a:ahLst/>
              <a:cxnLst/>
              <a:rect l="l" t="t" r="r" b="b"/>
              <a:pathLst>
                <a:path w="1370" h="1256" extrusionOk="0">
                  <a:moveTo>
                    <a:pt x="927" y="1"/>
                  </a:moveTo>
                  <a:cubicBezTo>
                    <a:pt x="905" y="1"/>
                    <a:pt x="875" y="1"/>
                    <a:pt x="853" y="11"/>
                  </a:cubicBezTo>
                  <a:cubicBezTo>
                    <a:pt x="751" y="20"/>
                    <a:pt x="648" y="62"/>
                    <a:pt x="576" y="114"/>
                  </a:cubicBezTo>
                  <a:cubicBezTo>
                    <a:pt x="524" y="154"/>
                    <a:pt x="482" y="196"/>
                    <a:pt x="452" y="248"/>
                  </a:cubicBezTo>
                  <a:lnTo>
                    <a:pt x="442" y="248"/>
                  </a:lnTo>
                  <a:cubicBezTo>
                    <a:pt x="442" y="258"/>
                    <a:pt x="433" y="268"/>
                    <a:pt x="433" y="277"/>
                  </a:cubicBezTo>
                  <a:cubicBezTo>
                    <a:pt x="420" y="310"/>
                    <a:pt x="420" y="329"/>
                    <a:pt x="410" y="361"/>
                  </a:cubicBezTo>
                  <a:cubicBezTo>
                    <a:pt x="410" y="371"/>
                    <a:pt x="420" y="391"/>
                    <a:pt x="442" y="391"/>
                  </a:cubicBezTo>
                  <a:cubicBezTo>
                    <a:pt x="433" y="433"/>
                    <a:pt x="420" y="485"/>
                    <a:pt x="400" y="534"/>
                  </a:cubicBezTo>
                  <a:lnTo>
                    <a:pt x="400" y="525"/>
                  </a:lnTo>
                  <a:cubicBezTo>
                    <a:pt x="381" y="586"/>
                    <a:pt x="349" y="648"/>
                    <a:pt x="329" y="710"/>
                  </a:cubicBezTo>
                  <a:cubicBezTo>
                    <a:pt x="309" y="742"/>
                    <a:pt x="287" y="772"/>
                    <a:pt x="195" y="833"/>
                  </a:cubicBezTo>
                  <a:cubicBezTo>
                    <a:pt x="163" y="866"/>
                    <a:pt x="20" y="875"/>
                    <a:pt x="10" y="927"/>
                  </a:cubicBezTo>
                  <a:cubicBezTo>
                    <a:pt x="0" y="967"/>
                    <a:pt x="225" y="1041"/>
                    <a:pt x="235" y="1071"/>
                  </a:cubicBezTo>
                  <a:cubicBezTo>
                    <a:pt x="247" y="1113"/>
                    <a:pt x="267" y="1142"/>
                    <a:pt x="297" y="1174"/>
                  </a:cubicBezTo>
                  <a:cubicBezTo>
                    <a:pt x="349" y="1204"/>
                    <a:pt x="410" y="1226"/>
                    <a:pt x="452" y="1236"/>
                  </a:cubicBezTo>
                  <a:cubicBezTo>
                    <a:pt x="472" y="1246"/>
                    <a:pt x="514" y="1246"/>
                    <a:pt x="556" y="1256"/>
                  </a:cubicBezTo>
                  <a:lnTo>
                    <a:pt x="690" y="1256"/>
                  </a:lnTo>
                  <a:cubicBezTo>
                    <a:pt x="761" y="1256"/>
                    <a:pt x="823" y="1256"/>
                    <a:pt x="885" y="1236"/>
                  </a:cubicBezTo>
                  <a:cubicBezTo>
                    <a:pt x="937" y="1226"/>
                    <a:pt x="989" y="1204"/>
                    <a:pt x="1038" y="1174"/>
                  </a:cubicBezTo>
                  <a:cubicBezTo>
                    <a:pt x="1080" y="1152"/>
                    <a:pt x="1122" y="1113"/>
                    <a:pt x="1162" y="1080"/>
                  </a:cubicBezTo>
                  <a:cubicBezTo>
                    <a:pt x="1165" y="1076"/>
                    <a:pt x="1168" y="1075"/>
                    <a:pt x="1171" y="1075"/>
                  </a:cubicBezTo>
                  <a:cubicBezTo>
                    <a:pt x="1192" y="1075"/>
                    <a:pt x="1203" y="1173"/>
                    <a:pt x="1224" y="1173"/>
                  </a:cubicBezTo>
                  <a:cubicBezTo>
                    <a:pt x="1228" y="1173"/>
                    <a:pt x="1232" y="1171"/>
                    <a:pt x="1236" y="1165"/>
                  </a:cubicBezTo>
                  <a:cubicBezTo>
                    <a:pt x="1265" y="1123"/>
                    <a:pt x="1297" y="1152"/>
                    <a:pt x="1317" y="1090"/>
                  </a:cubicBezTo>
                  <a:cubicBezTo>
                    <a:pt x="1327" y="1080"/>
                    <a:pt x="1369" y="947"/>
                    <a:pt x="1369" y="937"/>
                  </a:cubicBezTo>
                  <a:cubicBezTo>
                    <a:pt x="1359" y="937"/>
                    <a:pt x="1246" y="576"/>
                    <a:pt x="1236" y="525"/>
                  </a:cubicBezTo>
                  <a:cubicBezTo>
                    <a:pt x="1223" y="453"/>
                    <a:pt x="1223" y="371"/>
                    <a:pt x="1223" y="287"/>
                  </a:cubicBezTo>
                  <a:cubicBezTo>
                    <a:pt x="1236" y="277"/>
                    <a:pt x="1236" y="277"/>
                    <a:pt x="1236" y="268"/>
                  </a:cubicBezTo>
                  <a:lnTo>
                    <a:pt x="1236" y="216"/>
                  </a:lnTo>
                  <a:cubicBezTo>
                    <a:pt x="1236" y="196"/>
                    <a:pt x="1236" y="196"/>
                    <a:pt x="1223" y="186"/>
                  </a:cubicBezTo>
                  <a:cubicBezTo>
                    <a:pt x="1223" y="164"/>
                    <a:pt x="1213" y="154"/>
                    <a:pt x="1204" y="134"/>
                  </a:cubicBezTo>
                  <a:cubicBezTo>
                    <a:pt x="1194" y="92"/>
                    <a:pt x="1162" y="62"/>
                    <a:pt x="1122" y="40"/>
                  </a:cubicBezTo>
                  <a:cubicBezTo>
                    <a:pt x="1080" y="20"/>
                    <a:pt x="1038" y="11"/>
                    <a:pt x="998" y="1"/>
                  </a:cubicBezTo>
                  <a:close/>
                </a:path>
              </a:pathLst>
            </a:custGeom>
            <a:solidFill>
              <a:srgbClr val="CE6D5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2775;p66">
              <a:extLst>
                <a:ext uri="{FF2B5EF4-FFF2-40B4-BE49-F238E27FC236}">
                  <a16:creationId xmlns:a16="http://schemas.microsoft.com/office/drawing/2014/main" id="{4CBF99FF-BA9F-8D7A-9AAD-23DFCB9E4A80}"/>
                </a:ext>
              </a:extLst>
            </p:cNvPr>
            <p:cNvSpPr/>
            <p:nvPr/>
          </p:nvSpPr>
          <p:spPr>
            <a:xfrm>
              <a:off x="7439343" y="3546412"/>
              <a:ext cx="146236" cy="115634"/>
            </a:xfrm>
            <a:custGeom>
              <a:avLst/>
              <a:gdLst/>
              <a:ahLst/>
              <a:cxnLst/>
              <a:rect l="l" t="t" r="r" b="b"/>
              <a:pathLst>
                <a:path w="908" h="718" extrusionOk="0">
                  <a:moveTo>
                    <a:pt x="525" y="1"/>
                  </a:moveTo>
                  <a:cubicBezTo>
                    <a:pt x="423" y="20"/>
                    <a:pt x="320" y="62"/>
                    <a:pt x="248" y="114"/>
                  </a:cubicBezTo>
                  <a:cubicBezTo>
                    <a:pt x="196" y="154"/>
                    <a:pt x="154" y="196"/>
                    <a:pt x="124" y="248"/>
                  </a:cubicBezTo>
                  <a:lnTo>
                    <a:pt x="114" y="248"/>
                  </a:lnTo>
                  <a:cubicBezTo>
                    <a:pt x="114" y="258"/>
                    <a:pt x="105" y="268"/>
                    <a:pt x="105" y="277"/>
                  </a:cubicBezTo>
                  <a:cubicBezTo>
                    <a:pt x="92" y="310"/>
                    <a:pt x="92" y="329"/>
                    <a:pt x="82" y="361"/>
                  </a:cubicBezTo>
                  <a:cubicBezTo>
                    <a:pt x="82" y="371"/>
                    <a:pt x="92" y="391"/>
                    <a:pt x="114" y="391"/>
                  </a:cubicBezTo>
                  <a:cubicBezTo>
                    <a:pt x="105" y="443"/>
                    <a:pt x="92" y="485"/>
                    <a:pt x="72" y="534"/>
                  </a:cubicBezTo>
                  <a:cubicBezTo>
                    <a:pt x="53" y="586"/>
                    <a:pt x="21" y="648"/>
                    <a:pt x="1" y="700"/>
                  </a:cubicBezTo>
                  <a:lnTo>
                    <a:pt x="1" y="710"/>
                  </a:lnTo>
                  <a:lnTo>
                    <a:pt x="30" y="710"/>
                  </a:lnTo>
                  <a:cubicBezTo>
                    <a:pt x="51" y="715"/>
                    <a:pt x="75" y="717"/>
                    <a:pt x="98" y="717"/>
                  </a:cubicBezTo>
                  <a:cubicBezTo>
                    <a:pt x="122" y="717"/>
                    <a:pt x="145" y="715"/>
                    <a:pt x="166" y="710"/>
                  </a:cubicBezTo>
                  <a:cubicBezTo>
                    <a:pt x="216" y="710"/>
                    <a:pt x="258" y="700"/>
                    <a:pt x="300" y="690"/>
                  </a:cubicBezTo>
                  <a:cubicBezTo>
                    <a:pt x="413" y="670"/>
                    <a:pt x="515" y="628"/>
                    <a:pt x="609" y="586"/>
                  </a:cubicBezTo>
                  <a:cubicBezTo>
                    <a:pt x="700" y="534"/>
                    <a:pt x="784" y="485"/>
                    <a:pt x="866" y="411"/>
                  </a:cubicBezTo>
                  <a:cubicBezTo>
                    <a:pt x="876" y="401"/>
                    <a:pt x="885" y="391"/>
                    <a:pt x="895" y="381"/>
                  </a:cubicBezTo>
                  <a:lnTo>
                    <a:pt x="895" y="287"/>
                  </a:lnTo>
                  <a:cubicBezTo>
                    <a:pt x="908" y="277"/>
                    <a:pt x="908" y="277"/>
                    <a:pt x="908" y="268"/>
                  </a:cubicBezTo>
                  <a:lnTo>
                    <a:pt x="908" y="216"/>
                  </a:lnTo>
                  <a:cubicBezTo>
                    <a:pt x="908" y="196"/>
                    <a:pt x="908" y="196"/>
                    <a:pt x="895" y="186"/>
                  </a:cubicBezTo>
                  <a:cubicBezTo>
                    <a:pt x="895" y="164"/>
                    <a:pt x="885" y="144"/>
                    <a:pt x="876" y="134"/>
                  </a:cubicBezTo>
                  <a:cubicBezTo>
                    <a:pt x="866" y="92"/>
                    <a:pt x="834" y="62"/>
                    <a:pt x="794" y="40"/>
                  </a:cubicBezTo>
                  <a:cubicBezTo>
                    <a:pt x="752" y="20"/>
                    <a:pt x="710" y="11"/>
                    <a:pt x="670" y="1"/>
                  </a:cubicBezTo>
                  <a:close/>
                </a:path>
              </a:pathLst>
            </a:custGeom>
            <a:solidFill>
              <a:srgbClr val="BB63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" name="Google Shape;2776;p66">
              <a:extLst>
                <a:ext uri="{FF2B5EF4-FFF2-40B4-BE49-F238E27FC236}">
                  <a16:creationId xmlns:a16="http://schemas.microsoft.com/office/drawing/2014/main" id="{3444FACE-9134-BEED-2018-35C27247DC04}"/>
                </a:ext>
              </a:extLst>
            </p:cNvPr>
            <p:cNvSpPr/>
            <p:nvPr/>
          </p:nvSpPr>
          <p:spPr>
            <a:xfrm>
              <a:off x="7169098" y="2979354"/>
              <a:ext cx="689949" cy="635342"/>
            </a:xfrm>
            <a:custGeom>
              <a:avLst/>
              <a:gdLst/>
              <a:ahLst/>
              <a:cxnLst/>
              <a:rect l="l" t="t" r="r" b="b"/>
              <a:pathLst>
                <a:path w="4284" h="3945" extrusionOk="0">
                  <a:moveTo>
                    <a:pt x="2297" y="0"/>
                  </a:moveTo>
                  <a:cubicBezTo>
                    <a:pt x="2193" y="0"/>
                    <a:pt x="2091" y="0"/>
                    <a:pt x="1956" y="10"/>
                  </a:cubicBezTo>
                  <a:cubicBezTo>
                    <a:pt x="1822" y="20"/>
                    <a:pt x="1689" y="40"/>
                    <a:pt x="1555" y="52"/>
                  </a:cubicBezTo>
                  <a:cubicBezTo>
                    <a:pt x="1442" y="62"/>
                    <a:pt x="1328" y="82"/>
                    <a:pt x="1214" y="92"/>
                  </a:cubicBezTo>
                  <a:lnTo>
                    <a:pt x="1175" y="92"/>
                  </a:lnTo>
                  <a:cubicBezTo>
                    <a:pt x="1081" y="102"/>
                    <a:pt x="999" y="102"/>
                    <a:pt x="928" y="102"/>
                  </a:cubicBezTo>
                  <a:lnTo>
                    <a:pt x="876" y="102"/>
                  </a:lnTo>
                  <a:cubicBezTo>
                    <a:pt x="866" y="102"/>
                    <a:pt x="866" y="102"/>
                    <a:pt x="856" y="114"/>
                  </a:cubicBezTo>
                  <a:cubicBezTo>
                    <a:pt x="856" y="102"/>
                    <a:pt x="844" y="102"/>
                    <a:pt x="844" y="102"/>
                  </a:cubicBezTo>
                  <a:cubicBezTo>
                    <a:pt x="834" y="102"/>
                    <a:pt x="824" y="102"/>
                    <a:pt x="824" y="114"/>
                  </a:cubicBezTo>
                  <a:cubicBezTo>
                    <a:pt x="742" y="154"/>
                    <a:pt x="658" y="205"/>
                    <a:pt x="587" y="267"/>
                  </a:cubicBezTo>
                  <a:cubicBezTo>
                    <a:pt x="515" y="319"/>
                    <a:pt x="453" y="391"/>
                    <a:pt x="401" y="462"/>
                  </a:cubicBezTo>
                  <a:cubicBezTo>
                    <a:pt x="300" y="596"/>
                    <a:pt x="216" y="761"/>
                    <a:pt x="164" y="957"/>
                  </a:cubicBezTo>
                  <a:cubicBezTo>
                    <a:pt x="144" y="1041"/>
                    <a:pt x="124" y="1132"/>
                    <a:pt x="115" y="1226"/>
                  </a:cubicBezTo>
                  <a:cubicBezTo>
                    <a:pt x="92" y="1327"/>
                    <a:pt x="92" y="1431"/>
                    <a:pt x="82" y="1555"/>
                  </a:cubicBezTo>
                  <a:lnTo>
                    <a:pt x="82" y="1782"/>
                  </a:lnTo>
                  <a:lnTo>
                    <a:pt x="82" y="1925"/>
                  </a:lnTo>
                  <a:lnTo>
                    <a:pt x="82" y="2111"/>
                  </a:lnTo>
                  <a:cubicBezTo>
                    <a:pt x="73" y="2172"/>
                    <a:pt x="73" y="2224"/>
                    <a:pt x="63" y="2286"/>
                  </a:cubicBezTo>
                  <a:cubicBezTo>
                    <a:pt x="63" y="2316"/>
                    <a:pt x="53" y="2358"/>
                    <a:pt x="53" y="2387"/>
                  </a:cubicBezTo>
                  <a:cubicBezTo>
                    <a:pt x="31" y="2573"/>
                    <a:pt x="1" y="2758"/>
                    <a:pt x="53" y="2943"/>
                  </a:cubicBezTo>
                  <a:cubicBezTo>
                    <a:pt x="73" y="3027"/>
                    <a:pt x="115" y="3109"/>
                    <a:pt x="164" y="3203"/>
                  </a:cubicBezTo>
                  <a:cubicBezTo>
                    <a:pt x="206" y="3265"/>
                    <a:pt x="258" y="3336"/>
                    <a:pt x="320" y="3398"/>
                  </a:cubicBezTo>
                  <a:cubicBezTo>
                    <a:pt x="423" y="3512"/>
                    <a:pt x="557" y="3613"/>
                    <a:pt x="710" y="3697"/>
                  </a:cubicBezTo>
                  <a:cubicBezTo>
                    <a:pt x="844" y="3769"/>
                    <a:pt x="1009" y="3831"/>
                    <a:pt x="1175" y="3870"/>
                  </a:cubicBezTo>
                  <a:cubicBezTo>
                    <a:pt x="1338" y="3912"/>
                    <a:pt x="1503" y="3944"/>
                    <a:pt x="1679" y="3944"/>
                  </a:cubicBezTo>
                  <a:lnTo>
                    <a:pt x="1770" y="3944"/>
                  </a:lnTo>
                  <a:cubicBezTo>
                    <a:pt x="1894" y="3944"/>
                    <a:pt x="2030" y="3932"/>
                    <a:pt x="2163" y="3912"/>
                  </a:cubicBezTo>
                  <a:cubicBezTo>
                    <a:pt x="2348" y="3882"/>
                    <a:pt x="2524" y="3831"/>
                    <a:pt x="2687" y="3759"/>
                  </a:cubicBezTo>
                  <a:cubicBezTo>
                    <a:pt x="2872" y="3685"/>
                    <a:pt x="3028" y="3593"/>
                    <a:pt x="3171" y="3490"/>
                  </a:cubicBezTo>
                  <a:cubicBezTo>
                    <a:pt x="3305" y="3376"/>
                    <a:pt x="3418" y="3252"/>
                    <a:pt x="3490" y="3109"/>
                  </a:cubicBezTo>
                  <a:cubicBezTo>
                    <a:pt x="3532" y="3109"/>
                    <a:pt x="3562" y="3119"/>
                    <a:pt x="3604" y="3119"/>
                  </a:cubicBezTo>
                  <a:cubicBezTo>
                    <a:pt x="3707" y="3119"/>
                    <a:pt x="3809" y="3099"/>
                    <a:pt x="3903" y="3057"/>
                  </a:cubicBezTo>
                  <a:cubicBezTo>
                    <a:pt x="3974" y="3027"/>
                    <a:pt x="4036" y="2985"/>
                    <a:pt x="4088" y="2943"/>
                  </a:cubicBezTo>
                  <a:cubicBezTo>
                    <a:pt x="4140" y="2894"/>
                    <a:pt x="4192" y="2832"/>
                    <a:pt x="4221" y="2770"/>
                  </a:cubicBezTo>
                  <a:cubicBezTo>
                    <a:pt x="4241" y="2738"/>
                    <a:pt x="4254" y="2696"/>
                    <a:pt x="4263" y="2657"/>
                  </a:cubicBezTo>
                  <a:cubicBezTo>
                    <a:pt x="4273" y="2625"/>
                    <a:pt x="4273" y="2595"/>
                    <a:pt x="4283" y="2553"/>
                  </a:cubicBezTo>
                  <a:cubicBezTo>
                    <a:pt x="4283" y="2491"/>
                    <a:pt x="4273" y="2420"/>
                    <a:pt x="4254" y="2358"/>
                  </a:cubicBezTo>
                  <a:cubicBezTo>
                    <a:pt x="4202" y="2224"/>
                    <a:pt x="4108" y="2111"/>
                    <a:pt x="3984" y="2059"/>
                  </a:cubicBezTo>
                  <a:cubicBezTo>
                    <a:pt x="3955" y="2049"/>
                    <a:pt x="3932" y="2039"/>
                    <a:pt x="3903" y="2029"/>
                  </a:cubicBezTo>
                  <a:cubicBezTo>
                    <a:pt x="3883" y="2029"/>
                    <a:pt x="3851" y="2017"/>
                    <a:pt x="3821" y="2017"/>
                  </a:cubicBezTo>
                  <a:lnTo>
                    <a:pt x="3799" y="2017"/>
                  </a:lnTo>
                  <a:cubicBezTo>
                    <a:pt x="3747" y="2017"/>
                    <a:pt x="3698" y="2029"/>
                    <a:pt x="3636" y="2049"/>
                  </a:cubicBezTo>
                  <a:cubicBezTo>
                    <a:pt x="3584" y="2059"/>
                    <a:pt x="3532" y="2091"/>
                    <a:pt x="3470" y="2121"/>
                  </a:cubicBezTo>
                  <a:cubicBezTo>
                    <a:pt x="3451" y="2130"/>
                    <a:pt x="3428" y="2153"/>
                    <a:pt x="3409" y="2163"/>
                  </a:cubicBezTo>
                  <a:cubicBezTo>
                    <a:pt x="3409" y="2153"/>
                    <a:pt x="3418" y="2140"/>
                    <a:pt x="3418" y="2121"/>
                  </a:cubicBezTo>
                  <a:cubicBezTo>
                    <a:pt x="3428" y="2079"/>
                    <a:pt x="3438" y="2039"/>
                    <a:pt x="3451" y="1997"/>
                  </a:cubicBezTo>
                  <a:cubicBezTo>
                    <a:pt x="3480" y="1906"/>
                    <a:pt x="3500" y="1812"/>
                    <a:pt x="3512" y="1720"/>
                  </a:cubicBezTo>
                  <a:cubicBezTo>
                    <a:pt x="3552" y="1535"/>
                    <a:pt x="3562" y="1350"/>
                    <a:pt x="3552" y="1174"/>
                  </a:cubicBezTo>
                  <a:cubicBezTo>
                    <a:pt x="3542" y="979"/>
                    <a:pt x="3512" y="803"/>
                    <a:pt x="3460" y="648"/>
                  </a:cubicBezTo>
                  <a:cubicBezTo>
                    <a:pt x="3409" y="534"/>
                    <a:pt x="3347" y="423"/>
                    <a:pt x="3265" y="339"/>
                  </a:cubicBezTo>
                  <a:cubicBezTo>
                    <a:pt x="3191" y="257"/>
                    <a:pt x="3110" y="186"/>
                    <a:pt x="3006" y="134"/>
                  </a:cubicBezTo>
                  <a:cubicBezTo>
                    <a:pt x="2914" y="92"/>
                    <a:pt x="2811" y="52"/>
                    <a:pt x="2687" y="30"/>
                  </a:cubicBezTo>
                  <a:cubicBezTo>
                    <a:pt x="2605" y="10"/>
                    <a:pt x="2524" y="0"/>
                    <a:pt x="2430" y="0"/>
                  </a:cubicBezTo>
                  <a:close/>
                </a:path>
              </a:pathLst>
            </a:custGeom>
            <a:solidFill>
              <a:srgbClr val="CE6D5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" name="Google Shape;2777;p66">
              <a:extLst>
                <a:ext uri="{FF2B5EF4-FFF2-40B4-BE49-F238E27FC236}">
                  <a16:creationId xmlns:a16="http://schemas.microsoft.com/office/drawing/2014/main" id="{A59AE2A9-2186-E813-58BA-B121A2A90C7A}"/>
                </a:ext>
              </a:extLst>
            </p:cNvPr>
            <p:cNvSpPr/>
            <p:nvPr/>
          </p:nvSpPr>
          <p:spPr>
            <a:xfrm>
              <a:off x="7187458" y="2979354"/>
              <a:ext cx="671589" cy="585578"/>
            </a:xfrm>
            <a:custGeom>
              <a:avLst/>
              <a:gdLst/>
              <a:ahLst/>
              <a:cxnLst/>
              <a:rect l="l" t="t" r="r" b="b"/>
              <a:pathLst>
                <a:path w="4170" h="3636" extrusionOk="0">
                  <a:moveTo>
                    <a:pt x="2183" y="0"/>
                  </a:moveTo>
                  <a:cubicBezTo>
                    <a:pt x="2079" y="0"/>
                    <a:pt x="1977" y="0"/>
                    <a:pt x="1842" y="10"/>
                  </a:cubicBezTo>
                  <a:cubicBezTo>
                    <a:pt x="1708" y="20"/>
                    <a:pt x="1585" y="30"/>
                    <a:pt x="1461" y="52"/>
                  </a:cubicBezTo>
                  <a:lnTo>
                    <a:pt x="1441" y="52"/>
                  </a:lnTo>
                  <a:cubicBezTo>
                    <a:pt x="1337" y="62"/>
                    <a:pt x="1214" y="72"/>
                    <a:pt x="1100" y="82"/>
                  </a:cubicBezTo>
                  <a:lnTo>
                    <a:pt x="1080" y="92"/>
                  </a:lnTo>
                  <a:lnTo>
                    <a:pt x="1061" y="92"/>
                  </a:lnTo>
                  <a:cubicBezTo>
                    <a:pt x="957" y="102"/>
                    <a:pt x="885" y="102"/>
                    <a:pt x="814" y="102"/>
                  </a:cubicBezTo>
                  <a:lnTo>
                    <a:pt x="762" y="102"/>
                  </a:lnTo>
                  <a:cubicBezTo>
                    <a:pt x="752" y="102"/>
                    <a:pt x="752" y="102"/>
                    <a:pt x="742" y="114"/>
                  </a:cubicBezTo>
                  <a:cubicBezTo>
                    <a:pt x="742" y="102"/>
                    <a:pt x="730" y="102"/>
                    <a:pt x="730" y="102"/>
                  </a:cubicBezTo>
                  <a:lnTo>
                    <a:pt x="710" y="102"/>
                  </a:lnTo>
                  <a:cubicBezTo>
                    <a:pt x="628" y="154"/>
                    <a:pt x="544" y="205"/>
                    <a:pt x="473" y="267"/>
                  </a:cubicBezTo>
                  <a:cubicBezTo>
                    <a:pt x="401" y="319"/>
                    <a:pt x="339" y="391"/>
                    <a:pt x="287" y="462"/>
                  </a:cubicBezTo>
                  <a:cubicBezTo>
                    <a:pt x="186" y="596"/>
                    <a:pt x="102" y="761"/>
                    <a:pt x="50" y="957"/>
                  </a:cubicBezTo>
                  <a:cubicBezTo>
                    <a:pt x="30" y="1028"/>
                    <a:pt x="10" y="1112"/>
                    <a:pt x="1" y="1204"/>
                  </a:cubicBezTo>
                  <a:cubicBezTo>
                    <a:pt x="40" y="1152"/>
                    <a:pt x="72" y="1102"/>
                    <a:pt x="124" y="1051"/>
                  </a:cubicBezTo>
                  <a:cubicBezTo>
                    <a:pt x="174" y="989"/>
                    <a:pt x="235" y="927"/>
                    <a:pt x="309" y="865"/>
                  </a:cubicBezTo>
                  <a:cubicBezTo>
                    <a:pt x="433" y="761"/>
                    <a:pt x="576" y="658"/>
                    <a:pt x="730" y="576"/>
                  </a:cubicBezTo>
                  <a:lnTo>
                    <a:pt x="742" y="586"/>
                  </a:lnTo>
                  <a:cubicBezTo>
                    <a:pt x="762" y="618"/>
                    <a:pt x="781" y="648"/>
                    <a:pt x="814" y="690"/>
                  </a:cubicBezTo>
                  <a:cubicBezTo>
                    <a:pt x="833" y="719"/>
                    <a:pt x="853" y="742"/>
                    <a:pt x="875" y="771"/>
                  </a:cubicBezTo>
                  <a:cubicBezTo>
                    <a:pt x="895" y="803"/>
                    <a:pt x="915" y="833"/>
                    <a:pt x="937" y="865"/>
                  </a:cubicBezTo>
                  <a:cubicBezTo>
                    <a:pt x="967" y="895"/>
                    <a:pt x="989" y="927"/>
                    <a:pt x="1019" y="957"/>
                  </a:cubicBezTo>
                  <a:lnTo>
                    <a:pt x="1019" y="947"/>
                  </a:lnTo>
                  <a:cubicBezTo>
                    <a:pt x="1029" y="967"/>
                    <a:pt x="1051" y="989"/>
                    <a:pt x="1071" y="999"/>
                  </a:cubicBezTo>
                  <a:cubicBezTo>
                    <a:pt x="1080" y="1018"/>
                    <a:pt x="1100" y="1028"/>
                    <a:pt x="1122" y="1041"/>
                  </a:cubicBezTo>
                  <a:cubicBezTo>
                    <a:pt x="1152" y="1070"/>
                    <a:pt x="1194" y="1102"/>
                    <a:pt x="1224" y="1132"/>
                  </a:cubicBezTo>
                  <a:cubicBezTo>
                    <a:pt x="1298" y="1184"/>
                    <a:pt x="1379" y="1236"/>
                    <a:pt x="1461" y="1275"/>
                  </a:cubicBezTo>
                  <a:lnTo>
                    <a:pt x="1451" y="1275"/>
                  </a:lnTo>
                  <a:cubicBezTo>
                    <a:pt x="1555" y="1327"/>
                    <a:pt x="1656" y="1379"/>
                    <a:pt x="1760" y="1421"/>
                  </a:cubicBezTo>
                  <a:cubicBezTo>
                    <a:pt x="1874" y="1461"/>
                    <a:pt x="1987" y="1503"/>
                    <a:pt x="2101" y="1535"/>
                  </a:cubicBezTo>
                  <a:cubicBezTo>
                    <a:pt x="2183" y="1555"/>
                    <a:pt x="2264" y="1565"/>
                    <a:pt x="2336" y="1574"/>
                  </a:cubicBezTo>
                  <a:cubicBezTo>
                    <a:pt x="2395" y="1581"/>
                    <a:pt x="2457" y="1590"/>
                    <a:pt x="2518" y="1590"/>
                  </a:cubicBezTo>
                  <a:cubicBezTo>
                    <a:pt x="2544" y="1590"/>
                    <a:pt x="2570" y="1588"/>
                    <a:pt x="2595" y="1584"/>
                  </a:cubicBezTo>
                  <a:lnTo>
                    <a:pt x="2706" y="1584"/>
                  </a:lnTo>
                  <a:cubicBezTo>
                    <a:pt x="2719" y="1584"/>
                    <a:pt x="2739" y="1574"/>
                    <a:pt x="2758" y="1574"/>
                  </a:cubicBezTo>
                  <a:cubicBezTo>
                    <a:pt x="2781" y="1574"/>
                    <a:pt x="2800" y="1565"/>
                    <a:pt x="2810" y="1565"/>
                  </a:cubicBezTo>
                  <a:cubicBezTo>
                    <a:pt x="2820" y="1565"/>
                    <a:pt x="2820" y="1565"/>
                    <a:pt x="2820" y="1574"/>
                  </a:cubicBezTo>
                  <a:lnTo>
                    <a:pt x="2820" y="1584"/>
                  </a:lnTo>
                  <a:cubicBezTo>
                    <a:pt x="2810" y="1646"/>
                    <a:pt x="2800" y="1698"/>
                    <a:pt x="2790" y="1760"/>
                  </a:cubicBezTo>
                  <a:lnTo>
                    <a:pt x="2790" y="1915"/>
                  </a:lnTo>
                  <a:cubicBezTo>
                    <a:pt x="2790" y="1967"/>
                    <a:pt x="2800" y="2007"/>
                    <a:pt x="2810" y="2059"/>
                  </a:cubicBezTo>
                  <a:cubicBezTo>
                    <a:pt x="2810" y="2101"/>
                    <a:pt x="2820" y="2140"/>
                    <a:pt x="2842" y="2182"/>
                  </a:cubicBezTo>
                  <a:cubicBezTo>
                    <a:pt x="2852" y="2224"/>
                    <a:pt x="2872" y="2254"/>
                    <a:pt x="2882" y="2296"/>
                  </a:cubicBezTo>
                  <a:cubicBezTo>
                    <a:pt x="2904" y="2326"/>
                    <a:pt x="2924" y="2368"/>
                    <a:pt x="2944" y="2400"/>
                  </a:cubicBezTo>
                  <a:cubicBezTo>
                    <a:pt x="2966" y="2439"/>
                    <a:pt x="2986" y="2471"/>
                    <a:pt x="2996" y="2501"/>
                  </a:cubicBezTo>
                  <a:cubicBezTo>
                    <a:pt x="3015" y="2543"/>
                    <a:pt x="3028" y="2573"/>
                    <a:pt x="3038" y="2605"/>
                  </a:cubicBezTo>
                  <a:cubicBezTo>
                    <a:pt x="3047" y="2625"/>
                    <a:pt x="3047" y="2647"/>
                    <a:pt x="3057" y="2667"/>
                  </a:cubicBezTo>
                  <a:lnTo>
                    <a:pt x="3057" y="2719"/>
                  </a:lnTo>
                  <a:cubicBezTo>
                    <a:pt x="3067" y="2758"/>
                    <a:pt x="3057" y="2800"/>
                    <a:pt x="3047" y="2842"/>
                  </a:cubicBezTo>
                  <a:cubicBezTo>
                    <a:pt x="3038" y="2882"/>
                    <a:pt x="3028" y="2914"/>
                    <a:pt x="3015" y="2956"/>
                  </a:cubicBezTo>
                  <a:cubicBezTo>
                    <a:pt x="2996" y="2995"/>
                    <a:pt x="2986" y="3027"/>
                    <a:pt x="2966" y="3067"/>
                  </a:cubicBezTo>
                  <a:cubicBezTo>
                    <a:pt x="2953" y="3099"/>
                    <a:pt x="2944" y="3129"/>
                    <a:pt x="2934" y="3161"/>
                  </a:cubicBezTo>
                  <a:cubicBezTo>
                    <a:pt x="2882" y="3275"/>
                    <a:pt x="2862" y="3408"/>
                    <a:pt x="2852" y="3532"/>
                  </a:cubicBezTo>
                  <a:cubicBezTo>
                    <a:pt x="2842" y="3561"/>
                    <a:pt x="2842" y="3603"/>
                    <a:pt x="2842" y="3635"/>
                  </a:cubicBezTo>
                  <a:cubicBezTo>
                    <a:pt x="2924" y="3593"/>
                    <a:pt x="2986" y="3541"/>
                    <a:pt x="3057" y="3490"/>
                  </a:cubicBezTo>
                  <a:cubicBezTo>
                    <a:pt x="3191" y="3376"/>
                    <a:pt x="3304" y="3252"/>
                    <a:pt x="3376" y="3109"/>
                  </a:cubicBezTo>
                  <a:cubicBezTo>
                    <a:pt x="3418" y="3109"/>
                    <a:pt x="3448" y="3119"/>
                    <a:pt x="3490" y="3119"/>
                  </a:cubicBezTo>
                  <a:cubicBezTo>
                    <a:pt x="3593" y="3119"/>
                    <a:pt x="3695" y="3099"/>
                    <a:pt x="3789" y="3057"/>
                  </a:cubicBezTo>
                  <a:cubicBezTo>
                    <a:pt x="3860" y="3027"/>
                    <a:pt x="3922" y="2985"/>
                    <a:pt x="3974" y="2943"/>
                  </a:cubicBezTo>
                  <a:cubicBezTo>
                    <a:pt x="4026" y="2894"/>
                    <a:pt x="4078" y="2832"/>
                    <a:pt x="4107" y="2770"/>
                  </a:cubicBezTo>
                  <a:cubicBezTo>
                    <a:pt x="4127" y="2738"/>
                    <a:pt x="4140" y="2696"/>
                    <a:pt x="4149" y="2667"/>
                  </a:cubicBezTo>
                  <a:cubicBezTo>
                    <a:pt x="4159" y="2625"/>
                    <a:pt x="4159" y="2595"/>
                    <a:pt x="4169" y="2553"/>
                  </a:cubicBezTo>
                  <a:cubicBezTo>
                    <a:pt x="4169" y="2491"/>
                    <a:pt x="4159" y="2420"/>
                    <a:pt x="4140" y="2358"/>
                  </a:cubicBezTo>
                  <a:cubicBezTo>
                    <a:pt x="4098" y="2224"/>
                    <a:pt x="3994" y="2111"/>
                    <a:pt x="3870" y="2059"/>
                  </a:cubicBezTo>
                  <a:cubicBezTo>
                    <a:pt x="3841" y="2049"/>
                    <a:pt x="3818" y="2039"/>
                    <a:pt x="3789" y="2029"/>
                  </a:cubicBezTo>
                  <a:cubicBezTo>
                    <a:pt x="3769" y="2029"/>
                    <a:pt x="3747" y="2017"/>
                    <a:pt x="3707" y="2017"/>
                  </a:cubicBezTo>
                  <a:lnTo>
                    <a:pt x="3685" y="2017"/>
                  </a:lnTo>
                  <a:cubicBezTo>
                    <a:pt x="3633" y="2017"/>
                    <a:pt x="3584" y="2029"/>
                    <a:pt x="3522" y="2039"/>
                  </a:cubicBezTo>
                  <a:cubicBezTo>
                    <a:pt x="3470" y="2059"/>
                    <a:pt x="3418" y="2079"/>
                    <a:pt x="3356" y="2121"/>
                  </a:cubicBezTo>
                  <a:cubicBezTo>
                    <a:pt x="3337" y="2130"/>
                    <a:pt x="3314" y="2153"/>
                    <a:pt x="3295" y="2163"/>
                  </a:cubicBezTo>
                  <a:cubicBezTo>
                    <a:pt x="3295" y="2153"/>
                    <a:pt x="3295" y="2140"/>
                    <a:pt x="3304" y="2130"/>
                  </a:cubicBezTo>
                  <a:lnTo>
                    <a:pt x="3304" y="2121"/>
                  </a:lnTo>
                  <a:cubicBezTo>
                    <a:pt x="3314" y="2079"/>
                    <a:pt x="3324" y="2039"/>
                    <a:pt x="3346" y="1997"/>
                  </a:cubicBezTo>
                  <a:cubicBezTo>
                    <a:pt x="3366" y="1906"/>
                    <a:pt x="3386" y="1812"/>
                    <a:pt x="3398" y="1720"/>
                  </a:cubicBezTo>
                  <a:cubicBezTo>
                    <a:pt x="3438" y="1535"/>
                    <a:pt x="3448" y="1350"/>
                    <a:pt x="3438" y="1174"/>
                  </a:cubicBezTo>
                  <a:cubicBezTo>
                    <a:pt x="3428" y="979"/>
                    <a:pt x="3398" y="803"/>
                    <a:pt x="3346" y="648"/>
                  </a:cubicBezTo>
                  <a:cubicBezTo>
                    <a:pt x="3295" y="534"/>
                    <a:pt x="3233" y="423"/>
                    <a:pt x="3151" y="339"/>
                  </a:cubicBezTo>
                  <a:cubicBezTo>
                    <a:pt x="3077" y="257"/>
                    <a:pt x="2996" y="186"/>
                    <a:pt x="2892" y="134"/>
                  </a:cubicBezTo>
                  <a:cubicBezTo>
                    <a:pt x="2800" y="82"/>
                    <a:pt x="2697" y="52"/>
                    <a:pt x="2573" y="30"/>
                  </a:cubicBezTo>
                  <a:cubicBezTo>
                    <a:pt x="2491" y="10"/>
                    <a:pt x="2410" y="0"/>
                    <a:pt x="2316" y="0"/>
                  </a:cubicBezTo>
                  <a:close/>
                </a:path>
              </a:pathLst>
            </a:custGeom>
            <a:solidFill>
              <a:srgbClr val="BB63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Google Shape;2778;p66">
              <a:extLst>
                <a:ext uri="{FF2B5EF4-FFF2-40B4-BE49-F238E27FC236}">
                  <a16:creationId xmlns:a16="http://schemas.microsoft.com/office/drawing/2014/main" id="{A06C9F59-929A-610C-6B47-258082365A77}"/>
                </a:ext>
              </a:extLst>
            </p:cNvPr>
            <p:cNvSpPr/>
            <p:nvPr/>
          </p:nvSpPr>
          <p:spPr>
            <a:xfrm>
              <a:off x="7150899" y="2871450"/>
              <a:ext cx="860504" cy="764665"/>
            </a:xfrm>
            <a:custGeom>
              <a:avLst/>
              <a:gdLst/>
              <a:ahLst/>
              <a:cxnLst/>
              <a:rect l="l" t="t" r="r" b="b"/>
              <a:pathLst>
                <a:path w="5343" h="4748" extrusionOk="0">
                  <a:moveTo>
                    <a:pt x="2563" y="1"/>
                  </a:moveTo>
                  <a:cubicBezTo>
                    <a:pt x="2400" y="1"/>
                    <a:pt x="2234" y="21"/>
                    <a:pt x="2059" y="53"/>
                  </a:cubicBezTo>
                  <a:cubicBezTo>
                    <a:pt x="1854" y="82"/>
                    <a:pt x="1698" y="134"/>
                    <a:pt x="1564" y="206"/>
                  </a:cubicBezTo>
                  <a:cubicBezTo>
                    <a:pt x="1503" y="238"/>
                    <a:pt x="1441" y="268"/>
                    <a:pt x="1389" y="310"/>
                  </a:cubicBezTo>
                  <a:cubicBezTo>
                    <a:pt x="1327" y="352"/>
                    <a:pt x="1288" y="401"/>
                    <a:pt x="1236" y="453"/>
                  </a:cubicBezTo>
                  <a:cubicBezTo>
                    <a:pt x="1174" y="443"/>
                    <a:pt x="1102" y="433"/>
                    <a:pt x="1041" y="433"/>
                  </a:cubicBezTo>
                  <a:cubicBezTo>
                    <a:pt x="969" y="433"/>
                    <a:pt x="895" y="443"/>
                    <a:pt x="823" y="453"/>
                  </a:cubicBezTo>
                  <a:cubicBezTo>
                    <a:pt x="751" y="475"/>
                    <a:pt x="690" y="495"/>
                    <a:pt x="618" y="525"/>
                  </a:cubicBezTo>
                  <a:cubicBezTo>
                    <a:pt x="556" y="547"/>
                    <a:pt x="504" y="577"/>
                    <a:pt x="443" y="619"/>
                  </a:cubicBezTo>
                  <a:cubicBezTo>
                    <a:pt x="329" y="700"/>
                    <a:pt x="237" y="804"/>
                    <a:pt x="166" y="918"/>
                  </a:cubicBezTo>
                  <a:cubicBezTo>
                    <a:pt x="82" y="1031"/>
                    <a:pt x="42" y="1165"/>
                    <a:pt x="20" y="1308"/>
                  </a:cubicBezTo>
                  <a:cubicBezTo>
                    <a:pt x="0" y="1389"/>
                    <a:pt x="0" y="1483"/>
                    <a:pt x="10" y="1575"/>
                  </a:cubicBezTo>
                  <a:cubicBezTo>
                    <a:pt x="20" y="1627"/>
                    <a:pt x="30" y="1679"/>
                    <a:pt x="42" y="1721"/>
                  </a:cubicBezTo>
                  <a:cubicBezTo>
                    <a:pt x="62" y="1772"/>
                    <a:pt x="82" y="1822"/>
                    <a:pt x="92" y="1874"/>
                  </a:cubicBezTo>
                  <a:lnTo>
                    <a:pt x="104" y="1884"/>
                  </a:lnTo>
                  <a:cubicBezTo>
                    <a:pt x="104" y="1896"/>
                    <a:pt x="114" y="1906"/>
                    <a:pt x="124" y="1906"/>
                  </a:cubicBezTo>
                  <a:lnTo>
                    <a:pt x="144" y="1906"/>
                  </a:lnTo>
                  <a:cubicBezTo>
                    <a:pt x="153" y="1896"/>
                    <a:pt x="166" y="1896"/>
                    <a:pt x="166" y="1884"/>
                  </a:cubicBezTo>
                  <a:cubicBezTo>
                    <a:pt x="176" y="1874"/>
                    <a:pt x="186" y="1874"/>
                    <a:pt x="186" y="1854"/>
                  </a:cubicBezTo>
                  <a:cubicBezTo>
                    <a:pt x="205" y="1822"/>
                    <a:pt x="215" y="1792"/>
                    <a:pt x="237" y="1750"/>
                  </a:cubicBezTo>
                  <a:cubicBezTo>
                    <a:pt x="289" y="1659"/>
                    <a:pt x="351" y="1555"/>
                    <a:pt x="423" y="1464"/>
                  </a:cubicBezTo>
                  <a:lnTo>
                    <a:pt x="433" y="1464"/>
                  </a:lnTo>
                  <a:cubicBezTo>
                    <a:pt x="546" y="1340"/>
                    <a:pt x="680" y="1217"/>
                    <a:pt x="833" y="1113"/>
                  </a:cubicBezTo>
                  <a:lnTo>
                    <a:pt x="845" y="1113"/>
                  </a:lnTo>
                  <a:cubicBezTo>
                    <a:pt x="917" y="1061"/>
                    <a:pt x="989" y="1009"/>
                    <a:pt x="1070" y="969"/>
                  </a:cubicBezTo>
                  <a:cubicBezTo>
                    <a:pt x="1080" y="999"/>
                    <a:pt x="1092" y="1041"/>
                    <a:pt x="1112" y="1071"/>
                  </a:cubicBezTo>
                  <a:cubicBezTo>
                    <a:pt x="1132" y="1132"/>
                    <a:pt x="1164" y="1184"/>
                    <a:pt x="1204" y="1246"/>
                  </a:cubicBezTo>
                  <a:cubicBezTo>
                    <a:pt x="1265" y="1350"/>
                    <a:pt x="1359" y="1451"/>
                    <a:pt x="1463" y="1555"/>
                  </a:cubicBezTo>
                  <a:cubicBezTo>
                    <a:pt x="1555" y="1637"/>
                    <a:pt x="1668" y="1721"/>
                    <a:pt x="1792" y="1792"/>
                  </a:cubicBezTo>
                  <a:cubicBezTo>
                    <a:pt x="1905" y="1864"/>
                    <a:pt x="2039" y="1926"/>
                    <a:pt x="2172" y="1968"/>
                  </a:cubicBezTo>
                  <a:cubicBezTo>
                    <a:pt x="2400" y="2049"/>
                    <a:pt x="2637" y="2091"/>
                    <a:pt x="2872" y="2091"/>
                  </a:cubicBezTo>
                  <a:lnTo>
                    <a:pt x="2966" y="2091"/>
                  </a:lnTo>
                  <a:cubicBezTo>
                    <a:pt x="3037" y="2091"/>
                    <a:pt x="3099" y="2081"/>
                    <a:pt x="3161" y="2069"/>
                  </a:cubicBezTo>
                  <a:lnTo>
                    <a:pt x="3161" y="2069"/>
                  </a:lnTo>
                  <a:cubicBezTo>
                    <a:pt x="3099" y="2440"/>
                    <a:pt x="3151" y="2810"/>
                    <a:pt x="3294" y="3109"/>
                  </a:cubicBezTo>
                  <a:cubicBezTo>
                    <a:pt x="3316" y="3141"/>
                    <a:pt x="3326" y="3161"/>
                    <a:pt x="3346" y="3193"/>
                  </a:cubicBezTo>
                  <a:cubicBezTo>
                    <a:pt x="3346" y="3213"/>
                    <a:pt x="3356" y="3233"/>
                    <a:pt x="3366" y="3243"/>
                  </a:cubicBezTo>
                  <a:cubicBezTo>
                    <a:pt x="3388" y="3275"/>
                    <a:pt x="3408" y="3317"/>
                    <a:pt x="3418" y="3356"/>
                  </a:cubicBezTo>
                  <a:cubicBezTo>
                    <a:pt x="3428" y="3379"/>
                    <a:pt x="3428" y="3398"/>
                    <a:pt x="3428" y="3428"/>
                  </a:cubicBezTo>
                  <a:cubicBezTo>
                    <a:pt x="3440" y="3450"/>
                    <a:pt x="3428" y="3470"/>
                    <a:pt x="3428" y="3490"/>
                  </a:cubicBezTo>
                  <a:cubicBezTo>
                    <a:pt x="3418" y="3542"/>
                    <a:pt x="3398" y="3594"/>
                    <a:pt x="3378" y="3636"/>
                  </a:cubicBezTo>
                  <a:cubicBezTo>
                    <a:pt x="3336" y="3707"/>
                    <a:pt x="3284" y="3769"/>
                    <a:pt x="3242" y="3821"/>
                  </a:cubicBezTo>
                  <a:cubicBezTo>
                    <a:pt x="3223" y="3851"/>
                    <a:pt x="3203" y="3873"/>
                    <a:pt x="3193" y="3893"/>
                  </a:cubicBezTo>
                  <a:lnTo>
                    <a:pt x="3180" y="3903"/>
                  </a:lnTo>
                  <a:cubicBezTo>
                    <a:pt x="3151" y="3945"/>
                    <a:pt x="3119" y="3974"/>
                    <a:pt x="3089" y="4016"/>
                  </a:cubicBezTo>
                  <a:cubicBezTo>
                    <a:pt x="3037" y="4088"/>
                    <a:pt x="2995" y="4160"/>
                    <a:pt x="2966" y="4221"/>
                  </a:cubicBezTo>
                  <a:cubicBezTo>
                    <a:pt x="2956" y="4253"/>
                    <a:pt x="2946" y="4283"/>
                    <a:pt x="2946" y="4325"/>
                  </a:cubicBezTo>
                  <a:cubicBezTo>
                    <a:pt x="2933" y="4345"/>
                    <a:pt x="2933" y="4377"/>
                    <a:pt x="2933" y="4397"/>
                  </a:cubicBezTo>
                  <a:cubicBezTo>
                    <a:pt x="2933" y="4449"/>
                    <a:pt x="2946" y="4501"/>
                    <a:pt x="2966" y="4540"/>
                  </a:cubicBezTo>
                  <a:cubicBezTo>
                    <a:pt x="2985" y="4582"/>
                    <a:pt x="3017" y="4614"/>
                    <a:pt x="3057" y="4644"/>
                  </a:cubicBezTo>
                  <a:cubicBezTo>
                    <a:pt x="3089" y="4664"/>
                    <a:pt x="3131" y="4686"/>
                    <a:pt x="3180" y="4706"/>
                  </a:cubicBezTo>
                  <a:cubicBezTo>
                    <a:pt x="3223" y="4716"/>
                    <a:pt x="3274" y="4725"/>
                    <a:pt x="3326" y="4738"/>
                  </a:cubicBezTo>
                  <a:cubicBezTo>
                    <a:pt x="3366" y="4738"/>
                    <a:pt x="3418" y="4748"/>
                    <a:pt x="3460" y="4748"/>
                  </a:cubicBezTo>
                  <a:cubicBezTo>
                    <a:pt x="3522" y="4748"/>
                    <a:pt x="3583" y="4738"/>
                    <a:pt x="3645" y="4725"/>
                  </a:cubicBezTo>
                  <a:cubicBezTo>
                    <a:pt x="3697" y="4725"/>
                    <a:pt x="3736" y="4716"/>
                    <a:pt x="3778" y="4706"/>
                  </a:cubicBezTo>
                  <a:cubicBezTo>
                    <a:pt x="3830" y="4686"/>
                    <a:pt x="3872" y="4676"/>
                    <a:pt x="3922" y="4654"/>
                  </a:cubicBezTo>
                  <a:cubicBezTo>
                    <a:pt x="4016" y="4614"/>
                    <a:pt x="4119" y="4552"/>
                    <a:pt x="4201" y="4478"/>
                  </a:cubicBezTo>
                  <a:cubicBezTo>
                    <a:pt x="4231" y="4459"/>
                    <a:pt x="4253" y="4429"/>
                    <a:pt x="4273" y="4407"/>
                  </a:cubicBezTo>
                  <a:cubicBezTo>
                    <a:pt x="4315" y="4407"/>
                    <a:pt x="4344" y="4407"/>
                    <a:pt x="4376" y="4397"/>
                  </a:cubicBezTo>
                  <a:cubicBezTo>
                    <a:pt x="4406" y="4397"/>
                    <a:pt x="4438" y="4387"/>
                    <a:pt x="4468" y="4377"/>
                  </a:cubicBezTo>
                  <a:cubicBezTo>
                    <a:pt x="4520" y="4355"/>
                    <a:pt x="4582" y="4325"/>
                    <a:pt x="4633" y="4293"/>
                  </a:cubicBezTo>
                  <a:cubicBezTo>
                    <a:pt x="4675" y="4253"/>
                    <a:pt x="4725" y="4211"/>
                    <a:pt x="4767" y="4160"/>
                  </a:cubicBezTo>
                  <a:cubicBezTo>
                    <a:pt x="4809" y="4120"/>
                    <a:pt x="4848" y="4068"/>
                    <a:pt x="4881" y="4006"/>
                  </a:cubicBezTo>
                  <a:cubicBezTo>
                    <a:pt x="4942" y="3903"/>
                    <a:pt x="4994" y="3789"/>
                    <a:pt x="5024" y="3665"/>
                  </a:cubicBezTo>
                  <a:lnTo>
                    <a:pt x="5024" y="3655"/>
                  </a:lnTo>
                  <a:lnTo>
                    <a:pt x="5024" y="3646"/>
                  </a:lnTo>
                  <a:cubicBezTo>
                    <a:pt x="5034" y="3646"/>
                    <a:pt x="5046" y="3646"/>
                    <a:pt x="5046" y="3636"/>
                  </a:cubicBezTo>
                  <a:cubicBezTo>
                    <a:pt x="5076" y="3594"/>
                    <a:pt x="5096" y="3552"/>
                    <a:pt x="5128" y="3512"/>
                  </a:cubicBezTo>
                  <a:cubicBezTo>
                    <a:pt x="5138" y="3490"/>
                    <a:pt x="5147" y="3460"/>
                    <a:pt x="5170" y="3428"/>
                  </a:cubicBezTo>
                  <a:cubicBezTo>
                    <a:pt x="5189" y="3379"/>
                    <a:pt x="5219" y="3317"/>
                    <a:pt x="5241" y="3255"/>
                  </a:cubicBezTo>
                  <a:cubicBezTo>
                    <a:pt x="5281" y="3141"/>
                    <a:pt x="5313" y="3008"/>
                    <a:pt x="5323" y="2872"/>
                  </a:cubicBezTo>
                  <a:cubicBezTo>
                    <a:pt x="5343" y="2749"/>
                    <a:pt x="5343" y="2615"/>
                    <a:pt x="5333" y="2482"/>
                  </a:cubicBezTo>
                  <a:cubicBezTo>
                    <a:pt x="5313" y="2348"/>
                    <a:pt x="5293" y="2225"/>
                    <a:pt x="5241" y="2101"/>
                  </a:cubicBezTo>
                  <a:cubicBezTo>
                    <a:pt x="5199" y="1978"/>
                    <a:pt x="5138" y="1864"/>
                    <a:pt x="5066" y="1760"/>
                  </a:cubicBezTo>
                  <a:cubicBezTo>
                    <a:pt x="5024" y="1711"/>
                    <a:pt x="4984" y="1659"/>
                    <a:pt x="4942" y="1617"/>
                  </a:cubicBezTo>
                  <a:cubicBezTo>
                    <a:pt x="4890" y="1575"/>
                    <a:pt x="4839" y="1535"/>
                    <a:pt x="4787" y="1493"/>
                  </a:cubicBezTo>
                  <a:cubicBezTo>
                    <a:pt x="4767" y="1483"/>
                    <a:pt x="4757" y="1473"/>
                    <a:pt x="4737" y="1473"/>
                  </a:cubicBezTo>
                  <a:lnTo>
                    <a:pt x="4737" y="1464"/>
                  </a:lnTo>
                  <a:cubicBezTo>
                    <a:pt x="4624" y="1155"/>
                    <a:pt x="4448" y="875"/>
                    <a:pt x="4243" y="661"/>
                  </a:cubicBezTo>
                  <a:cubicBezTo>
                    <a:pt x="4129" y="557"/>
                    <a:pt x="4016" y="453"/>
                    <a:pt x="3892" y="371"/>
                  </a:cubicBezTo>
                  <a:cubicBezTo>
                    <a:pt x="3759" y="290"/>
                    <a:pt x="3625" y="216"/>
                    <a:pt x="3479" y="166"/>
                  </a:cubicBezTo>
                  <a:cubicBezTo>
                    <a:pt x="3213" y="53"/>
                    <a:pt x="2914" y="1"/>
                    <a:pt x="2595" y="1"/>
                  </a:cubicBezTo>
                  <a:close/>
                </a:path>
              </a:pathLst>
            </a:custGeom>
            <a:solidFill>
              <a:srgbClr val="370F1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Google Shape;2779;p66">
              <a:extLst>
                <a:ext uri="{FF2B5EF4-FFF2-40B4-BE49-F238E27FC236}">
                  <a16:creationId xmlns:a16="http://schemas.microsoft.com/office/drawing/2014/main" id="{C4E90383-76AC-B68F-599C-E3EE37BFFAB4}"/>
                </a:ext>
              </a:extLst>
            </p:cNvPr>
            <p:cNvSpPr/>
            <p:nvPr/>
          </p:nvSpPr>
          <p:spPr>
            <a:xfrm>
              <a:off x="7631639" y="2879825"/>
              <a:ext cx="379762" cy="756291"/>
            </a:xfrm>
            <a:custGeom>
              <a:avLst/>
              <a:gdLst/>
              <a:ahLst/>
              <a:cxnLst/>
              <a:rect l="l" t="t" r="r" b="b"/>
              <a:pathLst>
                <a:path w="2358" h="4696" extrusionOk="0">
                  <a:moveTo>
                    <a:pt x="146" y="1"/>
                  </a:moveTo>
                  <a:cubicBezTo>
                    <a:pt x="208" y="20"/>
                    <a:pt x="270" y="40"/>
                    <a:pt x="319" y="62"/>
                  </a:cubicBezTo>
                  <a:cubicBezTo>
                    <a:pt x="443" y="114"/>
                    <a:pt x="546" y="164"/>
                    <a:pt x="640" y="226"/>
                  </a:cubicBezTo>
                  <a:cubicBezTo>
                    <a:pt x="690" y="258"/>
                    <a:pt x="742" y="300"/>
                    <a:pt x="784" y="339"/>
                  </a:cubicBezTo>
                  <a:cubicBezTo>
                    <a:pt x="826" y="381"/>
                    <a:pt x="865" y="433"/>
                    <a:pt x="897" y="473"/>
                  </a:cubicBezTo>
                  <a:cubicBezTo>
                    <a:pt x="937" y="525"/>
                    <a:pt x="969" y="586"/>
                    <a:pt x="999" y="638"/>
                  </a:cubicBezTo>
                  <a:cubicBezTo>
                    <a:pt x="1031" y="690"/>
                    <a:pt x="1050" y="752"/>
                    <a:pt x="1073" y="814"/>
                  </a:cubicBezTo>
                  <a:cubicBezTo>
                    <a:pt x="1102" y="866"/>
                    <a:pt x="1112" y="927"/>
                    <a:pt x="1134" y="989"/>
                  </a:cubicBezTo>
                  <a:cubicBezTo>
                    <a:pt x="1154" y="1071"/>
                    <a:pt x="1174" y="1132"/>
                    <a:pt x="1184" y="1194"/>
                  </a:cubicBezTo>
                  <a:cubicBezTo>
                    <a:pt x="1196" y="1266"/>
                    <a:pt x="1206" y="1337"/>
                    <a:pt x="1206" y="1412"/>
                  </a:cubicBezTo>
                  <a:lnTo>
                    <a:pt x="1206" y="1523"/>
                  </a:lnTo>
                  <a:lnTo>
                    <a:pt x="1206" y="1555"/>
                  </a:lnTo>
                  <a:lnTo>
                    <a:pt x="1206" y="1565"/>
                  </a:lnTo>
                  <a:lnTo>
                    <a:pt x="1206" y="1575"/>
                  </a:lnTo>
                  <a:cubicBezTo>
                    <a:pt x="1196" y="1597"/>
                    <a:pt x="1196" y="1607"/>
                    <a:pt x="1196" y="1627"/>
                  </a:cubicBezTo>
                  <a:lnTo>
                    <a:pt x="1184" y="1659"/>
                  </a:lnTo>
                  <a:lnTo>
                    <a:pt x="1184" y="1678"/>
                  </a:lnTo>
                  <a:cubicBezTo>
                    <a:pt x="1174" y="1720"/>
                    <a:pt x="1164" y="1760"/>
                    <a:pt x="1164" y="1802"/>
                  </a:cubicBezTo>
                  <a:lnTo>
                    <a:pt x="1164" y="1812"/>
                  </a:lnTo>
                  <a:cubicBezTo>
                    <a:pt x="1164" y="1812"/>
                    <a:pt x="1164" y="1822"/>
                    <a:pt x="1154" y="1832"/>
                  </a:cubicBezTo>
                  <a:lnTo>
                    <a:pt x="1154" y="1854"/>
                  </a:lnTo>
                  <a:lnTo>
                    <a:pt x="1164" y="1864"/>
                  </a:lnTo>
                  <a:lnTo>
                    <a:pt x="1174" y="1864"/>
                  </a:lnTo>
                  <a:cubicBezTo>
                    <a:pt x="1226" y="1864"/>
                    <a:pt x="1278" y="1874"/>
                    <a:pt x="1330" y="1884"/>
                  </a:cubicBezTo>
                  <a:cubicBezTo>
                    <a:pt x="1369" y="1906"/>
                    <a:pt x="1421" y="1916"/>
                    <a:pt x="1463" y="1945"/>
                  </a:cubicBezTo>
                  <a:cubicBezTo>
                    <a:pt x="1515" y="1968"/>
                    <a:pt x="1555" y="1997"/>
                    <a:pt x="1597" y="2039"/>
                  </a:cubicBezTo>
                  <a:cubicBezTo>
                    <a:pt x="1639" y="2069"/>
                    <a:pt x="1668" y="2111"/>
                    <a:pt x="1700" y="2153"/>
                  </a:cubicBezTo>
                  <a:cubicBezTo>
                    <a:pt x="1730" y="2192"/>
                    <a:pt x="1762" y="2244"/>
                    <a:pt x="1792" y="2286"/>
                  </a:cubicBezTo>
                  <a:cubicBezTo>
                    <a:pt x="1814" y="2338"/>
                    <a:pt x="1834" y="2388"/>
                    <a:pt x="1854" y="2440"/>
                  </a:cubicBezTo>
                  <a:cubicBezTo>
                    <a:pt x="1876" y="2511"/>
                    <a:pt x="1896" y="2573"/>
                    <a:pt x="1905" y="2635"/>
                  </a:cubicBezTo>
                  <a:cubicBezTo>
                    <a:pt x="1915" y="2709"/>
                    <a:pt x="1925" y="2771"/>
                    <a:pt x="1925" y="2842"/>
                  </a:cubicBezTo>
                  <a:cubicBezTo>
                    <a:pt x="1925" y="2872"/>
                    <a:pt x="1915" y="2914"/>
                    <a:pt x="1915" y="2944"/>
                  </a:cubicBezTo>
                  <a:cubicBezTo>
                    <a:pt x="1915" y="2976"/>
                    <a:pt x="1905" y="3005"/>
                    <a:pt x="1905" y="3028"/>
                  </a:cubicBezTo>
                  <a:cubicBezTo>
                    <a:pt x="1896" y="3057"/>
                    <a:pt x="1886" y="3089"/>
                    <a:pt x="1876" y="3119"/>
                  </a:cubicBezTo>
                  <a:cubicBezTo>
                    <a:pt x="1863" y="3141"/>
                    <a:pt x="1854" y="3161"/>
                    <a:pt x="1844" y="3181"/>
                  </a:cubicBezTo>
                  <a:cubicBezTo>
                    <a:pt x="1834" y="3213"/>
                    <a:pt x="1814" y="3233"/>
                    <a:pt x="1802" y="3253"/>
                  </a:cubicBezTo>
                  <a:cubicBezTo>
                    <a:pt x="1782" y="3275"/>
                    <a:pt x="1772" y="3295"/>
                    <a:pt x="1752" y="3304"/>
                  </a:cubicBezTo>
                  <a:cubicBezTo>
                    <a:pt x="1740" y="3314"/>
                    <a:pt x="1730" y="3337"/>
                    <a:pt x="1720" y="3346"/>
                  </a:cubicBezTo>
                  <a:cubicBezTo>
                    <a:pt x="1700" y="3366"/>
                    <a:pt x="1678" y="3398"/>
                    <a:pt x="1658" y="3428"/>
                  </a:cubicBezTo>
                  <a:cubicBezTo>
                    <a:pt x="1639" y="3450"/>
                    <a:pt x="1629" y="3470"/>
                    <a:pt x="1616" y="3480"/>
                  </a:cubicBezTo>
                  <a:cubicBezTo>
                    <a:pt x="1606" y="3490"/>
                    <a:pt x="1606" y="3500"/>
                    <a:pt x="1597" y="3512"/>
                  </a:cubicBezTo>
                  <a:lnTo>
                    <a:pt x="1587" y="3522"/>
                  </a:lnTo>
                  <a:lnTo>
                    <a:pt x="1587" y="3532"/>
                  </a:lnTo>
                  <a:lnTo>
                    <a:pt x="1587" y="3542"/>
                  </a:lnTo>
                  <a:lnTo>
                    <a:pt x="1577" y="3552"/>
                  </a:lnTo>
                  <a:cubicBezTo>
                    <a:pt x="1567" y="3561"/>
                    <a:pt x="1555" y="3561"/>
                    <a:pt x="1555" y="3574"/>
                  </a:cubicBezTo>
                  <a:cubicBezTo>
                    <a:pt x="1545" y="3574"/>
                    <a:pt x="1535" y="3584"/>
                    <a:pt x="1535" y="3584"/>
                  </a:cubicBezTo>
                  <a:lnTo>
                    <a:pt x="1525" y="3584"/>
                  </a:lnTo>
                  <a:lnTo>
                    <a:pt x="1525" y="3594"/>
                  </a:lnTo>
                  <a:lnTo>
                    <a:pt x="1525" y="3603"/>
                  </a:lnTo>
                  <a:cubicBezTo>
                    <a:pt x="1535" y="3603"/>
                    <a:pt x="1535" y="3613"/>
                    <a:pt x="1545" y="3623"/>
                  </a:cubicBezTo>
                  <a:cubicBezTo>
                    <a:pt x="1567" y="3645"/>
                    <a:pt x="1577" y="3665"/>
                    <a:pt x="1587" y="3685"/>
                  </a:cubicBezTo>
                  <a:cubicBezTo>
                    <a:pt x="1597" y="3707"/>
                    <a:pt x="1606" y="3717"/>
                    <a:pt x="1606" y="3737"/>
                  </a:cubicBezTo>
                  <a:cubicBezTo>
                    <a:pt x="1616" y="3769"/>
                    <a:pt x="1616" y="3799"/>
                    <a:pt x="1616" y="3821"/>
                  </a:cubicBezTo>
                  <a:cubicBezTo>
                    <a:pt x="1616" y="3831"/>
                    <a:pt x="1606" y="3851"/>
                    <a:pt x="1606" y="3860"/>
                  </a:cubicBezTo>
                  <a:cubicBezTo>
                    <a:pt x="1597" y="3870"/>
                    <a:pt x="1597" y="3883"/>
                    <a:pt x="1587" y="3893"/>
                  </a:cubicBezTo>
                  <a:lnTo>
                    <a:pt x="1525" y="3954"/>
                  </a:lnTo>
                  <a:cubicBezTo>
                    <a:pt x="1493" y="3964"/>
                    <a:pt x="1473" y="3984"/>
                    <a:pt x="1431" y="4006"/>
                  </a:cubicBezTo>
                  <a:cubicBezTo>
                    <a:pt x="1401" y="4016"/>
                    <a:pt x="1369" y="4036"/>
                    <a:pt x="1340" y="4046"/>
                  </a:cubicBezTo>
                  <a:lnTo>
                    <a:pt x="1330" y="4046"/>
                  </a:lnTo>
                  <a:lnTo>
                    <a:pt x="1330" y="4056"/>
                  </a:lnTo>
                  <a:cubicBezTo>
                    <a:pt x="1298" y="4068"/>
                    <a:pt x="1278" y="4078"/>
                    <a:pt x="1258" y="4088"/>
                  </a:cubicBezTo>
                  <a:cubicBezTo>
                    <a:pt x="1236" y="4098"/>
                    <a:pt x="1206" y="4108"/>
                    <a:pt x="1184" y="4130"/>
                  </a:cubicBezTo>
                  <a:cubicBezTo>
                    <a:pt x="1174" y="4130"/>
                    <a:pt x="1174" y="4140"/>
                    <a:pt x="1164" y="4140"/>
                  </a:cubicBezTo>
                  <a:cubicBezTo>
                    <a:pt x="1154" y="4150"/>
                    <a:pt x="1154" y="4159"/>
                    <a:pt x="1144" y="4169"/>
                  </a:cubicBezTo>
                  <a:lnTo>
                    <a:pt x="1134" y="4179"/>
                  </a:lnTo>
                  <a:cubicBezTo>
                    <a:pt x="1122" y="4201"/>
                    <a:pt x="1102" y="4221"/>
                    <a:pt x="1092" y="4241"/>
                  </a:cubicBezTo>
                  <a:lnTo>
                    <a:pt x="1092" y="4253"/>
                  </a:lnTo>
                  <a:cubicBezTo>
                    <a:pt x="1083" y="4273"/>
                    <a:pt x="1073" y="4293"/>
                    <a:pt x="1060" y="4303"/>
                  </a:cubicBezTo>
                  <a:cubicBezTo>
                    <a:pt x="1050" y="4335"/>
                    <a:pt x="1031" y="4355"/>
                    <a:pt x="1021" y="4365"/>
                  </a:cubicBezTo>
                  <a:cubicBezTo>
                    <a:pt x="999" y="4387"/>
                    <a:pt x="979" y="4407"/>
                    <a:pt x="959" y="4416"/>
                  </a:cubicBezTo>
                  <a:cubicBezTo>
                    <a:pt x="937" y="4426"/>
                    <a:pt x="907" y="4449"/>
                    <a:pt x="875" y="4458"/>
                  </a:cubicBezTo>
                  <a:cubicBezTo>
                    <a:pt x="845" y="4468"/>
                    <a:pt x="826" y="4478"/>
                    <a:pt x="793" y="4488"/>
                  </a:cubicBezTo>
                  <a:cubicBezTo>
                    <a:pt x="732" y="4510"/>
                    <a:pt x="670" y="4520"/>
                    <a:pt x="608" y="4530"/>
                  </a:cubicBezTo>
                  <a:cubicBezTo>
                    <a:pt x="546" y="4540"/>
                    <a:pt x="485" y="4540"/>
                    <a:pt x="423" y="4550"/>
                  </a:cubicBezTo>
                  <a:lnTo>
                    <a:pt x="228" y="4550"/>
                  </a:lnTo>
                  <a:cubicBezTo>
                    <a:pt x="156" y="4550"/>
                    <a:pt x="94" y="4540"/>
                    <a:pt x="42" y="4530"/>
                  </a:cubicBezTo>
                  <a:cubicBezTo>
                    <a:pt x="32" y="4530"/>
                    <a:pt x="10" y="4520"/>
                    <a:pt x="0" y="4520"/>
                  </a:cubicBezTo>
                  <a:cubicBezTo>
                    <a:pt x="23" y="4550"/>
                    <a:pt x="42" y="4572"/>
                    <a:pt x="72" y="4592"/>
                  </a:cubicBezTo>
                  <a:cubicBezTo>
                    <a:pt x="104" y="4612"/>
                    <a:pt x="146" y="4634"/>
                    <a:pt x="195" y="4654"/>
                  </a:cubicBezTo>
                  <a:cubicBezTo>
                    <a:pt x="238" y="4664"/>
                    <a:pt x="289" y="4673"/>
                    <a:pt x="341" y="4686"/>
                  </a:cubicBezTo>
                  <a:cubicBezTo>
                    <a:pt x="393" y="4686"/>
                    <a:pt x="433" y="4696"/>
                    <a:pt x="475" y="4696"/>
                  </a:cubicBezTo>
                  <a:cubicBezTo>
                    <a:pt x="527" y="4696"/>
                    <a:pt x="588" y="4686"/>
                    <a:pt x="660" y="4673"/>
                  </a:cubicBezTo>
                  <a:cubicBezTo>
                    <a:pt x="712" y="4673"/>
                    <a:pt x="751" y="4664"/>
                    <a:pt x="793" y="4654"/>
                  </a:cubicBezTo>
                  <a:cubicBezTo>
                    <a:pt x="845" y="4644"/>
                    <a:pt x="887" y="4624"/>
                    <a:pt x="937" y="4602"/>
                  </a:cubicBezTo>
                  <a:cubicBezTo>
                    <a:pt x="1041" y="4562"/>
                    <a:pt x="1134" y="4500"/>
                    <a:pt x="1216" y="4426"/>
                  </a:cubicBezTo>
                  <a:cubicBezTo>
                    <a:pt x="1246" y="4407"/>
                    <a:pt x="1268" y="4377"/>
                    <a:pt x="1288" y="4355"/>
                  </a:cubicBezTo>
                  <a:lnTo>
                    <a:pt x="1298" y="4355"/>
                  </a:lnTo>
                  <a:cubicBezTo>
                    <a:pt x="1330" y="4355"/>
                    <a:pt x="1359" y="4355"/>
                    <a:pt x="1391" y="4345"/>
                  </a:cubicBezTo>
                  <a:cubicBezTo>
                    <a:pt x="1421" y="4345"/>
                    <a:pt x="1453" y="4335"/>
                    <a:pt x="1483" y="4325"/>
                  </a:cubicBezTo>
                  <a:cubicBezTo>
                    <a:pt x="1535" y="4303"/>
                    <a:pt x="1597" y="4273"/>
                    <a:pt x="1648" y="4241"/>
                  </a:cubicBezTo>
                  <a:cubicBezTo>
                    <a:pt x="1700" y="4201"/>
                    <a:pt x="1740" y="4159"/>
                    <a:pt x="1792" y="4108"/>
                  </a:cubicBezTo>
                  <a:cubicBezTo>
                    <a:pt x="1824" y="4068"/>
                    <a:pt x="1863" y="4016"/>
                    <a:pt x="1896" y="3954"/>
                  </a:cubicBezTo>
                  <a:cubicBezTo>
                    <a:pt x="1957" y="3851"/>
                    <a:pt x="2009" y="3737"/>
                    <a:pt x="2039" y="3613"/>
                  </a:cubicBezTo>
                  <a:lnTo>
                    <a:pt x="2039" y="3603"/>
                  </a:lnTo>
                  <a:lnTo>
                    <a:pt x="2049" y="3594"/>
                  </a:lnTo>
                  <a:cubicBezTo>
                    <a:pt x="2049" y="3594"/>
                    <a:pt x="2061" y="3594"/>
                    <a:pt x="2061" y="3584"/>
                  </a:cubicBezTo>
                  <a:cubicBezTo>
                    <a:pt x="2091" y="3542"/>
                    <a:pt x="2111" y="3500"/>
                    <a:pt x="2143" y="3460"/>
                  </a:cubicBezTo>
                  <a:cubicBezTo>
                    <a:pt x="2153" y="3438"/>
                    <a:pt x="2162" y="3408"/>
                    <a:pt x="2185" y="3376"/>
                  </a:cubicBezTo>
                  <a:cubicBezTo>
                    <a:pt x="2204" y="3327"/>
                    <a:pt x="2234" y="3265"/>
                    <a:pt x="2256" y="3203"/>
                  </a:cubicBezTo>
                  <a:cubicBezTo>
                    <a:pt x="2296" y="3089"/>
                    <a:pt x="2328" y="2956"/>
                    <a:pt x="2338" y="2820"/>
                  </a:cubicBezTo>
                  <a:cubicBezTo>
                    <a:pt x="2358" y="2697"/>
                    <a:pt x="2358" y="2563"/>
                    <a:pt x="2348" y="2430"/>
                  </a:cubicBezTo>
                  <a:cubicBezTo>
                    <a:pt x="2328" y="2296"/>
                    <a:pt x="2308" y="2173"/>
                    <a:pt x="2266" y="2049"/>
                  </a:cubicBezTo>
                  <a:cubicBezTo>
                    <a:pt x="2214" y="1926"/>
                    <a:pt x="2153" y="1812"/>
                    <a:pt x="2081" y="1708"/>
                  </a:cubicBezTo>
                  <a:cubicBezTo>
                    <a:pt x="2039" y="1659"/>
                    <a:pt x="1999" y="1607"/>
                    <a:pt x="1957" y="1565"/>
                  </a:cubicBezTo>
                  <a:cubicBezTo>
                    <a:pt x="1905" y="1523"/>
                    <a:pt x="1854" y="1483"/>
                    <a:pt x="1802" y="1441"/>
                  </a:cubicBezTo>
                  <a:cubicBezTo>
                    <a:pt x="1782" y="1431"/>
                    <a:pt x="1772" y="1421"/>
                    <a:pt x="1752" y="1412"/>
                  </a:cubicBezTo>
                  <a:cubicBezTo>
                    <a:pt x="1639" y="1103"/>
                    <a:pt x="1473" y="823"/>
                    <a:pt x="1258" y="609"/>
                  </a:cubicBezTo>
                  <a:cubicBezTo>
                    <a:pt x="1144" y="495"/>
                    <a:pt x="1031" y="401"/>
                    <a:pt x="907" y="319"/>
                  </a:cubicBezTo>
                  <a:cubicBezTo>
                    <a:pt x="774" y="238"/>
                    <a:pt x="640" y="164"/>
                    <a:pt x="494" y="114"/>
                  </a:cubicBezTo>
                  <a:cubicBezTo>
                    <a:pt x="381" y="62"/>
                    <a:pt x="270" y="30"/>
                    <a:pt x="146" y="1"/>
                  </a:cubicBezTo>
                  <a:close/>
                </a:path>
              </a:pathLst>
            </a:custGeom>
            <a:solidFill>
              <a:srgbClr val="2209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" name="Google Shape;2780;p66">
              <a:extLst>
                <a:ext uri="{FF2B5EF4-FFF2-40B4-BE49-F238E27FC236}">
                  <a16:creationId xmlns:a16="http://schemas.microsoft.com/office/drawing/2014/main" id="{D1AF30B0-D588-0B6A-E48B-5AF39A56EAF6}"/>
                </a:ext>
              </a:extLst>
            </p:cNvPr>
            <p:cNvSpPr/>
            <p:nvPr/>
          </p:nvSpPr>
          <p:spPr>
            <a:xfrm>
              <a:off x="7343034" y="3007538"/>
              <a:ext cx="355121" cy="174095"/>
            </a:xfrm>
            <a:custGeom>
              <a:avLst/>
              <a:gdLst/>
              <a:ahLst/>
              <a:cxnLst/>
              <a:rect l="l" t="t" r="r" b="b"/>
              <a:pathLst>
                <a:path w="2205" h="1081" extrusionOk="0">
                  <a:moveTo>
                    <a:pt x="23" y="1"/>
                  </a:moveTo>
                  <a:cubicBezTo>
                    <a:pt x="1" y="11"/>
                    <a:pt x="1" y="30"/>
                    <a:pt x="11" y="40"/>
                  </a:cubicBezTo>
                  <a:cubicBezTo>
                    <a:pt x="72" y="134"/>
                    <a:pt x="147" y="216"/>
                    <a:pt x="218" y="310"/>
                  </a:cubicBezTo>
                  <a:cubicBezTo>
                    <a:pt x="300" y="401"/>
                    <a:pt x="381" y="483"/>
                    <a:pt x="475" y="567"/>
                  </a:cubicBezTo>
                  <a:cubicBezTo>
                    <a:pt x="527" y="606"/>
                    <a:pt x="567" y="638"/>
                    <a:pt x="619" y="680"/>
                  </a:cubicBezTo>
                  <a:cubicBezTo>
                    <a:pt x="670" y="720"/>
                    <a:pt x="732" y="752"/>
                    <a:pt x="784" y="782"/>
                  </a:cubicBezTo>
                  <a:cubicBezTo>
                    <a:pt x="888" y="853"/>
                    <a:pt x="999" y="905"/>
                    <a:pt x="1113" y="957"/>
                  </a:cubicBezTo>
                  <a:cubicBezTo>
                    <a:pt x="1278" y="1019"/>
                    <a:pt x="1454" y="1061"/>
                    <a:pt x="1617" y="1081"/>
                  </a:cubicBezTo>
                  <a:cubicBezTo>
                    <a:pt x="1711" y="1081"/>
                    <a:pt x="1802" y="1081"/>
                    <a:pt x="1886" y="1071"/>
                  </a:cubicBezTo>
                  <a:cubicBezTo>
                    <a:pt x="1938" y="1061"/>
                    <a:pt x="1978" y="1051"/>
                    <a:pt x="2020" y="1039"/>
                  </a:cubicBezTo>
                  <a:cubicBezTo>
                    <a:pt x="2062" y="1029"/>
                    <a:pt x="2101" y="1009"/>
                    <a:pt x="2143" y="999"/>
                  </a:cubicBezTo>
                  <a:cubicBezTo>
                    <a:pt x="2185" y="989"/>
                    <a:pt x="2205" y="947"/>
                    <a:pt x="2185" y="905"/>
                  </a:cubicBezTo>
                  <a:cubicBezTo>
                    <a:pt x="2175" y="881"/>
                    <a:pt x="2148" y="862"/>
                    <a:pt x="2115" y="862"/>
                  </a:cubicBezTo>
                  <a:cubicBezTo>
                    <a:pt x="2107" y="862"/>
                    <a:pt x="2099" y="863"/>
                    <a:pt x="2091" y="866"/>
                  </a:cubicBezTo>
                  <a:cubicBezTo>
                    <a:pt x="2072" y="876"/>
                    <a:pt x="2049" y="876"/>
                    <a:pt x="2030" y="885"/>
                  </a:cubicBezTo>
                  <a:cubicBezTo>
                    <a:pt x="2010" y="885"/>
                    <a:pt x="1987" y="895"/>
                    <a:pt x="1978" y="895"/>
                  </a:cubicBezTo>
                  <a:cubicBezTo>
                    <a:pt x="1916" y="905"/>
                    <a:pt x="1854" y="915"/>
                    <a:pt x="1802" y="915"/>
                  </a:cubicBezTo>
                  <a:cubicBezTo>
                    <a:pt x="1740" y="927"/>
                    <a:pt x="1679" y="927"/>
                    <a:pt x="1629" y="927"/>
                  </a:cubicBezTo>
                  <a:cubicBezTo>
                    <a:pt x="1483" y="915"/>
                    <a:pt x="1340" y="885"/>
                    <a:pt x="1207" y="843"/>
                  </a:cubicBezTo>
                  <a:cubicBezTo>
                    <a:pt x="1031" y="782"/>
                    <a:pt x="856" y="710"/>
                    <a:pt x="703" y="606"/>
                  </a:cubicBezTo>
                  <a:lnTo>
                    <a:pt x="690" y="596"/>
                  </a:lnTo>
                  <a:lnTo>
                    <a:pt x="690" y="596"/>
                  </a:lnTo>
                  <a:cubicBezTo>
                    <a:pt x="690" y="598"/>
                    <a:pt x="690" y="599"/>
                    <a:pt x="690" y="600"/>
                  </a:cubicBezTo>
                  <a:lnTo>
                    <a:pt x="690" y="600"/>
                  </a:lnTo>
                  <a:cubicBezTo>
                    <a:pt x="601" y="551"/>
                    <a:pt x="523" y="492"/>
                    <a:pt x="443" y="421"/>
                  </a:cubicBezTo>
                  <a:cubicBezTo>
                    <a:pt x="362" y="359"/>
                    <a:pt x="290" y="287"/>
                    <a:pt x="218" y="216"/>
                  </a:cubicBezTo>
                  <a:cubicBezTo>
                    <a:pt x="156" y="154"/>
                    <a:pt x="105" y="82"/>
                    <a:pt x="53" y="11"/>
                  </a:cubicBezTo>
                  <a:cubicBezTo>
                    <a:pt x="53" y="1"/>
                    <a:pt x="43" y="1"/>
                    <a:pt x="33" y="1"/>
                  </a:cubicBezTo>
                  <a:close/>
                </a:path>
              </a:pathLst>
            </a:custGeom>
            <a:solidFill>
              <a:srgbClr val="2209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2781;p66">
              <a:extLst>
                <a:ext uri="{FF2B5EF4-FFF2-40B4-BE49-F238E27FC236}">
                  <a16:creationId xmlns:a16="http://schemas.microsoft.com/office/drawing/2014/main" id="{9E94F0C7-98C3-C9A1-9A59-307B9CDE92DE}"/>
                </a:ext>
              </a:extLst>
            </p:cNvPr>
            <p:cNvSpPr/>
            <p:nvPr/>
          </p:nvSpPr>
          <p:spPr>
            <a:xfrm>
              <a:off x="7384425" y="3005605"/>
              <a:ext cx="149457" cy="89705"/>
            </a:xfrm>
            <a:custGeom>
              <a:avLst/>
              <a:gdLst/>
              <a:ahLst/>
              <a:cxnLst/>
              <a:rect l="l" t="t" r="r" b="b"/>
              <a:pathLst>
                <a:path w="928" h="557" extrusionOk="0">
                  <a:moveTo>
                    <a:pt x="23" y="0"/>
                  </a:moveTo>
                  <a:lnTo>
                    <a:pt x="13" y="13"/>
                  </a:lnTo>
                  <a:cubicBezTo>
                    <a:pt x="1" y="13"/>
                    <a:pt x="1" y="23"/>
                    <a:pt x="1" y="33"/>
                  </a:cubicBezTo>
                  <a:cubicBezTo>
                    <a:pt x="23" y="62"/>
                    <a:pt x="53" y="94"/>
                    <a:pt x="75" y="124"/>
                  </a:cubicBezTo>
                  <a:cubicBezTo>
                    <a:pt x="105" y="156"/>
                    <a:pt x="137" y="176"/>
                    <a:pt x="156" y="208"/>
                  </a:cubicBezTo>
                  <a:cubicBezTo>
                    <a:pt x="218" y="270"/>
                    <a:pt x="290" y="309"/>
                    <a:pt x="362" y="361"/>
                  </a:cubicBezTo>
                  <a:cubicBezTo>
                    <a:pt x="495" y="445"/>
                    <a:pt x="651" y="517"/>
                    <a:pt x="816" y="547"/>
                  </a:cubicBezTo>
                  <a:cubicBezTo>
                    <a:pt x="836" y="556"/>
                    <a:pt x="866" y="556"/>
                    <a:pt x="888" y="556"/>
                  </a:cubicBezTo>
                  <a:lnTo>
                    <a:pt x="908" y="556"/>
                  </a:lnTo>
                  <a:cubicBezTo>
                    <a:pt x="918" y="556"/>
                    <a:pt x="918" y="547"/>
                    <a:pt x="927" y="537"/>
                  </a:cubicBezTo>
                  <a:cubicBezTo>
                    <a:pt x="927" y="527"/>
                    <a:pt x="918" y="507"/>
                    <a:pt x="898" y="507"/>
                  </a:cubicBezTo>
                  <a:cubicBezTo>
                    <a:pt x="836" y="495"/>
                    <a:pt x="764" y="485"/>
                    <a:pt x="693" y="465"/>
                  </a:cubicBezTo>
                  <a:cubicBezTo>
                    <a:pt x="579" y="423"/>
                    <a:pt x="465" y="371"/>
                    <a:pt x="362" y="309"/>
                  </a:cubicBezTo>
                  <a:lnTo>
                    <a:pt x="371" y="309"/>
                  </a:lnTo>
                  <a:cubicBezTo>
                    <a:pt x="270" y="248"/>
                    <a:pt x="166" y="166"/>
                    <a:pt x="85" y="85"/>
                  </a:cubicBezTo>
                  <a:lnTo>
                    <a:pt x="95" y="85"/>
                  </a:lnTo>
                  <a:cubicBezTo>
                    <a:pt x="75" y="62"/>
                    <a:pt x="53" y="33"/>
                    <a:pt x="33" y="13"/>
                  </a:cubicBezTo>
                  <a:lnTo>
                    <a:pt x="23" y="0"/>
                  </a:lnTo>
                  <a:close/>
                </a:path>
              </a:pathLst>
            </a:custGeom>
            <a:solidFill>
              <a:srgbClr val="2209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2782;p66">
              <a:extLst>
                <a:ext uri="{FF2B5EF4-FFF2-40B4-BE49-F238E27FC236}">
                  <a16:creationId xmlns:a16="http://schemas.microsoft.com/office/drawing/2014/main" id="{15257A98-FE84-1F77-4DA7-71FB721E7988}"/>
                </a:ext>
              </a:extLst>
            </p:cNvPr>
            <p:cNvSpPr/>
            <p:nvPr/>
          </p:nvSpPr>
          <p:spPr>
            <a:xfrm>
              <a:off x="7669809" y="3212877"/>
              <a:ext cx="96470" cy="342392"/>
            </a:xfrm>
            <a:custGeom>
              <a:avLst/>
              <a:gdLst/>
              <a:ahLst/>
              <a:cxnLst/>
              <a:rect l="l" t="t" r="r" b="b"/>
              <a:pathLst>
                <a:path w="599" h="2126" extrusionOk="0">
                  <a:moveTo>
                    <a:pt x="156" y="1"/>
                  </a:moveTo>
                  <a:cubicBezTo>
                    <a:pt x="144" y="1"/>
                    <a:pt x="144" y="11"/>
                    <a:pt x="144" y="11"/>
                  </a:cubicBezTo>
                  <a:cubicBezTo>
                    <a:pt x="114" y="105"/>
                    <a:pt x="114" y="196"/>
                    <a:pt x="124" y="290"/>
                  </a:cubicBezTo>
                  <a:cubicBezTo>
                    <a:pt x="134" y="372"/>
                    <a:pt x="156" y="443"/>
                    <a:pt x="196" y="517"/>
                  </a:cubicBezTo>
                  <a:cubicBezTo>
                    <a:pt x="228" y="599"/>
                    <a:pt x="267" y="671"/>
                    <a:pt x="309" y="742"/>
                  </a:cubicBezTo>
                  <a:cubicBezTo>
                    <a:pt x="351" y="814"/>
                    <a:pt x="391" y="888"/>
                    <a:pt x="423" y="960"/>
                  </a:cubicBezTo>
                  <a:cubicBezTo>
                    <a:pt x="443" y="1021"/>
                    <a:pt x="465" y="1083"/>
                    <a:pt x="475" y="1145"/>
                  </a:cubicBezTo>
                  <a:cubicBezTo>
                    <a:pt x="485" y="1207"/>
                    <a:pt x="485" y="1259"/>
                    <a:pt x="485" y="1308"/>
                  </a:cubicBezTo>
                  <a:cubicBezTo>
                    <a:pt x="475" y="1350"/>
                    <a:pt x="465" y="1382"/>
                    <a:pt x="453" y="1412"/>
                  </a:cubicBezTo>
                  <a:cubicBezTo>
                    <a:pt x="443" y="1444"/>
                    <a:pt x="423" y="1474"/>
                    <a:pt x="403" y="1506"/>
                  </a:cubicBezTo>
                  <a:cubicBezTo>
                    <a:pt x="342" y="1587"/>
                    <a:pt x="257" y="1649"/>
                    <a:pt x="186" y="1721"/>
                  </a:cubicBezTo>
                  <a:cubicBezTo>
                    <a:pt x="144" y="1763"/>
                    <a:pt x="104" y="1802"/>
                    <a:pt x="72" y="1854"/>
                  </a:cubicBezTo>
                  <a:cubicBezTo>
                    <a:pt x="62" y="1876"/>
                    <a:pt x="43" y="1906"/>
                    <a:pt x="33" y="1926"/>
                  </a:cubicBezTo>
                  <a:cubicBezTo>
                    <a:pt x="20" y="1958"/>
                    <a:pt x="10" y="1988"/>
                    <a:pt x="1" y="2030"/>
                  </a:cubicBezTo>
                  <a:cubicBezTo>
                    <a:pt x="1" y="2049"/>
                    <a:pt x="1" y="2072"/>
                    <a:pt x="10" y="2082"/>
                  </a:cubicBezTo>
                  <a:cubicBezTo>
                    <a:pt x="20" y="2101"/>
                    <a:pt x="43" y="2111"/>
                    <a:pt x="62" y="2124"/>
                  </a:cubicBezTo>
                  <a:cubicBezTo>
                    <a:pt x="69" y="2125"/>
                    <a:pt x="76" y="2126"/>
                    <a:pt x="82" y="2126"/>
                  </a:cubicBezTo>
                  <a:cubicBezTo>
                    <a:pt x="116" y="2126"/>
                    <a:pt x="146" y="2105"/>
                    <a:pt x="156" y="2072"/>
                  </a:cubicBezTo>
                  <a:cubicBezTo>
                    <a:pt x="156" y="2040"/>
                    <a:pt x="166" y="2020"/>
                    <a:pt x="176" y="2000"/>
                  </a:cubicBezTo>
                  <a:cubicBezTo>
                    <a:pt x="196" y="1958"/>
                    <a:pt x="218" y="1916"/>
                    <a:pt x="248" y="1886"/>
                  </a:cubicBezTo>
                  <a:cubicBezTo>
                    <a:pt x="290" y="1825"/>
                    <a:pt x="342" y="1773"/>
                    <a:pt x="391" y="1721"/>
                  </a:cubicBezTo>
                  <a:cubicBezTo>
                    <a:pt x="453" y="1659"/>
                    <a:pt x="505" y="1587"/>
                    <a:pt x="537" y="1516"/>
                  </a:cubicBezTo>
                  <a:cubicBezTo>
                    <a:pt x="576" y="1432"/>
                    <a:pt x="598" y="1330"/>
                    <a:pt x="589" y="1236"/>
                  </a:cubicBezTo>
                  <a:cubicBezTo>
                    <a:pt x="566" y="1135"/>
                    <a:pt x="537" y="1041"/>
                    <a:pt x="495" y="960"/>
                  </a:cubicBezTo>
                  <a:cubicBezTo>
                    <a:pt x="413" y="784"/>
                    <a:pt x="280" y="629"/>
                    <a:pt x="206" y="456"/>
                  </a:cubicBezTo>
                  <a:cubicBezTo>
                    <a:pt x="176" y="394"/>
                    <a:pt x="166" y="332"/>
                    <a:pt x="156" y="270"/>
                  </a:cubicBezTo>
                  <a:cubicBezTo>
                    <a:pt x="144" y="218"/>
                    <a:pt x="144" y="166"/>
                    <a:pt x="144" y="105"/>
                  </a:cubicBezTo>
                  <a:cubicBezTo>
                    <a:pt x="156" y="85"/>
                    <a:pt x="156" y="53"/>
                    <a:pt x="166" y="23"/>
                  </a:cubicBezTo>
                  <a:cubicBezTo>
                    <a:pt x="166" y="11"/>
                    <a:pt x="166" y="1"/>
                    <a:pt x="156" y="1"/>
                  </a:cubicBezTo>
                  <a:close/>
                </a:path>
              </a:pathLst>
            </a:custGeom>
            <a:solidFill>
              <a:srgbClr val="2209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2783;p66">
              <a:extLst>
                <a:ext uri="{FF2B5EF4-FFF2-40B4-BE49-F238E27FC236}">
                  <a16:creationId xmlns:a16="http://schemas.microsoft.com/office/drawing/2014/main" id="{9F967CD7-457B-F50B-411E-DFC866D570EA}"/>
                </a:ext>
              </a:extLst>
            </p:cNvPr>
            <p:cNvSpPr/>
            <p:nvPr/>
          </p:nvSpPr>
          <p:spPr>
            <a:xfrm>
              <a:off x="7827479" y="3208206"/>
              <a:ext cx="68125" cy="196159"/>
            </a:xfrm>
            <a:custGeom>
              <a:avLst/>
              <a:gdLst/>
              <a:ahLst/>
              <a:cxnLst/>
              <a:rect l="l" t="t" r="r" b="b"/>
              <a:pathLst>
                <a:path w="423" h="1218" extrusionOk="0">
                  <a:moveTo>
                    <a:pt x="20" y="0"/>
                  </a:moveTo>
                  <a:cubicBezTo>
                    <a:pt x="20" y="0"/>
                    <a:pt x="10" y="0"/>
                    <a:pt x="10" y="10"/>
                  </a:cubicBezTo>
                  <a:cubicBezTo>
                    <a:pt x="0" y="20"/>
                    <a:pt x="0" y="30"/>
                    <a:pt x="10" y="40"/>
                  </a:cubicBezTo>
                  <a:cubicBezTo>
                    <a:pt x="20" y="52"/>
                    <a:pt x="42" y="62"/>
                    <a:pt x="52" y="72"/>
                  </a:cubicBezTo>
                  <a:cubicBezTo>
                    <a:pt x="104" y="124"/>
                    <a:pt x="153" y="186"/>
                    <a:pt x="195" y="257"/>
                  </a:cubicBezTo>
                  <a:cubicBezTo>
                    <a:pt x="227" y="319"/>
                    <a:pt x="257" y="381"/>
                    <a:pt x="277" y="443"/>
                  </a:cubicBezTo>
                  <a:cubicBezTo>
                    <a:pt x="289" y="494"/>
                    <a:pt x="299" y="534"/>
                    <a:pt x="309" y="576"/>
                  </a:cubicBezTo>
                  <a:cubicBezTo>
                    <a:pt x="309" y="618"/>
                    <a:pt x="319" y="670"/>
                    <a:pt x="319" y="709"/>
                  </a:cubicBezTo>
                  <a:cubicBezTo>
                    <a:pt x="319" y="793"/>
                    <a:pt x="309" y="875"/>
                    <a:pt x="289" y="957"/>
                  </a:cubicBezTo>
                  <a:cubicBezTo>
                    <a:pt x="267" y="1018"/>
                    <a:pt x="247" y="1070"/>
                    <a:pt x="227" y="1132"/>
                  </a:cubicBezTo>
                  <a:cubicBezTo>
                    <a:pt x="215" y="1142"/>
                    <a:pt x="215" y="1164"/>
                    <a:pt x="227" y="1184"/>
                  </a:cubicBezTo>
                  <a:cubicBezTo>
                    <a:pt x="227" y="1194"/>
                    <a:pt x="247" y="1204"/>
                    <a:pt x="257" y="1214"/>
                  </a:cubicBezTo>
                  <a:cubicBezTo>
                    <a:pt x="263" y="1216"/>
                    <a:pt x="269" y="1217"/>
                    <a:pt x="275" y="1217"/>
                  </a:cubicBezTo>
                  <a:cubicBezTo>
                    <a:pt x="300" y="1217"/>
                    <a:pt x="323" y="1198"/>
                    <a:pt x="339" y="1174"/>
                  </a:cubicBezTo>
                  <a:cubicBezTo>
                    <a:pt x="381" y="1080"/>
                    <a:pt x="400" y="979"/>
                    <a:pt x="413" y="865"/>
                  </a:cubicBezTo>
                  <a:cubicBezTo>
                    <a:pt x="423" y="761"/>
                    <a:pt x="413" y="658"/>
                    <a:pt x="390" y="566"/>
                  </a:cubicBezTo>
                  <a:cubicBezTo>
                    <a:pt x="381" y="514"/>
                    <a:pt x="361" y="462"/>
                    <a:pt x="339" y="410"/>
                  </a:cubicBezTo>
                  <a:cubicBezTo>
                    <a:pt x="319" y="371"/>
                    <a:pt x="299" y="319"/>
                    <a:pt x="267" y="277"/>
                  </a:cubicBezTo>
                  <a:cubicBezTo>
                    <a:pt x="215" y="186"/>
                    <a:pt x="153" y="114"/>
                    <a:pt x="82" y="40"/>
                  </a:cubicBezTo>
                  <a:cubicBezTo>
                    <a:pt x="62" y="30"/>
                    <a:pt x="52" y="10"/>
                    <a:pt x="42" y="0"/>
                  </a:cubicBezTo>
                  <a:close/>
                </a:path>
              </a:pathLst>
            </a:custGeom>
            <a:solidFill>
              <a:srgbClr val="2209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2784;p66">
              <a:extLst>
                <a:ext uri="{FF2B5EF4-FFF2-40B4-BE49-F238E27FC236}">
                  <a16:creationId xmlns:a16="http://schemas.microsoft.com/office/drawing/2014/main" id="{770489B3-478F-8E67-7941-478547D8A620}"/>
                </a:ext>
              </a:extLst>
            </p:cNvPr>
            <p:cNvSpPr/>
            <p:nvPr/>
          </p:nvSpPr>
          <p:spPr>
            <a:xfrm>
              <a:off x="7476063" y="2904465"/>
              <a:ext cx="316468" cy="189234"/>
            </a:xfrm>
            <a:custGeom>
              <a:avLst/>
              <a:gdLst/>
              <a:ahLst/>
              <a:cxnLst/>
              <a:rect l="l" t="t" r="r" b="b"/>
              <a:pathLst>
                <a:path w="1965" h="1175" extrusionOk="0">
                  <a:moveTo>
                    <a:pt x="534" y="1"/>
                  </a:moveTo>
                  <a:cubicBezTo>
                    <a:pt x="462" y="1"/>
                    <a:pt x="391" y="11"/>
                    <a:pt x="319" y="11"/>
                  </a:cubicBezTo>
                  <a:cubicBezTo>
                    <a:pt x="215" y="23"/>
                    <a:pt x="124" y="43"/>
                    <a:pt x="20" y="63"/>
                  </a:cubicBezTo>
                  <a:cubicBezTo>
                    <a:pt x="10" y="63"/>
                    <a:pt x="0" y="73"/>
                    <a:pt x="10" y="85"/>
                  </a:cubicBezTo>
                  <a:cubicBezTo>
                    <a:pt x="10" y="95"/>
                    <a:pt x="20" y="105"/>
                    <a:pt x="30" y="105"/>
                  </a:cubicBezTo>
                  <a:cubicBezTo>
                    <a:pt x="153" y="85"/>
                    <a:pt x="287" y="73"/>
                    <a:pt x="410" y="63"/>
                  </a:cubicBezTo>
                  <a:cubicBezTo>
                    <a:pt x="494" y="63"/>
                    <a:pt x="566" y="73"/>
                    <a:pt x="648" y="73"/>
                  </a:cubicBezTo>
                  <a:cubicBezTo>
                    <a:pt x="719" y="85"/>
                    <a:pt x="803" y="95"/>
                    <a:pt x="875" y="115"/>
                  </a:cubicBezTo>
                  <a:lnTo>
                    <a:pt x="865" y="115"/>
                  </a:lnTo>
                  <a:cubicBezTo>
                    <a:pt x="927" y="124"/>
                    <a:pt x="989" y="147"/>
                    <a:pt x="1050" y="176"/>
                  </a:cubicBezTo>
                  <a:cubicBezTo>
                    <a:pt x="1100" y="196"/>
                    <a:pt x="1161" y="228"/>
                    <a:pt x="1213" y="258"/>
                  </a:cubicBezTo>
                  <a:cubicBezTo>
                    <a:pt x="1297" y="300"/>
                    <a:pt x="1379" y="362"/>
                    <a:pt x="1451" y="433"/>
                  </a:cubicBezTo>
                  <a:cubicBezTo>
                    <a:pt x="1512" y="495"/>
                    <a:pt x="1574" y="579"/>
                    <a:pt x="1626" y="661"/>
                  </a:cubicBezTo>
                  <a:cubicBezTo>
                    <a:pt x="1656" y="713"/>
                    <a:pt x="1688" y="764"/>
                    <a:pt x="1708" y="814"/>
                  </a:cubicBezTo>
                  <a:cubicBezTo>
                    <a:pt x="1740" y="876"/>
                    <a:pt x="1759" y="950"/>
                    <a:pt x="1769" y="1012"/>
                  </a:cubicBezTo>
                  <a:cubicBezTo>
                    <a:pt x="1779" y="1041"/>
                    <a:pt x="1792" y="1073"/>
                    <a:pt x="1801" y="1103"/>
                  </a:cubicBezTo>
                  <a:lnTo>
                    <a:pt x="1801" y="1123"/>
                  </a:lnTo>
                  <a:cubicBezTo>
                    <a:pt x="1811" y="1135"/>
                    <a:pt x="1821" y="1155"/>
                    <a:pt x="1831" y="1155"/>
                  </a:cubicBezTo>
                  <a:cubicBezTo>
                    <a:pt x="1853" y="1175"/>
                    <a:pt x="1873" y="1175"/>
                    <a:pt x="1893" y="1175"/>
                  </a:cubicBezTo>
                  <a:cubicBezTo>
                    <a:pt x="1935" y="1165"/>
                    <a:pt x="1965" y="1123"/>
                    <a:pt x="1955" y="1083"/>
                  </a:cubicBezTo>
                  <a:cubicBezTo>
                    <a:pt x="1945" y="1012"/>
                    <a:pt x="1935" y="950"/>
                    <a:pt x="1915" y="876"/>
                  </a:cubicBezTo>
                  <a:cubicBezTo>
                    <a:pt x="1893" y="826"/>
                    <a:pt x="1873" y="764"/>
                    <a:pt x="1841" y="713"/>
                  </a:cubicBezTo>
                  <a:cubicBezTo>
                    <a:pt x="1792" y="619"/>
                    <a:pt x="1730" y="517"/>
                    <a:pt x="1656" y="433"/>
                  </a:cubicBezTo>
                  <a:cubicBezTo>
                    <a:pt x="1584" y="352"/>
                    <a:pt x="1503" y="290"/>
                    <a:pt x="1421" y="228"/>
                  </a:cubicBezTo>
                  <a:cubicBezTo>
                    <a:pt x="1369" y="196"/>
                    <a:pt x="1327" y="176"/>
                    <a:pt x="1275" y="157"/>
                  </a:cubicBezTo>
                  <a:cubicBezTo>
                    <a:pt x="1223" y="124"/>
                    <a:pt x="1184" y="115"/>
                    <a:pt x="1132" y="95"/>
                  </a:cubicBezTo>
                  <a:cubicBezTo>
                    <a:pt x="1050" y="63"/>
                    <a:pt x="966" y="53"/>
                    <a:pt x="875" y="33"/>
                  </a:cubicBezTo>
                  <a:cubicBezTo>
                    <a:pt x="781" y="23"/>
                    <a:pt x="690" y="11"/>
                    <a:pt x="596" y="1"/>
                  </a:cubicBezTo>
                  <a:close/>
                </a:path>
              </a:pathLst>
            </a:custGeom>
            <a:solidFill>
              <a:srgbClr val="2209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2785;p66">
              <a:extLst>
                <a:ext uri="{FF2B5EF4-FFF2-40B4-BE49-F238E27FC236}">
                  <a16:creationId xmlns:a16="http://schemas.microsoft.com/office/drawing/2014/main" id="{DB3BA8B7-6D8C-4324-D3A6-1D3579518B5A}"/>
                </a:ext>
              </a:extLst>
            </p:cNvPr>
            <p:cNvSpPr/>
            <p:nvPr/>
          </p:nvSpPr>
          <p:spPr>
            <a:xfrm>
              <a:off x="7147678" y="3022354"/>
              <a:ext cx="177319" cy="219672"/>
            </a:xfrm>
            <a:custGeom>
              <a:avLst/>
              <a:gdLst/>
              <a:ahLst/>
              <a:cxnLst/>
              <a:rect l="l" t="t" r="r" b="b"/>
              <a:pathLst>
                <a:path w="1101" h="1364" extrusionOk="0">
                  <a:moveTo>
                    <a:pt x="1080" y="0"/>
                  </a:moveTo>
                  <a:lnTo>
                    <a:pt x="1070" y="10"/>
                  </a:lnTo>
                  <a:cubicBezTo>
                    <a:pt x="937" y="82"/>
                    <a:pt x="804" y="176"/>
                    <a:pt x="680" y="267"/>
                  </a:cubicBezTo>
                  <a:cubicBezTo>
                    <a:pt x="618" y="319"/>
                    <a:pt x="556" y="371"/>
                    <a:pt x="495" y="423"/>
                  </a:cubicBezTo>
                  <a:cubicBezTo>
                    <a:pt x="443" y="485"/>
                    <a:pt x="381" y="536"/>
                    <a:pt x="339" y="598"/>
                  </a:cubicBezTo>
                  <a:cubicBezTo>
                    <a:pt x="287" y="650"/>
                    <a:pt x="257" y="700"/>
                    <a:pt x="215" y="751"/>
                  </a:cubicBezTo>
                  <a:cubicBezTo>
                    <a:pt x="173" y="803"/>
                    <a:pt x="144" y="865"/>
                    <a:pt x="112" y="927"/>
                  </a:cubicBezTo>
                  <a:cubicBezTo>
                    <a:pt x="102" y="959"/>
                    <a:pt x="92" y="979"/>
                    <a:pt x="82" y="1008"/>
                  </a:cubicBezTo>
                  <a:cubicBezTo>
                    <a:pt x="62" y="1050"/>
                    <a:pt x="50" y="1083"/>
                    <a:pt x="40" y="1122"/>
                  </a:cubicBezTo>
                  <a:cubicBezTo>
                    <a:pt x="20" y="1184"/>
                    <a:pt x="10" y="1256"/>
                    <a:pt x="0" y="1317"/>
                  </a:cubicBezTo>
                  <a:lnTo>
                    <a:pt x="0" y="1349"/>
                  </a:lnTo>
                  <a:cubicBezTo>
                    <a:pt x="10" y="1359"/>
                    <a:pt x="10" y="1359"/>
                    <a:pt x="20" y="1359"/>
                  </a:cubicBezTo>
                  <a:cubicBezTo>
                    <a:pt x="26" y="1362"/>
                    <a:pt x="31" y="1363"/>
                    <a:pt x="36" y="1363"/>
                  </a:cubicBezTo>
                  <a:cubicBezTo>
                    <a:pt x="51" y="1363"/>
                    <a:pt x="65" y="1354"/>
                    <a:pt x="72" y="1340"/>
                  </a:cubicBezTo>
                  <a:cubicBezTo>
                    <a:pt x="82" y="1278"/>
                    <a:pt x="102" y="1226"/>
                    <a:pt x="124" y="1164"/>
                  </a:cubicBezTo>
                  <a:cubicBezTo>
                    <a:pt x="154" y="1083"/>
                    <a:pt x="196" y="989"/>
                    <a:pt x="235" y="907"/>
                  </a:cubicBezTo>
                  <a:cubicBezTo>
                    <a:pt x="277" y="823"/>
                    <a:pt x="329" y="742"/>
                    <a:pt x="381" y="670"/>
                  </a:cubicBezTo>
                  <a:lnTo>
                    <a:pt x="391" y="660"/>
                  </a:lnTo>
                  <a:cubicBezTo>
                    <a:pt x="505" y="504"/>
                    <a:pt x="648" y="361"/>
                    <a:pt x="804" y="237"/>
                  </a:cubicBezTo>
                  <a:cubicBezTo>
                    <a:pt x="895" y="166"/>
                    <a:pt x="989" y="94"/>
                    <a:pt x="1090" y="42"/>
                  </a:cubicBezTo>
                  <a:cubicBezTo>
                    <a:pt x="1100" y="32"/>
                    <a:pt x="1100" y="20"/>
                    <a:pt x="1090" y="10"/>
                  </a:cubicBezTo>
                  <a:cubicBezTo>
                    <a:pt x="1090" y="10"/>
                    <a:pt x="1090" y="0"/>
                    <a:pt x="1080" y="0"/>
                  </a:cubicBezTo>
                  <a:close/>
                </a:path>
              </a:pathLst>
            </a:custGeom>
            <a:solidFill>
              <a:srgbClr val="2209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2786;p66">
              <a:extLst>
                <a:ext uri="{FF2B5EF4-FFF2-40B4-BE49-F238E27FC236}">
                  <a16:creationId xmlns:a16="http://schemas.microsoft.com/office/drawing/2014/main" id="{716B0823-3D11-8A7D-347F-B18A67EEDC0E}"/>
                </a:ext>
              </a:extLst>
            </p:cNvPr>
            <p:cNvSpPr/>
            <p:nvPr/>
          </p:nvSpPr>
          <p:spPr>
            <a:xfrm>
              <a:off x="7169098" y="2965825"/>
              <a:ext cx="164112" cy="125941"/>
            </a:xfrm>
            <a:custGeom>
              <a:avLst/>
              <a:gdLst/>
              <a:ahLst/>
              <a:cxnLst/>
              <a:rect l="l" t="t" r="r" b="b"/>
              <a:pathLst>
                <a:path w="1019" h="782" extrusionOk="0">
                  <a:moveTo>
                    <a:pt x="905" y="0"/>
                  </a:moveTo>
                  <a:cubicBezTo>
                    <a:pt x="876" y="0"/>
                    <a:pt x="834" y="0"/>
                    <a:pt x="794" y="13"/>
                  </a:cubicBezTo>
                  <a:cubicBezTo>
                    <a:pt x="720" y="23"/>
                    <a:pt x="658" y="52"/>
                    <a:pt x="587" y="84"/>
                  </a:cubicBezTo>
                  <a:cubicBezTo>
                    <a:pt x="557" y="94"/>
                    <a:pt x="525" y="114"/>
                    <a:pt x="495" y="136"/>
                  </a:cubicBezTo>
                  <a:cubicBezTo>
                    <a:pt x="453" y="156"/>
                    <a:pt x="423" y="176"/>
                    <a:pt x="391" y="198"/>
                  </a:cubicBezTo>
                  <a:cubicBezTo>
                    <a:pt x="330" y="247"/>
                    <a:pt x="268" y="299"/>
                    <a:pt x="216" y="361"/>
                  </a:cubicBezTo>
                  <a:cubicBezTo>
                    <a:pt x="164" y="413"/>
                    <a:pt x="124" y="475"/>
                    <a:pt x="82" y="537"/>
                  </a:cubicBezTo>
                  <a:cubicBezTo>
                    <a:pt x="73" y="569"/>
                    <a:pt x="53" y="598"/>
                    <a:pt x="40" y="631"/>
                  </a:cubicBezTo>
                  <a:cubicBezTo>
                    <a:pt x="31" y="640"/>
                    <a:pt x="31" y="660"/>
                    <a:pt x="21" y="670"/>
                  </a:cubicBezTo>
                  <a:cubicBezTo>
                    <a:pt x="21" y="692"/>
                    <a:pt x="11" y="702"/>
                    <a:pt x="11" y="722"/>
                  </a:cubicBezTo>
                  <a:cubicBezTo>
                    <a:pt x="11" y="732"/>
                    <a:pt x="1" y="742"/>
                    <a:pt x="11" y="754"/>
                  </a:cubicBezTo>
                  <a:cubicBezTo>
                    <a:pt x="11" y="764"/>
                    <a:pt x="21" y="774"/>
                    <a:pt x="40" y="774"/>
                  </a:cubicBezTo>
                  <a:cubicBezTo>
                    <a:pt x="47" y="779"/>
                    <a:pt x="52" y="781"/>
                    <a:pt x="57" y="781"/>
                  </a:cubicBezTo>
                  <a:cubicBezTo>
                    <a:pt x="63" y="781"/>
                    <a:pt x="68" y="779"/>
                    <a:pt x="73" y="774"/>
                  </a:cubicBezTo>
                  <a:cubicBezTo>
                    <a:pt x="82" y="774"/>
                    <a:pt x="92" y="764"/>
                    <a:pt x="92" y="754"/>
                  </a:cubicBezTo>
                  <a:cubicBezTo>
                    <a:pt x="102" y="722"/>
                    <a:pt x="115" y="702"/>
                    <a:pt x="124" y="680"/>
                  </a:cubicBezTo>
                  <a:cubicBezTo>
                    <a:pt x="124" y="660"/>
                    <a:pt x="134" y="631"/>
                    <a:pt x="144" y="608"/>
                  </a:cubicBezTo>
                  <a:cubicBezTo>
                    <a:pt x="196" y="527"/>
                    <a:pt x="258" y="445"/>
                    <a:pt x="330" y="361"/>
                  </a:cubicBezTo>
                  <a:cubicBezTo>
                    <a:pt x="391" y="289"/>
                    <a:pt x="473" y="218"/>
                    <a:pt x="557" y="156"/>
                  </a:cubicBezTo>
                  <a:lnTo>
                    <a:pt x="567" y="156"/>
                  </a:lnTo>
                  <a:cubicBezTo>
                    <a:pt x="587" y="136"/>
                    <a:pt x="619" y="124"/>
                    <a:pt x="648" y="104"/>
                  </a:cubicBezTo>
                  <a:cubicBezTo>
                    <a:pt x="680" y="94"/>
                    <a:pt x="710" y="75"/>
                    <a:pt x="752" y="62"/>
                  </a:cubicBezTo>
                  <a:cubicBezTo>
                    <a:pt x="804" y="52"/>
                    <a:pt x="844" y="42"/>
                    <a:pt x="895" y="42"/>
                  </a:cubicBezTo>
                  <a:lnTo>
                    <a:pt x="905" y="42"/>
                  </a:lnTo>
                  <a:cubicBezTo>
                    <a:pt x="916" y="39"/>
                    <a:pt x="926" y="38"/>
                    <a:pt x="937" y="38"/>
                  </a:cubicBezTo>
                  <a:cubicBezTo>
                    <a:pt x="957" y="38"/>
                    <a:pt x="978" y="42"/>
                    <a:pt x="999" y="42"/>
                  </a:cubicBezTo>
                  <a:cubicBezTo>
                    <a:pt x="1009" y="42"/>
                    <a:pt x="1019" y="33"/>
                    <a:pt x="1019" y="23"/>
                  </a:cubicBezTo>
                  <a:cubicBezTo>
                    <a:pt x="1019" y="13"/>
                    <a:pt x="1009" y="13"/>
                    <a:pt x="999" y="13"/>
                  </a:cubicBezTo>
                  <a:cubicBezTo>
                    <a:pt x="967" y="0"/>
                    <a:pt x="937" y="0"/>
                    <a:pt x="905" y="0"/>
                  </a:cubicBezTo>
                  <a:close/>
                </a:path>
              </a:pathLst>
            </a:custGeom>
            <a:solidFill>
              <a:srgbClr val="2209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2787;p66">
              <a:extLst>
                <a:ext uri="{FF2B5EF4-FFF2-40B4-BE49-F238E27FC236}">
                  <a16:creationId xmlns:a16="http://schemas.microsoft.com/office/drawing/2014/main" id="{8F21CCA0-D13C-B0EE-61EB-33AE2BB1BA49}"/>
                </a:ext>
              </a:extLst>
            </p:cNvPr>
            <p:cNvSpPr/>
            <p:nvPr/>
          </p:nvSpPr>
          <p:spPr>
            <a:xfrm>
              <a:off x="7076010" y="3297750"/>
              <a:ext cx="65065" cy="189878"/>
            </a:xfrm>
            <a:custGeom>
              <a:avLst/>
              <a:gdLst/>
              <a:ahLst/>
              <a:cxnLst/>
              <a:rect l="l" t="t" r="r" b="b"/>
              <a:pathLst>
                <a:path w="404" h="1179" extrusionOk="0">
                  <a:moveTo>
                    <a:pt x="384" y="0"/>
                  </a:moveTo>
                  <a:cubicBezTo>
                    <a:pt x="384" y="0"/>
                    <a:pt x="371" y="0"/>
                    <a:pt x="371" y="10"/>
                  </a:cubicBezTo>
                  <a:cubicBezTo>
                    <a:pt x="361" y="20"/>
                    <a:pt x="361" y="30"/>
                    <a:pt x="352" y="40"/>
                  </a:cubicBezTo>
                  <a:cubicBezTo>
                    <a:pt x="332" y="102"/>
                    <a:pt x="300" y="163"/>
                    <a:pt x="260" y="225"/>
                  </a:cubicBezTo>
                  <a:cubicBezTo>
                    <a:pt x="228" y="287"/>
                    <a:pt x="186" y="349"/>
                    <a:pt x="156" y="410"/>
                  </a:cubicBezTo>
                  <a:cubicBezTo>
                    <a:pt x="114" y="485"/>
                    <a:pt x="85" y="546"/>
                    <a:pt x="53" y="618"/>
                  </a:cubicBezTo>
                  <a:cubicBezTo>
                    <a:pt x="23" y="690"/>
                    <a:pt x="13" y="751"/>
                    <a:pt x="1" y="823"/>
                  </a:cubicBezTo>
                  <a:cubicBezTo>
                    <a:pt x="1" y="885"/>
                    <a:pt x="13" y="937"/>
                    <a:pt x="23" y="999"/>
                  </a:cubicBezTo>
                  <a:cubicBezTo>
                    <a:pt x="33" y="1028"/>
                    <a:pt x="43" y="1050"/>
                    <a:pt x="62" y="1080"/>
                  </a:cubicBezTo>
                  <a:cubicBezTo>
                    <a:pt x="85" y="1112"/>
                    <a:pt x="104" y="1132"/>
                    <a:pt x="124" y="1164"/>
                  </a:cubicBezTo>
                  <a:cubicBezTo>
                    <a:pt x="130" y="1174"/>
                    <a:pt x="143" y="1179"/>
                    <a:pt x="156" y="1179"/>
                  </a:cubicBezTo>
                  <a:cubicBezTo>
                    <a:pt x="169" y="1179"/>
                    <a:pt x="181" y="1174"/>
                    <a:pt x="186" y="1164"/>
                  </a:cubicBezTo>
                  <a:cubicBezTo>
                    <a:pt x="198" y="1152"/>
                    <a:pt x="208" y="1142"/>
                    <a:pt x="208" y="1132"/>
                  </a:cubicBezTo>
                  <a:cubicBezTo>
                    <a:pt x="208" y="1112"/>
                    <a:pt x="198" y="1102"/>
                    <a:pt x="186" y="1102"/>
                  </a:cubicBezTo>
                  <a:cubicBezTo>
                    <a:pt x="186" y="1090"/>
                    <a:pt x="186" y="1090"/>
                    <a:pt x="176" y="1080"/>
                  </a:cubicBezTo>
                  <a:cubicBezTo>
                    <a:pt x="156" y="1050"/>
                    <a:pt x="137" y="1018"/>
                    <a:pt x="124" y="989"/>
                  </a:cubicBezTo>
                  <a:cubicBezTo>
                    <a:pt x="104" y="957"/>
                    <a:pt x="104" y="927"/>
                    <a:pt x="95" y="895"/>
                  </a:cubicBezTo>
                  <a:lnTo>
                    <a:pt x="95" y="771"/>
                  </a:lnTo>
                  <a:cubicBezTo>
                    <a:pt x="104" y="719"/>
                    <a:pt x="114" y="680"/>
                    <a:pt x="124" y="628"/>
                  </a:cubicBezTo>
                  <a:cubicBezTo>
                    <a:pt x="146" y="586"/>
                    <a:pt x="166" y="534"/>
                    <a:pt x="186" y="485"/>
                  </a:cubicBezTo>
                  <a:cubicBezTo>
                    <a:pt x="218" y="401"/>
                    <a:pt x="260" y="329"/>
                    <a:pt x="300" y="247"/>
                  </a:cubicBezTo>
                  <a:cubicBezTo>
                    <a:pt x="332" y="176"/>
                    <a:pt x="371" y="92"/>
                    <a:pt x="403" y="20"/>
                  </a:cubicBezTo>
                  <a:cubicBezTo>
                    <a:pt x="403" y="10"/>
                    <a:pt x="403" y="0"/>
                    <a:pt x="394" y="0"/>
                  </a:cubicBezTo>
                  <a:close/>
                </a:path>
              </a:pathLst>
            </a:custGeom>
            <a:solidFill>
              <a:srgbClr val="2209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72" name="Google Shape;2788;p66">
              <a:extLst>
                <a:ext uri="{FF2B5EF4-FFF2-40B4-BE49-F238E27FC236}">
                  <a16:creationId xmlns:a16="http://schemas.microsoft.com/office/drawing/2014/main" id="{0D8CE4D9-7215-F0F5-0D2E-24EF20D5BDCB}"/>
                </a:ext>
              </a:extLst>
            </p:cNvPr>
            <p:cNvSpPr/>
            <p:nvPr/>
          </p:nvSpPr>
          <p:spPr>
            <a:xfrm>
              <a:off x="7368159" y="3442695"/>
              <a:ext cx="51537" cy="40585"/>
            </a:xfrm>
            <a:custGeom>
              <a:avLst/>
              <a:gdLst/>
              <a:ahLst/>
              <a:cxnLst/>
              <a:rect l="l" t="t" r="r" b="b"/>
              <a:pathLst>
                <a:path w="320" h="252" extrusionOk="0">
                  <a:moveTo>
                    <a:pt x="290" y="0"/>
                  </a:moveTo>
                  <a:cubicBezTo>
                    <a:pt x="288" y="0"/>
                    <a:pt x="287" y="1"/>
                    <a:pt x="287" y="5"/>
                  </a:cubicBezTo>
                  <a:lnTo>
                    <a:pt x="267" y="5"/>
                  </a:lnTo>
                  <a:lnTo>
                    <a:pt x="267" y="17"/>
                  </a:lnTo>
                  <a:cubicBezTo>
                    <a:pt x="277" y="47"/>
                    <a:pt x="277" y="66"/>
                    <a:pt x="277" y="89"/>
                  </a:cubicBezTo>
                  <a:cubicBezTo>
                    <a:pt x="277" y="108"/>
                    <a:pt x="267" y="118"/>
                    <a:pt x="267" y="128"/>
                  </a:cubicBezTo>
                  <a:cubicBezTo>
                    <a:pt x="257" y="150"/>
                    <a:pt x="257" y="160"/>
                    <a:pt x="248" y="170"/>
                  </a:cubicBezTo>
                  <a:cubicBezTo>
                    <a:pt x="248" y="180"/>
                    <a:pt x="238" y="180"/>
                    <a:pt x="225" y="190"/>
                  </a:cubicBezTo>
                  <a:cubicBezTo>
                    <a:pt x="225" y="202"/>
                    <a:pt x="215" y="202"/>
                    <a:pt x="206" y="212"/>
                  </a:cubicBezTo>
                  <a:cubicBezTo>
                    <a:pt x="196" y="212"/>
                    <a:pt x="186" y="212"/>
                    <a:pt x="176" y="222"/>
                  </a:cubicBezTo>
                  <a:lnTo>
                    <a:pt x="154" y="222"/>
                  </a:lnTo>
                  <a:cubicBezTo>
                    <a:pt x="144" y="222"/>
                    <a:pt x="134" y="222"/>
                    <a:pt x="124" y="212"/>
                  </a:cubicBezTo>
                  <a:cubicBezTo>
                    <a:pt x="114" y="212"/>
                    <a:pt x="102" y="212"/>
                    <a:pt x="92" y="202"/>
                  </a:cubicBezTo>
                  <a:cubicBezTo>
                    <a:pt x="92" y="202"/>
                    <a:pt x="82" y="190"/>
                    <a:pt x="72" y="180"/>
                  </a:cubicBezTo>
                  <a:cubicBezTo>
                    <a:pt x="62" y="170"/>
                    <a:pt x="52" y="160"/>
                    <a:pt x="52" y="150"/>
                  </a:cubicBezTo>
                  <a:cubicBezTo>
                    <a:pt x="40" y="128"/>
                    <a:pt x="30" y="108"/>
                    <a:pt x="30" y="99"/>
                  </a:cubicBezTo>
                  <a:cubicBezTo>
                    <a:pt x="30" y="89"/>
                    <a:pt x="30" y="79"/>
                    <a:pt x="20" y="66"/>
                  </a:cubicBezTo>
                  <a:cubicBezTo>
                    <a:pt x="20" y="57"/>
                    <a:pt x="20" y="57"/>
                    <a:pt x="10" y="57"/>
                  </a:cubicBezTo>
                  <a:lnTo>
                    <a:pt x="0" y="57"/>
                  </a:lnTo>
                  <a:lnTo>
                    <a:pt x="0" y="66"/>
                  </a:lnTo>
                  <a:cubicBezTo>
                    <a:pt x="10" y="128"/>
                    <a:pt x="30" y="180"/>
                    <a:pt x="72" y="212"/>
                  </a:cubicBezTo>
                  <a:cubicBezTo>
                    <a:pt x="82" y="232"/>
                    <a:pt x="102" y="242"/>
                    <a:pt x="124" y="242"/>
                  </a:cubicBezTo>
                  <a:cubicBezTo>
                    <a:pt x="144" y="252"/>
                    <a:pt x="154" y="252"/>
                    <a:pt x="176" y="252"/>
                  </a:cubicBezTo>
                  <a:lnTo>
                    <a:pt x="186" y="252"/>
                  </a:lnTo>
                  <a:cubicBezTo>
                    <a:pt x="206" y="242"/>
                    <a:pt x="225" y="232"/>
                    <a:pt x="238" y="222"/>
                  </a:cubicBezTo>
                  <a:cubicBezTo>
                    <a:pt x="257" y="212"/>
                    <a:pt x="267" y="202"/>
                    <a:pt x="287" y="180"/>
                  </a:cubicBezTo>
                  <a:cubicBezTo>
                    <a:pt x="319" y="118"/>
                    <a:pt x="309" y="57"/>
                    <a:pt x="309" y="17"/>
                  </a:cubicBezTo>
                  <a:lnTo>
                    <a:pt x="299" y="5"/>
                  </a:lnTo>
                  <a:cubicBezTo>
                    <a:pt x="299" y="5"/>
                    <a:pt x="294" y="0"/>
                    <a:pt x="290" y="0"/>
                  </a:cubicBezTo>
                  <a:close/>
                </a:path>
              </a:pathLst>
            </a:custGeom>
            <a:solidFill>
              <a:srgbClr val="4D11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73" name="Google Shape;2789;p66">
              <a:extLst>
                <a:ext uri="{FF2B5EF4-FFF2-40B4-BE49-F238E27FC236}">
                  <a16:creationId xmlns:a16="http://schemas.microsoft.com/office/drawing/2014/main" id="{3ED7D2D3-16BA-9B24-CF82-AF2E49292836}"/>
                </a:ext>
              </a:extLst>
            </p:cNvPr>
            <p:cNvSpPr/>
            <p:nvPr/>
          </p:nvSpPr>
          <p:spPr>
            <a:xfrm>
              <a:off x="7462535" y="3273109"/>
              <a:ext cx="170877" cy="160084"/>
            </a:xfrm>
            <a:custGeom>
              <a:avLst/>
              <a:gdLst/>
              <a:ahLst/>
              <a:cxnLst/>
              <a:rect l="l" t="t" r="r" b="b"/>
              <a:pathLst>
                <a:path w="1061" h="994" extrusionOk="0">
                  <a:moveTo>
                    <a:pt x="1041" y="346"/>
                  </a:moveTo>
                  <a:cubicBezTo>
                    <a:pt x="1048" y="366"/>
                    <a:pt x="1054" y="388"/>
                    <a:pt x="1060" y="410"/>
                  </a:cubicBezTo>
                  <a:cubicBezTo>
                    <a:pt x="1056" y="387"/>
                    <a:pt x="1049" y="366"/>
                    <a:pt x="1041" y="346"/>
                  </a:cubicBezTo>
                  <a:close/>
                  <a:moveTo>
                    <a:pt x="1060" y="534"/>
                  </a:moveTo>
                  <a:cubicBezTo>
                    <a:pt x="1059" y="547"/>
                    <a:pt x="1058" y="561"/>
                    <a:pt x="1056" y="575"/>
                  </a:cubicBezTo>
                  <a:lnTo>
                    <a:pt x="1056" y="575"/>
                  </a:lnTo>
                  <a:cubicBezTo>
                    <a:pt x="1057" y="568"/>
                    <a:pt x="1059" y="561"/>
                    <a:pt x="1060" y="554"/>
                  </a:cubicBezTo>
                  <a:lnTo>
                    <a:pt x="1060" y="534"/>
                  </a:lnTo>
                  <a:close/>
                  <a:moveTo>
                    <a:pt x="557" y="1"/>
                  </a:moveTo>
                  <a:cubicBezTo>
                    <a:pt x="529" y="1"/>
                    <a:pt x="502" y="3"/>
                    <a:pt x="475" y="7"/>
                  </a:cubicBezTo>
                  <a:cubicBezTo>
                    <a:pt x="403" y="30"/>
                    <a:pt x="341" y="49"/>
                    <a:pt x="279" y="91"/>
                  </a:cubicBezTo>
                  <a:cubicBezTo>
                    <a:pt x="52" y="255"/>
                    <a:pt x="0" y="563"/>
                    <a:pt x="166" y="791"/>
                  </a:cubicBezTo>
                  <a:cubicBezTo>
                    <a:pt x="259" y="923"/>
                    <a:pt x="410" y="993"/>
                    <a:pt x="565" y="993"/>
                  </a:cubicBezTo>
                  <a:cubicBezTo>
                    <a:pt x="665" y="993"/>
                    <a:pt x="766" y="964"/>
                    <a:pt x="855" y="904"/>
                  </a:cubicBezTo>
                  <a:cubicBezTo>
                    <a:pt x="967" y="820"/>
                    <a:pt x="1036" y="702"/>
                    <a:pt x="1056" y="575"/>
                  </a:cubicBezTo>
                  <a:lnTo>
                    <a:pt x="1056" y="575"/>
                  </a:lnTo>
                  <a:cubicBezTo>
                    <a:pt x="1033" y="668"/>
                    <a:pt x="983" y="743"/>
                    <a:pt x="907" y="801"/>
                  </a:cubicBezTo>
                  <a:cubicBezTo>
                    <a:pt x="865" y="833"/>
                    <a:pt x="813" y="853"/>
                    <a:pt x="764" y="862"/>
                  </a:cubicBezTo>
                  <a:cubicBezTo>
                    <a:pt x="738" y="868"/>
                    <a:pt x="711" y="871"/>
                    <a:pt x="685" y="871"/>
                  </a:cubicBezTo>
                  <a:cubicBezTo>
                    <a:pt x="565" y="871"/>
                    <a:pt x="450" y="813"/>
                    <a:pt x="381" y="719"/>
                  </a:cubicBezTo>
                  <a:cubicBezTo>
                    <a:pt x="341" y="657"/>
                    <a:pt x="309" y="586"/>
                    <a:pt x="309" y="514"/>
                  </a:cubicBezTo>
                  <a:lnTo>
                    <a:pt x="341" y="514"/>
                  </a:lnTo>
                  <a:cubicBezTo>
                    <a:pt x="381" y="514"/>
                    <a:pt x="423" y="514"/>
                    <a:pt x="455" y="502"/>
                  </a:cubicBezTo>
                  <a:cubicBezTo>
                    <a:pt x="504" y="492"/>
                    <a:pt x="536" y="482"/>
                    <a:pt x="536" y="452"/>
                  </a:cubicBezTo>
                  <a:cubicBezTo>
                    <a:pt x="536" y="440"/>
                    <a:pt x="536" y="430"/>
                    <a:pt x="526" y="430"/>
                  </a:cubicBezTo>
                  <a:cubicBezTo>
                    <a:pt x="504" y="400"/>
                    <a:pt x="433" y="368"/>
                    <a:pt x="351" y="368"/>
                  </a:cubicBezTo>
                  <a:cubicBezTo>
                    <a:pt x="341" y="358"/>
                    <a:pt x="341" y="358"/>
                    <a:pt x="331" y="358"/>
                  </a:cubicBezTo>
                  <a:cubicBezTo>
                    <a:pt x="361" y="287"/>
                    <a:pt x="403" y="225"/>
                    <a:pt x="465" y="183"/>
                  </a:cubicBezTo>
                  <a:cubicBezTo>
                    <a:pt x="517" y="153"/>
                    <a:pt x="556" y="131"/>
                    <a:pt x="618" y="121"/>
                  </a:cubicBezTo>
                  <a:cubicBezTo>
                    <a:pt x="642" y="116"/>
                    <a:pt x="666" y="114"/>
                    <a:pt x="690" y="114"/>
                  </a:cubicBezTo>
                  <a:cubicBezTo>
                    <a:pt x="810" y="114"/>
                    <a:pt x="922" y="174"/>
                    <a:pt x="998" y="277"/>
                  </a:cubicBezTo>
                  <a:cubicBezTo>
                    <a:pt x="1016" y="299"/>
                    <a:pt x="1030" y="321"/>
                    <a:pt x="1041" y="346"/>
                  </a:cubicBezTo>
                  <a:lnTo>
                    <a:pt x="1041" y="346"/>
                  </a:lnTo>
                  <a:cubicBezTo>
                    <a:pt x="1025" y="300"/>
                    <a:pt x="1004" y="257"/>
                    <a:pt x="969" y="215"/>
                  </a:cubicBezTo>
                  <a:cubicBezTo>
                    <a:pt x="872" y="74"/>
                    <a:pt x="716" y="1"/>
                    <a:pt x="557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74" name="Google Shape;2790;p66">
              <a:extLst>
                <a:ext uri="{FF2B5EF4-FFF2-40B4-BE49-F238E27FC236}">
                  <a16:creationId xmlns:a16="http://schemas.microsoft.com/office/drawing/2014/main" id="{8EB6856C-3C95-F1D1-5C36-0D0CC06FF4E7}"/>
                </a:ext>
              </a:extLst>
            </p:cNvPr>
            <p:cNvSpPr/>
            <p:nvPr/>
          </p:nvSpPr>
          <p:spPr>
            <a:xfrm>
              <a:off x="7485887" y="3330765"/>
              <a:ext cx="63133" cy="25285"/>
            </a:xfrm>
            <a:custGeom>
              <a:avLst/>
              <a:gdLst/>
              <a:ahLst/>
              <a:cxnLst/>
              <a:rect l="l" t="t" r="r" b="b"/>
              <a:pathLst>
                <a:path w="392" h="157" extrusionOk="0">
                  <a:moveTo>
                    <a:pt x="186" y="0"/>
                  </a:moveTo>
                  <a:cubicBezTo>
                    <a:pt x="154" y="0"/>
                    <a:pt x="112" y="0"/>
                    <a:pt x="82" y="10"/>
                  </a:cubicBezTo>
                  <a:cubicBezTo>
                    <a:pt x="31" y="20"/>
                    <a:pt x="1" y="42"/>
                    <a:pt x="1" y="62"/>
                  </a:cubicBezTo>
                  <a:cubicBezTo>
                    <a:pt x="1" y="104"/>
                    <a:pt x="73" y="144"/>
                    <a:pt x="164" y="156"/>
                  </a:cubicBezTo>
                  <a:lnTo>
                    <a:pt x="196" y="156"/>
                  </a:lnTo>
                  <a:cubicBezTo>
                    <a:pt x="236" y="156"/>
                    <a:pt x="278" y="156"/>
                    <a:pt x="310" y="144"/>
                  </a:cubicBezTo>
                  <a:cubicBezTo>
                    <a:pt x="359" y="134"/>
                    <a:pt x="391" y="124"/>
                    <a:pt x="391" y="94"/>
                  </a:cubicBezTo>
                  <a:cubicBezTo>
                    <a:pt x="391" y="82"/>
                    <a:pt x="391" y="72"/>
                    <a:pt x="381" y="72"/>
                  </a:cubicBezTo>
                  <a:cubicBezTo>
                    <a:pt x="359" y="42"/>
                    <a:pt x="288" y="10"/>
                    <a:pt x="206" y="10"/>
                  </a:cubicBezTo>
                  <a:cubicBezTo>
                    <a:pt x="196" y="0"/>
                    <a:pt x="196" y="0"/>
                    <a:pt x="18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75" name="Google Shape;2791;p66">
              <a:extLst>
                <a:ext uri="{FF2B5EF4-FFF2-40B4-BE49-F238E27FC236}">
                  <a16:creationId xmlns:a16="http://schemas.microsoft.com/office/drawing/2014/main" id="{37431F93-2E59-21AD-E24A-A8694F865A3F}"/>
                </a:ext>
              </a:extLst>
            </p:cNvPr>
            <p:cNvSpPr/>
            <p:nvPr/>
          </p:nvSpPr>
          <p:spPr>
            <a:xfrm>
              <a:off x="7190679" y="3261836"/>
              <a:ext cx="141082" cy="149776"/>
            </a:xfrm>
            <a:custGeom>
              <a:avLst/>
              <a:gdLst/>
              <a:ahLst/>
              <a:cxnLst/>
              <a:rect l="l" t="t" r="r" b="b"/>
              <a:pathLst>
                <a:path w="876" h="930" extrusionOk="0">
                  <a:moveTo>
                    <a:pt x="865" y="572"/>
                  </a:moveTo>
                  <a:cubicBezTo>
                    <a:pt x="860" y="594"/>
                    <a:pt x="853" y="616"/>
                    <a:pt x="846" y="638"/>
                  </a:cubicBezTo>
                  <a:lnTo>
                    <a:pt x="846" y="638"/>
                  </a:lnTo>
                  <a:cubicBezTo>
                    <a:pt x="853" y="623"/>
                    <a:pt x="859" y="609"/>
                    <a:pt x="865" y="594"/>
                  </a:cubicBezTo>
                  <a:lnTo>
                    <a:pt x="865" y="572"/>
                  </a:lnTo>
                  <a:close/>
                  <a:moveTo>
                    <a:pt x="456" y="0"/>
                  </a:moveTo>
                  <a:cubicBezTo>
                    <a:pt x="435" y="0"/>
                    <a:pt x="413" y="2"/>
                    <a:pt x="391" y="6"/>
                  </a:cubicBezTo>
                  <a:cubicBezTo>
                    <a:pt x="351" y="16"/>
                    <a:pt x="319" y="28"/>
                    <a:pt x="277" y="48"/>
                  </a:cubicBezTo>
                  <a:cubicBezTo>
                    <a:pt x="82" y="161"/>
                    <a:pt x="0" y="438"/>
                    <a:pt x="104" y="675"/>
                  </a:cubicBezTo>
                  <a:cubicBezTo>
                    <a:pt x="176" y="837"/>
                    <a:pt x="321" y="929"/>
                    <a:pt x="469" y="929"/>
                  </a:cubicBezTo>
                  <a:cubicBezTo>
                    <a:pt x="530" y="929"/>
                    <a:pt x="591" y="914"/>
                    <a:pt x="648" y="881"/>
                  </a:cubicBezTo>
                  <a:cubicBezTo>
                    <a:pt x="742" y="829"/>
                    <a:pt x="808" y="743"/>
                    <a:pt x="846" y="638"/>
                  </a:cubicBezTo>
                  <a:lnTo>
                    <a:pt x="846" y="638"/>
                  </a:lnTo>
                  <a:cubicBezTo>
                    <a:pt x="814" y="701"/>
                    <a:pt x="770" y="757"/>
                    <a:pt x="710" y="799"/>
                  </a:cubicBezTo>
                  <a:cubicBezTo>
                    <a:pt x="680" y="809"/>
                    <a:pt x="648" y="819"/>
                    <a:pt x="618" y="831"/>
                  </a:cubicBezTo>
                  <a:lnTo>
                    <a:pt x="576" y="831"/>
                  </a:lnTo>
                  <a:cubicBezTo>
                    <a:pt x="570" y="832"/>
                    <a:pt x="563" y="832"/>
                    <a:pt x="556" y="832"/>
                  </a:cubicBezTo>
                  <a:cubicBezTo>
                    <a:pt x="441" y="832"/>
                    <a:pt x="336" y="750"/>
                    <a:pt x="289" y="633"/>
                  </a:cubicBezTo>
                  <a:cubicBezTo>
                    <a:pt x="257" y="572"/>
                    <a:pt x="247" y="500"/>
                    <a:pt x="257" y="438"/>
                  </a:cubicBezTo>
                  <a:lnTo>
                    <a:pt x="277" y="438"/>
                  </a:lnTo>
                  <a:cubicBezTo>
                    <a:pt x="301" y="451"/>
                    <a:pt x="329" y="456"/>
                    <a:pt x="353" y="456"/>
                  </a:cubicBezTo>
                  <a:cubicBezTo>
                    <a:pt x="371" y="456"/>
                    <a:pt x="388" y="453"/>
                    <a:pt x="401" y="448"/>
                  </a:cubicBezTo>
                  <a:cubicBezTo>
                    <a:pt x="433" y="448"/>
                    <a:pt x="443" y="438"/>
                    <a:pt x="453" y="418"/>
                  </a:cubicBezTo>
                  <a:cubicBezTo>
                    <a:pt x="453" y="376"/>
                    <a:pt x="391" y="337"/>
                    <a:pt x="309" y="305"/>
                  </a:cubicBezTo>
                  <a:lnTo>
                    <a:pt x="289" y="305"/>
                  </a:lnTo>
                  <a:cubicBezTo>
                    <a:pt x="319" y="243"/>
                    <a:pt x="371" y="191"/>
                    <a:pt x="423" y="161"/>
                  </a:cubicBezTo>
                  <a:cubicBezTo>
                    <a:pt x="453" y="139"/>
                    <a:pt x="475" y="129"/>
                    <a:pt x="504" y="129"/>
                  </a:cubicBezTo>
                  <a:cubicBezTo>
                    <a:pt x="524" y="129"/>
                    <a:pt x="537" y="119"/>
                    <a:pt x="546" y="119"/>
                  </a:cubicBezTo>
                  <a:cubicBezTo>
                    <a:pt x="670" y="119"/>
                    <a:pt x="784" y="191"/>
                    <a:pt x="845" y="315"/>
                  </a:cubicBezTo>
                  <a:cubicBezTo>
                    <a:pt x="865" y="357"/>
                    <a:pt x="875" y="408"/>
                    <a:pt x="875" y="448"/>
                  </a:cubicBezTo>
                  <a:lnTo>
                    <a:pt x="875" y="448"/>
                  </a:lnTo>
                  <a:cubicBezTo>
                    <a:pt x="875" y="386"/>
                    <a:pt x="855" y="315"/>
                    <a:pt x="833" y="253"/>
                  </a:cubicBezTo>
                  <a:cubicBezTo>
                    <a:pt x="762" y="91"/>
                    <a:pt x="611" y="0"/>
                    <a:pt x="45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76" name="Google Shape;2792;p66">
              <a:extLst>
                <a:ext uri="{FF2B5EF4-FFF2-40B4-BE49-F238E27FC236}">
                  <a16:creationId xmlns:a16="http://schemas.microsoft.com/office/drawing/2014/main" id="{1657FA0D-B16E-CBF9-3707-611DE3427E6D}"/>
                </a:ext>
              </a:extLst>
            </p:cNvPr>
            <p:cNvSpPr/>
            <p:nvPr/>
          </p:nvSpPr>
          <p:spPr>
            <a:xfrm>
              <a:off x="7210489" y="3309185"/>
              <a:ext cx="53147" cy="26251"/>
            </a:xfrm>
            <a:custGeom>
              <a:avLst/>
              <a:gdLst/>
              <a:ahLst/>
              <a:cxnLst/>
              <a:rect l="l" t="t" r="r" b="b"/>
              <a:pathLst>
                <a:path w="330" h="163" extrusionOk="0">
                  <a:moveTo>
                    <a:pt x="63" y="1"/>
                  </a:moveTo>
                  <a:cubicBezTo>
                    <a:pt x="31" y="11"/>
                    <a:pt x="11" y="21"/>
                    <a:pt x="11" y="43"/>
                  </a:cubicBezTo>
                  <a:cubicBezTo>
                    <a:pt x="1" y="73"/>
                    <a:pt x="53" y="115"/>
                    <a:pt x="134" y="144"/>
                  </a:cubicBezTo>
                  <a:lnTo>
                    <a:pt x="154" y="144"/>
                  </a:lnTo>
                  <a:cubicBezTo>
                    <a:pt x="178" y="157"/>
                    <a:pt x="206" y="162"/>
                    <a:pt x="230" y="162"/>
                  </a:cubicBezTo>
                  <a:cubicBezTo>
                    <a:pt x="248" y="162"/>
                    <a:pt x="265" y="159"/>
                    <a:pt x="278" y="154"/>
                  </a:cubicBezTo>
                  <a:cubicBezTo>
                    <a:pt x="310" y="154"/>
                    <a:pt x="320" y="144"/>
                    <a:pt x="330" y="124"/>
                  </a:cubicBezTo>
                  <a:cubicBezTo>
                    <a:pt x="330" y="82"/>
                    <a:pt x="268" y="43"/>
                    <a:pt x="186" y="11"/>
                  </a:cubicBezTo>
                  <a:lnTo>
                    <a:pt x="166" y="11"/>
                  </a:lnTo>
                  <a:cubicBezTo>
                    <a:pt x="124" y="1"/>
                    <a:pt x="82" y="1"/>
                    <a:pt x="63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77" name="Google Shape;2793;p66">
              <a:extLst>
                <a:ext uri="{FF2B5EF4-FFF2-40B4-BE49-F238E27FC236}">
                  <a16:creationId xmlns:a16="http://schemas.microsoft.com/office/drawing/2014/main" id="{9EB3E6DA-E22C-5268-254E-71C069BF9583}"/>
                </a:ext>
              </a:extLst>
            </p:cNvPr>
            <p:cNvSpPr/>
            <p:nvPr/>
          </p:nvSpPr>
          <p:spPr>
            <a:xfrm>
              <a:off x="7512139" y="3291308"/>
              <a:ext cx="124816" cy="122076"/>
            </a:xfrm>
            <a:custGeom>
              <a:avLst/>
              <a:gdLst/>
              <a:ahLst/>
              <a:cxnLst/>
              <a:rect l="l" t="t" r="r" b="b"/>
              <a:pathLst>
                <a:path w="775" h="758" extrusionOk="0">
                  <a:moveTo>
                    <a:pt x="382" y="1"/>
                  </a:moveTo>
                  <a:cubicBezTo>
                    <a:pt x="358" y="1"/>
                    <a:pt x="334" y="3"/>
                    <a:pt x="310" y="8"/>
                  </a:cubicBezTo>
                  <a:cubicBezTo>
                    <a:pt x="248" y="18"/>
                    <a:pt x="209" y="40"/>
                    <a:pt x="157" y="70"/>
                  </a:cubicBezTo>
                  <a:cubicBezTo>
                    <a:pt x="95" y="122"/>
                    <a:pt x="53" y="174"/>
                    <a:pt x="23" y="245"/>
                  </a:cubicBezTo>
                  <a:cubicBezTo>
                    <a:pt x="33" y="245"/>
                    <a:pt x="33" y="245"/>
                    <a:pt x="43" y="255"/>
                  </a:cubicBezTo>
                  <a:cubicBezTo>
                    <a:pt x="125" y="255"/>
                    <a:pt x="196" y="287"/>
                    <a:pt x="218" y="317"/>
                  </a:cubicBezTo>
                  <a:cubicBezTo>
                    <a:pt x="228" y="317"/>
                    <a:pt x="228" y="327"/>
                    <a:pt x="228" y="339"/>
                  </a:cubicBezTo>
                  <a:cubicBezTo>
                    <a:pt x="228" y="369"/>
                    <a:pt x="196" y="379"/>
                    <a:pt x="147" y="389"/>
                  </a:cubicBezTo>
                  <a:cubicBezTo>
                    <a:pt x="115" y="401"/>
                    <a:pt x="73" y="401"/>
                    <a:pt x="33" y="401"/>
                  </a:cubicBezTo>
                  <a:lnTo>
                    <a:pt x="1" y="401"/>
                  </a:lnTo>
                  <a:cubicBezTo>
                    <a:pt x="1" y="473"/>
                    <a:pt x="33" y="544"/>
                    <a:pt x="73" y="606"/>
                  </a:cubicBezTo>
                  <a:cubicBezTo>
                    <a:pt x="142" y="700"/>
                    <a:pt x="257" y="758"/>
                    <a:pt x="377" y="758"/>
                  </a:cubicBezTo>
                  <a:cubicBezTo>
                    <a:pt x="403" y="758"/>
                    <a:pt x="430" y="755"/>
                    <a:pt x="456" y="749"/>
                  </a:cubicBezTo>
                  <a:cubicBezTo>
                    <a:pt x="505" y="740"/>
                    <a:pt x="557" y="720"/>
                    <a:pt x="599" y="688"/>
                  </a:cubicBezTo>
                  <a:cubicBezTo>
                    <a:pt x="681" y="626"/>
                    <a:pt x="732" y="544"/>
                    <a:pt x="752" y="441"/>
                  </a:cubicBezTo>
                  <a:cubicBezTo>
                    <a:pt x="774" y="339"/>
                    <a:pt x="742" y="245"/>
                    <a:pt x="690" y="164"/>
                  </a:cubicBezTo>
                  <a:cubicBezTo>
                    <a:pt x="614" y="61"/>
                    <a:pt x="502" y="1"/>
                    <a:pt x="382" y="1"/>
                  </a:cubicBezTo>
                  <a:close/>
                </a:path>
              </a:pathLst>
            </a:custGeom>
            <a:solidFill>
              <a:srgbClr val="5616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78" name="Google Shape;2794;p66">
              <a:extLst>
                <a:ext uri="{FF2B5EF4-FFF2-40B4-BE49-F238E27FC236}">
                  <a16:creationId xmlns:a16="http://schemas.microsoft.com/office/drawing/2014/main" id="{1F138E3D-3FAC-4754-401D-1DEC465B5959}"/>
                </a:ext>
              </a:extLst>
            </p:cNvPr>
            <p:cNvSpPr/>
            <p:nvPr/>
          </p:nvSpPr>
          <p:spPr>
            <a:xfrm>
              <a:off x="7230459" y="3281001"/>
              <a:ext cx="102751" cy="114829"/>
            </a:xfrm>
            <a:custGeom>
              <a:avLst/>
              <a:gdLst/>
              <a:ahLst/>
              <a:cxnLst/>
              <a:rect l="l" t="t" r="r" b="b"/>
              <a:pathLst>
                <a:path w="638" h="713" extrusionOk="0">
                  <a:moveTo>
                    <a:pt x="299" y="0"/>
                  </a:moveTo>
                  <a:cubicBezTo>
                    <a:pt x="290" y="0"/>
                    <a:pt x="277" y="10"/>
                    <a:pt x="257" y="10"/>
                  </a:cubicBezTo>
                  <a:cubicBezTo>
                    <a:pt x="228" y="10"/>
                    <a:pt x="206" y="20"/>
                    <a:pt x="176" y="42"/>
                  </a:cubicBezTo>
                  <a:cubicBezTo>
                    <a:pt x="124" y="72"/>
                    <a:pt x="72" y="124"/>
                    <a:pt x="42" y="186"/>
                  </a:cubicBezTo>
                  <a:lnTo>
                    <a:pt x="62" y="186"/>
                  </a:lnTo>
                  <a:cubicBezTo>
                    <a:pt x="144" y="218"/>
                    <a:pt x="206" y="257"/>
                    <a:pt x="196" y="299"/>
                  </a:cubicBezTo>
                  <a:cubicBezTo>
                    <a:pt x="196" y="319"/>
                    <a:pt x="186" y="329"/>
                    <a:pt x="154" y="329"/>
                  </a:cubicBezTo>
                  <a:cubicBezTo>
                    <a:pt x="141" y="334"/>
                    <a:pt x="124" y="337"/>
                    <a:pt x="106" y="337"/>
                  </a:cubicBezTo>
                  <a:cubicBezTo>
                    <a:pt x="82" y="337"/>
                    <a:pt x="54" y="332"/>
                    <a:pt x="30" y="319"/>
                  </a:cubicBezTo>
                  <a:lnTo>
                    <a:pt x="10" y="319"/>
                  </a:lnTo>
                  <a:cubicBezTo>
                    <a:pt x="0" y="381"/>
                    <a:pt x="10" y="453"/>
                    <a:pt x="42" y="514"/>
                  </a:cubicBezTo>
                  <a:cubicBezTo>
                    <a:pt x="89" y="631"/>
                    <a:pt x="194" y="713"/>
                    <a:pt x="309" y="713"/>
                  </a:cubicBezTo>
                  <a:cubicBezTo>
                    <a:pt x="316" y="713"/>
                    <a:pt x="323" y="713"/>
                    <a:pt x="329" y="712"/>
                  </a:cubicBezTo>
                  <a:lnTo>
                    <a:pt x="371" y="712"/>
                  </a:lnTo>
                  <a:cubicBezTo>
                    <a:pt x="401" y="700"/>
                    <a:pt x="433" y="690"/>
                    <a:pt x="463" y="680"/>
                  </a:cubicBezTo>
                  <a:cubicBezTo>
                    <a:pt x="537" y="628"/>
                    <a:pt x="586" y="556"/>
                    <a:pt x="618" y="475"/>
                  </a:cubicBezTo>
                  <a:cubicBezTo>
                    <a:pt x="638" y="381"/>
                    <a:pt x="638" y="290"/>
                    <a:pt x="598" y="196"/>
                  </a:cubicBezTo>
                  <a:cubicBezTo>
                    <a:pt x="537" y="72"/>
                    <a:pt x="423" y="0"/>
                    <a:pt x="299" y="0"/>
                  </a:cubicBezTo>
                  <a:close/>
                </a:path>
              </a:pathLst>
            </a:custGeom>
            <a:solidFill>
              <a:srgbClr val="5616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79" name="Google Shape;2795;p66">
              <a:extLst>
                <a:ext uri="{FF2B5EF4-FFF2-40B4-BE49-F238E27FC236}">
                  <a16:creationId xmlns:a16="http://schemas.microsoft.com/office/drawing/2014/main" id="{59C25D32-DF8C-6CFB-95EB-4713ED9B4121}"/>
                </a:ext>
              </a:extLst>
            </p:cNvPr>
            <p:cNvSpPr/>
            <p:nvPr/>
          </p:nvSpPr>
          <p:spPr>
            <a:xfrm>
              <a:off x="7223695" y="3161663"/>
              <a:ext cx="96470" cy="47832"/>
            </a:xfrm>
            <a:custGeom>
              <a:avLst/>
              <a:gdLst/>
              <a:ahLst/>
              <a:cxnLst/>
              <a:rect l="l" t="t" r="r" b="b"/>
              <a:pathLst>
                <a:path w="599" h="297" extrusionOk="0">
                  <a:moveTo>
                    <a:pt x="458" y="1"/>
                  </a:moveTo>
                  <a:cubicBezTo>
                    <a:pt x="429" y="1"/>
                    <a:pt x="397" y="4"/>
                    <a:pt x="361" y="10"/>
                  </a:cubicBezTo>
                  <a:cubicBezTo>
                    <a:pt x="319" y="20"/>
                    <a:pt x="290" y="32"/>
                    <a:pt x="257" y="42"/>
                  </a:cubicBezTo>
                  <a:cubicBezTo>
                    <a:pt x="176" y="62"/>
                    <a:pt x="114" y="104"/>
                    <a:pt x="62" y="143"/>
                  </a:cubicBezTo>
                  <a:cubicBezTo>
                    <a:pt x="23" y="185"/>
                    <a:pt x="0" y="218"/>
                    <a:pt x="10" y="247"/>
                  </a:cubicBezTo>
                  <a:cubicBezTo>
                    <a:pt x="19" y="278"/>
                    <a:pt x="71" y="297"/>
                    <a:pt x="143" y="297"/>
                  </a:cubicBezTo>
                  <a:cubicBezTo>
                    <a:pt x="169" y="297"/>
                    <a:pt x="198" y="295"/>
                    <a:pt x="228" y="289"/>
                  </a:cubicBezTo>
                  <a:cubicBezTo>
                    <a:pt x="257" y="279"/>
                    <a:pt x="299" y="267"/>
                    <a:pt x="332" y="257"/>
                  </a:cubicBezTo>
                  <a:cubicBezTo>
                    <a:pt x="485" y="195"/>
                    <a:pt x="598" y="104"/>
                    <a:pt x="579" y="52"/>
                  </a:cubicBezTo>
                  <a:cubicBezTo>
                    <a:pt x="563" y="16"/>
                    <a:pt x="520" y="1"/>
                    <a:pt x="458" y="1"/>
                  </a:cubicBezTo>
                  <a:close/>
                </a:path>
              </a:pathLst>
            </a:custGeom>
            <a:solidFill>
              <a:srgbClr val="2209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80" name="Google Shape;2796;p66">
              <a:extLst>
                <a:ext uri="{FF2B5EF4-FFF2-40B4-BE49-F238E27FC236}">
                  <a16:creationId xmlns:a16="http://schemas.microsoft.com/office/drawing/2014/main" id="{DD1F4168-C037-73B7-48A4-01920113ECAD}"/>
                </a:ext>
              </a:extLst>
            </p:cNvPr>
            <p:cNvSpPr/>
            <p:nvPr/>
          </p:nvSpPr>
          <p:spPr>
            <a:xfrm>
              <a:off x="7513749" y="3185820"/>
              <a:ext cx="108066" cy="50731"/>
            </a:xfrm>
            <a:custGeom>
              <a:avLst/>
              <a:gdLst/>
              <a:ahLst/>
              <a:cxnLst/>
              <a:rect l="l" t="t" r="r" b="b"/>
              <a:pathLst>
                <a:path w="671" h="315" extrusionOk="0">
                  <a:moveTo>
                    <a:pt x="159" y="1"/>
                  </a:moveTo>
                  <a:cubicBezTo>
                    <a:pt x="136" y="1"/>
                    <a:pt x="115" y="2"/>
                    <a:pt x="95" y="6"/>
                  </a:cubicBezTo>
                  <a:cubicBezTo>
                    <a:pt x="43" y="16"/>
                    <a:pt x="13" y="35"/>
                    <a:pt x="1" y="68"/>
                  </a:cubicBezTo>
                  <a:cubicBezTo>
                    <a:pt x="1" y="77"/>
                    <a:pt x="1" y="97"/>
                    <a:pt x="13" y="117"/>
                  </a:cubicBezTo>
                  <a:cubicBezTo>
                    <a:pt x="43" y="179"/>
                    <a:pt x="157" y="241"/>
                    <a:pt x="300" y="283"/>
                  </a:cubicBezTo>
                  <a:cubicBezTo>
                    <a:pt x="366" y="303"/>
                    <a:pt x="431" y="314"/>
                    <a:pt x="489" y="314"/>
                  </a:cubicBezTo>
                  <a:cubicBezTo>
                    <a:pt x="522" y="314"/>
                    <a:pt x="553" y="311"/>
                    <a:pt x="579" y="302"/>
                  </a:cubicBezTo>
                  <a:cubicBezTo>
                    <a:pt x="631" y="292"/>
                    <a:pt x="661" y="273"/>
                    <a:pt x="661" y="253"/>
                  </a:cubicBezTo>
                  <a:cubicBezTo>
                    <a:pt x="671" y="211"/>
                    <a:pt x="651" y="169"/>
                    <a:pt x="589" y="129"/>
                  </a:cubicBezTo>
                  <a:cubicBezTo>
                    <a:pt x="537" y="87"/>
                    <a:pt x="456" y="55"/>
                    <a:pt x="372" y="26"/>
                  </a:cubicBezTo>
                  <a:cubicBezTo>
                    <a:pt x="291" y="11"/>
                    <a:pt x="220" y="1"/>
                    <a:pt x="159" y="1"/>
                  </a:cubicBezTo>
                  <a:close/>
                </a:path>
              </a:pathLst>
            </a:custGeom>
            <a:solidFill>
              <a:srgbClr val="2209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81" name="Google Shape;2797;p66">
              <a:extLst>
                <a:ext uri="{FF2B5EF4-FFF2-40B4-BE49-F238E27FC236}">
                  <a16:creationId xmlns:a16="http://schemas.microsoft.com/office/drawing/2014/main" id="{01E1920E-462B-7986-6F5E-F092F24FA6B3}"/>
                </a:ext>
              </a:extLst>
            </p:cNvPr>
            <p:cNvSpPr/>
            <p:nvPr/>
          </p:nvSpPr>
          <p:spPr>
            <a:xfrm>
              <a:off x="7336753" y="3327544"/>
              <a:ext cx="49926" cy="87611"/>
            </a:xfrm>
            <a:custGeom>
              <a:avLst/>
              <a:gdLst/>
              <a:ahLst/>
              <a:cxnLst/>
              <a:rect l="l" t="t" r="r" b="b"/>
              <a:pathLst>
                <a:path w="310" h="544" extrusionOk="0">
                  <a:moveTo>
                    <a:pt x="257" y="1"/>
                  </a:moveTo>
                  <a:cubicBezTo>
                    <a:pt x="247" y="1"/>
                    <a:pt x="247" y="10"/>
                    <a:pt x="235" y="10"/>
                  </a:cubicBezTo>
                  <a:lnTo>
                    <a:pt x="235" y="20"/>
                  </a:lnTo>
                  <a:cubicBezTo>
                    <a:pt x="257" y="92"/>
                    <a:pt x="267" y="154"/>
                    <a:pt x="267" y="206"/>
                  </a:cubicBezTo>
                  <a:cubicBezTo>
                    <a:pt x="257" y="196"/>
                    <a:pt x="247" y="196"/>
                    <a:pt x="225" y="186"/>
                  </a:cubicBezTo>
                  <a:cubicBezTo>
                    <a:pt x="205" y="176"/>
                    <a:pt x="186" y="164"/>
                    <a:pt x="163" y="164"/>
                  </a:cubicBezTo>
                  <a:lnTo>
                    <a:pt x="124" y="164"/>
                  </a:lnTo>
                  <a:cubicBezTo>
                    <a:pt x="102" y="176"/>
                    <a:pt x="82" y="186"/>
                    <a:pt x="62" y="206"/>
                  </a:cubicBezTo>
                  <a:cubicBezTo>
                    <a:pt x="30" y="238"/>
                    <a:pt x="20" y="267"/>
                    <a:pt x="10" y="309"/>
                  </a:cubicBezTo>
                  <a:cubicBezTo>
                    <a:pt x="0" y="349"/>
                    <a:pt x="0" y="381"/>
                    <a:pt x="20" y="423"/>
                  </a:cubicBezTo>
                  <a:cubicBezTo>
                    <a:pt x="20" y="443"/>
                    <a:pt x="30" y="463"/>
                    <a:pt x="50" y="473"/>
                  </a:cubicBezTo>
                  <a:cubicBezTo>
                    <a:pt x="62" y="495"/>
                    <a:pt x="72" y="505"/>
                    <a:pt x="92" y="515"/>
                  </a:cubicBezTo>
                  <a:cubicBezTo>
                    <a:pt x="111" y="524"/>
                    <a:pt x="134" y="534"/>
                    <a:pt x="163" y="534"/>
                  </a:cubicBezTo>
                  <a:cubicBezTo>
                    <a:pt x="174" y="540"/>
                    <a:pt x="187" y="544"/>
                    <a:pt x="202" y="544"/>
                  </a:cubicBezTo>
                  <a:cubicBezTo>
                    <a:pt x="216" y="544"/>
                    <a:pt x="231" y="540"/>
                    <a:pt x="247" y="534"/>
                  </a:cubicBezTo>
                  <a:cubicBezTo>
                    <a:pt x="267" y="534"/>
                    <a:pt x="277" y="515"/>
                    <a:pt x="277" y="495"/>
                  </a:cubicBezTo>
                  <a:cubicBezTo>
                    <a:pt x="267" y="485"/>
                    <a:pt x="267" y="473"/>
                    <a:pt x="257" y="463"/>
                  </a:cubicBezTo>
                  <a:lnTo>
                    <a:pt x="153" y="463"/>
                  </a:lnTo>
                  <a:cubicBezTo>
                    <a:pt x="144" y="463"/>
                    <a:pt x="134" y="453"/>
                    <a:pt x="124" y="453"/>
                  </a:cubicBezTo>
                  <a:cubicBezTo>
                    <a:pt x="124" y="453"/>
                    <a:pt x="111" y="443"/>
                    <a:pt x="102" y="443"/>
                  </a:cubicBezTo>
                  <a:cubicBezTo>
                    <a:pt x="102" y="433"/>
                    <a:pt x="92" y="423"/>
                    <a:pt x="82" y="423"/>
                  </a:cubicBezTo>
                  <a:cubicBezTo>
                    <a:pt x="82" y="411"/>
                    <a:pt x="72" y="401"/>
                    <a:pt x="72" y="381"/>
                  </a:cubicBezTo>
                  <a:cubicBezTo>
                    <a:pt x="72" y="371"/>
                    <a:pt x="62" y="361"/>
                    <a:pt x="62" y="349"/>
                  </a:cubicBezTo>
                  <a:lnTo>
                    <a:pt x="62" y="300"/>
                  </a:lnTo>
                  <a:cubicBezTo>
                    <a:pt x="72" y="287"/>
                    <a:pt x="72" y="277"/>
                    <a:pt x="82" y="267"/>
                  </a:cubicBezTo>
                  <a:cubicBezTo>
                    <a:pt x="82" y="258"/>
                    <a:pt x="92" y="248"/>
                    <a:pt x="92" y="238"/>
                  </a:cubicBezTo>
                  <a:cubicBezTo>
                    <a:pt x="102" y="238"/>
                    <a:pt x="102" y="225"/>
                    <a:pt x="111" y="225"/>
                  </a:cubicBezTo>
                  <a:cubicBezTo>
                    <a:pt x="111" y="225"/>
                    <a:pt x="124" y="216"/>
                    <a:pt x="134" y="216"/>
                  </a:cubicBezTo>
                  <a:lnTo>
                    <a:pt x="186" y="216"/>
                  </a:lnTo>
                  <a:cubicBezTo>
                    <a:pt x="195" y="216"/>
                    <a:pt x="215" y="225"/>
                    <a:pt x="225" y="225"/>
                  </a:cubicBezTo>
                  <a:cubicBezTo>
                    <a:pt x="247" y="238"/>
                    <a:pt x="267" y="258"/>
                    <a:pt x="277" y="267"/>
                  </a:cubicBezTo>
                  <a:lnTo>
                    <a:pt x="309" y="267"/>
                  </a:lnTo>
                  <a:lnTo>
                    <a:pt x="309" y="248"/>
                  </a:lnTo>
                  <a:cubicBezTo>
                    <a:pt x="309" y="206"/>
                    <a:pt x="297" y="164"/>
                    <a:pt x="297" y="134"/>
                  </a:cubicBezTo>
                  <a:cubicBezTo>
                    <a:pt x="287" y="92"/>
                    <a:pt x="287" y="62"/>
                    <a:pt x="277" y="20"/>
                  </a:cubicBezTo>
                  <a:cubicBezTo>
                    <a:pt x="267" y="10"/>
                    <a:pt x="267" y="1"/>
                    <a:pt x="257" y="1"/>
                  </a:cubicBezTo>
                  <a:close/>
                </a:path>
              </a:pathLst>
            </a:custGeom>
            <a:solidFill>
              <a:srgbClr val="8F4C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A6B5D968-B7BA-49D7-BAD1-AF34067A1244}"/>
              </a:ext>
            </a:extLst>
          </p:cNvPr>
          <p:cNvGrpSpPr/>
          <p:nvPr/>
        </p:nvGrpSpPr>
        <p:grpSpPr>
          <a:xfrm>
            <a:off x="-107543" y="4064439"/>
            <a:ext cx="2271730" cy="2898091"/>
            <a:chOff x="126073" y="3894574"/>
            <a:chExt cx="2271730" cy="2898091"/>
          </a:xfrm>
        </p:grpSpPr>
        <p:sp>
          <p:nvSpPr>
            <p:cNvPr id="3108" name="Google Shape;1651;p44">
              <a:extLst>
                <a:ext uri="{FF2B5EF4-FFF2-40B4-BE49-F238E27FC236}">
                  <a16:creationId xmlns:a16="http://schemas.microsoft.com/office/drawing/2014/main" id="{1C49D385-5D85-E7B1-E2AA-AFC93A4542A7}"/>
                </a:ext>
              </a:extLst>
            </p:cNvPr>
            <p:cNvSpPr/>
            <p:nvPr/>
          </p:nvSpPr>
          <p:spPr>
            <a:xfrm flipH="1">
              <a:off x="480033" y="3894574"/>
              <a:ext cx="815655" cy="534864"/>
            </a:xfrm>
            <a:custGeom>
              <a:avLst/>
              <a:gdLst/>
              <a:ahLst/>
              <a:cxnLst/>
              <a:rect l="l" t="t" r="r" b="b"/>
              <a:pathLst>
                <a:path w="4906" h="3026" extrusionOk="0">
                  <a:moveTo>
                    <a:pt x="1112" y="160"/>
                  </a:moveTo>
                  <a:cubicBezTo>
                    <a:pt x="1210" y="160"/>
                    <a:pt x="1351" y="196"/>
                    <a:pt x="1417" y="222"/>
                  </a:cubicBezTo>
                  <a:cubicBezTo>
                    <a:pt x="1621" y="290"/>
                    <a:pt x="1822" y="371"/>
                    <a:pt x="2026" y="481"/>
                  </a:cubicBezTo>
                  <a:cubicBezTo>
                    <a:pt x="2269" y="614"/>
                    <a:pt x="2551" y="763"/>
                    <a:pt x="2700" y="993"/>
                  </a:cubicBezTo>
                  <a:cubicBezTo>
                    <a:pt x="2687" y="1006"/>
                    <a:pt x="2674" y="1019"/>
                    <a:pt x="2661" y="1019"/>
                  </a:cubicBezTo>
                  <a:cubicBezTo>
                    <a:pt x="2496" y="987"/>
                    <a:pt x="2334" y="962"/>
                    <a:pt x="2163" y="962"/>
                  </a:cubicBezTo>
                  <a:cubicBezTo>
                    <a:pt x="2122" y="962"/>
                    <a:pt x="2081" y="964"/>
                    <a:pt x="2039" y="967"/>
                  </a:cubicBezTo>
                  <a:lnTo>
                    <a:pt x="1971" y="967"/>
                  </a:lnTo>
                  <a:cubicBezTo>
                    <a:pt x="1634" y="789"/>
                    <a:pt x="1297" y="575"/>
                    <a:pt x="1067" y="319"/>
                  </a:cubicBezTo>
                  <a:cubicBezTo>
                    <a:pt x="958" y="197"/>
                    <a:pt x="1013" y="160"/>
                    <a:pt x="1112" y="160"/>
                  </a:cubicBezTo>
                  <a:close/>
                  <a:moveTo>
                    <a:pt x="3485" y="837"/>
                  </a:moveTo>
                  <a:cubicBezTo>
                    <a:pt x="3564" y="837"/>
                    <a:pt x="3645" y="844"/>
                    <a:pt x="3727" y="857"/>
                  </a:cubicBezTo>
                  <a:cubicBezTo>
                    <a:pt x="3970" y="899"/>
                    <a:pt x="4213" y="967"/>
                    <a:pt x="4427" y="1087"/>
                  </a:cubicBezTo>
                  <a:cubicBezTo>
                    <a:pt x="4589" y="1181"/>
                    <a:pt x="4686" y="1356"/>
                    <a:pt x="4443" y="1398"/>
                  </a:cubicBezTo>
                  <a:cubicBezTo>
                    <a:pt x="4355" y="1408"/>
                    <a:pt x="4264" y="1413"/>
                    <a:pt x="4172" y="1413"/>
                  </a:cubicBezTo>
                  <a:cubicBezTo>
                    <a:pt x="3909" y="1413"/>
                    <a:pt x="3635" y="1373"/>
                    <a:pt x="3374" y="1304"/>
                  </a:cubicBezTo>
                  <a:cubicBezTo>
                    <a:pt x="3199" y="1210"/>
                    <a:pt x="3024" y="1129"/>
                    <a:pt x="2823" y="1074"/>
                  </a:cubicBezTo>
                  <a:cubicBezTo>
                    <a:pt x="2823" y="1048"/>
                    <a:pt x="2823" y="1032"/>
                    <a:pt x="2807" y="1006"/>
                  </a:cubicBezTo>
                  <a:cubicBezTo>
                    <a:pt x="3020" y="894"/>
                    <a:pt x="3248" y="837"/>
                    <a:pt x="3485" y="837"/>
                  </a:cubicBezTo>
                  <a:close/>
                  <a:moveTo>
                    <a:pt x="1088" y="1"/>
                  </a:moveTo>
                  <a:cubicBezTo>
                    <a:pt x="1008" y="1"/>
                    <a:pt x="943" y="22"/>
                    <a:pt x="905" y="76"/>
                  </a:cubicBezTo>
                  <a:cubicBezTo>
                    <a:pt x="701" y="319"/>
                    <a:pt x="1268" y="695"/>
                    <a:pt x="1822" y="980"/>
                  </a:cubicBezTo>
                  <a:cubicBezTo>
                    <a:pt x="1404" y="1006"/>
                    <a:pt x="986" y="1142"/>
                    <a:pt x="743" y="1505"/>
                  </a:cubicBezTo>
                  <a:cubicBezTo>
                    <a:pt x="487" y="1871"/>
                    <a:pt x="1" y="2477"/>
                    <a:pt x="82" y="2937"/>
                  </a:cubicBezTo>
                  <a:cubicBezTo>
                    <a:pt x="90" y="2999"/>
                    <a:pt x="140" y="3025"/>
                    <a:pt x="188" y="3025"/>
                  </a:cubicBezTo>
                  <a:cubicBezTo>
                    <a:pt x="213" y="3025"/>
                    <a:pt x="238" y="3018"/>
                    <a:pt x="257" y="3005"/>
                  </a:cubicBezTo>
                  <a:cubicBezTo>
                    <a:pt x="445" y="2856"/>
                    <a:pt x="487" y="2626"/>
                    <a:pt x="594" y="2409"/>
                  </a:cubicBezTo>
                  <a:cubicBezTo>
                    <a:pt x="717" y="2153"/>
                    <a:pt x="837" y="1910"/>
                    <a:pt x="1135" y="1803"/>
                  </a:cubicBezTo>
                  <a:cubicBezTo>
                    <a:pt x="1460" y="1679"/>
                    <a:pt x="1747" y="1556"/>
                    <a:pt x="2088" y="1556"/>
                  </a:cubicBezTo>
                  <a:cubicBezTo>
                    <a:pt x="2159" y="1556"/>
                    <a:pt x="2232" y="1561"/>
                    <a:pt x="2308" y="1573"/>
                  </a:cubicBezTo>
                  <a:cubicBezTo>
                    <a:pt x="3199" y="1722"/>
                    <a:pt x="4038" y="2315"/>
                    <a:pt x="4819" y="2749"/>
                  </a:cubicBezTo>
                  <a:cubicBezTo>
                    <a:pt x="4826" y="2754"/>
                    <a:pt x="4834" y="2756"/>
                    <a:pt x="4842" y="2756"/>
                  </a:cubicBezTo>
                  <a:cubicBezTo>
                    <a:pt x="4877" y="2756"/>
                    <a:pt x="4906" y="2713"/>
                    <a:pt x="4874" y="2681"/>
                  </a:cubicBezTo>
                  <a:cubicBezTo>
                    <a:pt x="4537" y="2234"/>
                    <a:pt x="4132" y="1803"/>
                    <a:pt x="3659" y="1479"/>
                  </a:cubicBezTo>
                  <a:lnTo>
                    <a:pt x="3659" y="1479"/>
                  </a:lnTo>
                  <a:cubicBezTo>
                    <a:pt x="3854" y="1520"/>
                    <a:pt x="4051" y="1547"/>
                    <a:pt x="4224" y="1547"/>
                  </a:cubicBezTo>
                  <a:cubicBezTo>
                    <a:pt x="4504" y="1547"/>
                    <a:pt x="4719" y="1475"/>
                    <a:pt x="4751" y="1275"/>
                  </a:cubicBezTo>
                  <a:cubicBezTo>
                    <a:pt x="4806" y="951"/>
                    <a:pt x="3915" y="763"/>
                    <a:pt x="3740" y="750"/>
                  </a:cubicBezTo>
                  <a:cubicBezTo>
                    <a:pt x="3654" y="737"/>
                    <a:pt x="3571" y="731"/>
                    <a:pt x="3492" y="731"/>
                  </a:cubicBezTo>
                  <a:cubicBezTo>
                    <a:pt x="3222" y="731"/>
                    <a:pt x="2989" y="803"/>
                    <a:pt x="2781" y="938"/>
                  </a:cubicBezTo>
                  <a:cubicBezTo>
                    <a:pt x="2632" y="656"/>
                    <a:pt x="2188" y="452"/>
                    <a:pt x="1971" y="332"/>
                  </a:cubicBezTo>
                  <a:cubicBezTo>
                    <a:pt x="1834" y="269"/>
                    <a:pt x="1369" y="1"/>
                    <a:pt x="108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09" name="Google Shape;1652;p44">
              <a:extLst>
                <a:ext uri="{FF2B5EF4-FFF2-40B4-BE49-F238E27FC236}">
                  <a16:creationId xmlns:a16="http://schemas.microsoft.com/office/drawing/2014/main" id="{68DC3C71-A8B8-4F61-9C07-F4330A585433}"/>
                </a:ext>
              </a:extLst>
            </p:cNvPr>
            <p:cNvSpPr/>
            <p:nvPr/>
          </p:nvSpPr>
          <p:spPr>
            <a:xfrm flipH="1">
              <a:off x="837651" y="3894574"/>
              <a:ext cx="440247" cy="459566"/>
            </a:xfrm>
            <a:custGeom>
              <a:avLst/>
              <a:gdLst/>
              <a:ahLst/>
              <a:cxnLst/>
              <a:rect l="l" t="t" r="r" b="b"/>
              <a:pathLst>
                <a:path w="2648" h="2600" extrusionOk="0">
                  <a:moveTo>
                    <a:pt x="981" y="1"/>
                  </a:moveTo>
                  <a:cubicBezTo>
                    <a:pt x="901" y="1"/>
                    <a:pt x="836" y="22"/>
                    <a:pt x="798" y="76"/>
                  </a:cubicBezTo>
                  <a:cubicBezTo>
                    <a:pt x="594" y="319"/>
                    <a:pt x="1161" y="695"/>
                    <a:pt x="1715" y="980"/>
                  </a:cubicBezTo>
                  <a:cubicBezTo>
                    <a:pt x="1297" y="1006"/>
                    <a:pt x="879" y="1142"/>
                    <a:pt x="636" y="1505"/>
                  </a:cubicBezTo>
                  <a:cubicBezTo>
                    <a:pt x="448" y="1777"/>
                    <a:pt x="108" y="2208"/>
                    <a:pt x="1" y="2600"/>
                  </a:cubicBezTo>
                  <a:cubicBezTo>
                    <a:pt x="218" y="2396"/>
                    <a:pt x="461" y="2221"/>
                    <a:pt x="691" y="2046"/>
                  </a:cubicBezTo>
                  <a:cubicBezTo>
                    <a:pt x="785" y="1939"/>
                    <a:pt x="879" y="1858"/>
                    <a:pt x="1028" y="1803"/>
                  </a:cubicBezTo>
                  <a:cubicBezTo>
                    <a:pt x="1041" y="1790"/>
                    <a:pt x="1054" y="1790"/>
                    <a:pt x="1080" y="1777"/>
                  </a:cubicBezTo>
                  <a:cubicBezTo>
                    <a:pt x="1514" y="1492"/>
                    <a:pt x="1958" y="1236"/>
                    <a:pt x="2431" y="993"/>
                  </a:cubicBezTo>
                  <a:cubicBezTo>
                    <a:pt x="2314" y="974"/>
                    <a:pt x="2190" y="960"/>
                    <a:pt x="2069" y="960"/>
                  </a:cubicBezTo>
                  <a:cubicBezTo>
                    <a:pt x="2023" y="960"/>
                    <a:pt x="1977" y="962"/>
                    <a:pt x="1932" y="967"/>
                  </a:cubicBezTo>
                  <a:lnTo>
                    <a:pt x="1864" y="967"/>
                  </a:lnTo>
                  <a:cubicBezTo>
                    <a:pt x="1527" y="789"/>
                    <a:pt x="1190" y="575"/>
                    <a:pt x="960" y="319"/>
                  </a:cubicBezTo>
                  <a:cubicBezTo>
                    <a:pt x="851" y="197"/>
                    <a:pt x="906" y="160"/>
                    <a:pt x="1005" y="160"/>
                  </a:cubicBezTo>
                  <a:cubicBezTo>
                    <a:pt x="1103" y="160"/>
                    <a:pt x="1244" y="196"/>
                    <a:pt x="1310" y="222"/>
                  </a:cubicBezTo>
                  <a:cubicBezTo>
                    <a:pt x="1514" y="290"/>
                    <a:pt x="1715" y="371"/>
                    <a:pt x="1919" y="481"/>
                  </a:cubicBezTo>
                  <a:cubicBezTo>
                    <a:pt x="2133" y="614"/>
                    <a:pt x="2392" y="737"/>
                    <a:pt x="2554" y="938"/>
                  </a:cubicBezTo>
                  <a:cubicBezTo>
                    <a:pt x="2580" y="912"/>
                    <a:pt x="2606" y="899"/>
                    <a:pt x="2648" y="886"/>
                  </a:cubicBezTo>
                  <a:cubicBezTo>
                    <a:pt x="2473" y="627"/>
                    <a:pt x="2068" y="439"/>
                    <a:pt x="1864" y="332"/>
                  </a:cubicBezTo>
                  <a:cubicBezTo>
                    <a:pt x="1727" y="269"/>
                    <a:pt x="1262" y="1"/>
                    <a:pt x="981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35C89C9D-03A4-46CB-8FC0-CCCFE5599485}"/>
                </a:ext>
              </a:extLst>
            </p:cNvPr>
            <p:cNvGrpSpPr/>
            <p:nvPr/>
          </p:nvGrpSpPr>
          <p:grpSpPr>
            <a:xfrm>
              <a:off x="126073" y="3914371"/>
              <a:ext cx="1551340" cy="2878294"/>
              <a:chOff x="126073" y="3914371"/>
              <a:chExt cx="1551340" cy="2878294"/>
            </a:xfrm>
          </p:grpSpPr>
          <p:sp>
            <p:nvSpPr>
              <p:cNvPr id="3083" name="Google Shape;1631;p44">
                <a:extLst>
                  <a:ext uri="{FF2B5EF4-FFF2-40B4-BE49-F238E27FC236}">
                    <a16:creationId xmlns:a16="http://schemas.microsoft.com/office/drawing/2014/main" id="{406F8087-889F-B860-194F-9F7B88E89CD3}"/>
                  </a:ext>
                </a:extLst>
              </p:cNvPr>
              <p:cNvSpPr/>
              <p:nvPr/>
            </p:nvSpPr>
            <p:spPr>
              <a:xfrm flipH="1">
                <a:off x="1441495" y="4849410"/>
                <a:ext cx="235918" cy="235262"/>
              </a:xfrm>
              <a:custGeom>
                <a:avLst/>
                <a:gdLst/>
                <a:ahLst/>
                <a:cxnLst/>
                <a:rect l="l" t="t" r="r" b="b"/>
                <a:pathLst>
                  <a:path w="1419" h="1331" extrusionOk="0">
                    <a:moveTo>
                      <a:pt x="864" y="0"/>
                    </a:moveTo>
                    <a:cubicBezTo>
                      <a:pt x="761" y="0"/>
                      <a:pt x="659" y="31"/>
                      <a:pt x="567" y="101"/>
                    </a:cubicBezTo>
                    <a:cubicBezTo>
                      <a:pt x="460" y="182"/>
                      <a:pt x="421" y="328"/>
                      <a:pt x="460" y="451"/>
                    </a:cubicBezTo>
                    <a:cubicBezTo>
                      <a:pt x="466" y="472"/>
                      <a:pt x="475" y="491"/>
                      <a:pt x="486" y="506"/>
                    </a:cubicBezTo>
                    <a:lnTo>
                      <a:pt x="486" y="506"/>
                    </a:lnTo>
                    <a:cubicBezTo>
                      <a:pt x="169" y="688"/>
                      <a:pt x="0" y="1276"/>
                      <a:pt x="447" y="1329"/>
                    </a:cubicBezTo>
                    <a:cubicBezTo>
                      <a:pt x="450" y="1330"/>
                      <a:pt x="453" y="1331"/>
                      <a:pt x="456" y="1331"/>
                    </a:cubicBezTo>
                    <a:cubicBezTo>
                      <a:pt x="485" y="1331"/>
                      <a:pt x="482" y="1273"/>
                      <a:pt x="447" y="1261"/>
                    </a:cubicBezTo>
                    <a:cubicBezTo>
                      <a:pt x="115" y="1153"/>
                      <a:pt x="302" y="672"/>
                      <a:pt x="555" y="558"/>
                    </a:cubicBezTo>
                    <a:lnTo>
                      <a:pt x="555" y="558"/>
                    </a:lnTo>
                    <a:cubicBezTo>
                      <a:pt x="586" y="571"/>
                      <a:pt x="622" y="576"/>
                      <a:pt x="659" y="576"/>
                    </a:cubicBezTo>
                    <a:cubicBezTo>
                      <a:pt x="706" y="576"/>
                      <a:pt x="755" y="568"/>
                      <a:pt x="797" y="558"/>
                    </a:cubicBezTo>
                    <a:cubicBezTo>
                      <a:pt x="839" y="545"/>
                      <a:pt x="826" y="490"/>
                      <a:pt x="797" y="477"/>
                    </a:cubicBezTo>
                    <a:cubicBezTo>
                      <a:pt x="755" y="460"/>
                      <a:pt x="714" y="453"/>
                      <a:pt x="673" y="453"/>
                    </a:cubicBezTo>
                    <a:cubicBezTo>
                      <a:pt x="651" y="453"/>
                      <a:pt x="629" y="455"/>
                      <a:pt x="607" y="459"/>
                    </a:cubicBezTo>
                    <a:lnTo>
                      <a:pt x="607" y="459"/>
                    </a:lnTo>
                    <a:cubicBezTo>
                      <a:pt x="525" y="403"/>
                      <a:pt x="528" y="268"/>
                      <a:pt x="622" y="166"/>
                    </a:cubicBezTo>
                    <a:cubicBezTo>
                      <a:pt x="703" y="85"/>
                      <a:pt x="810" y="59"/>
                      <a:pt x="933" y="59"/>
                    </a:cubicBezTo>
                    <a:cubicBezTo>
                      <a:pt x="1108" y="59"/>
                      <a:pt x="1296" y="182"/>
                      <a:pt x="1406" y="328"/>
                    </a:cubicBezTo>
                    <a:cubicBezTo>
                      <a:pt x="1406" y="328"/>
                      <a:pt x="1419" y="328"/>
                      <a:pt x="1419" y="315"/>
                    </a:cubicBezTo>
                    <a:cubicBezTo>
                      <a:pt x="1292" y="133"/>
                      <a:pt x="1077" y="0"/>
                      <a:pt x="864" y="0"/>
                    </a:cubicBezTo>
                    <a:close/>
                  </a:path>
                </a:pathLst>
              </a:custGeom>
              <a:solidFill>
                <a:srgbClr val="200A0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84" name="Google Shape;1632;p44">
                <a:extLst>
                  <a:ext uri="{FF2B5EF4-FFF2-40B4-BE49-F238E27FC236}">
                    <a16:creationId xmlns:a16="http://schemas.microsoft.com/office/drawing/2014/main" id="{026A4678-0066-6CB0-A11D-E11BF5F5AF4C}"/>
                  </a:ext>
                </a:extLst>
              </p:cNvPr>
              <p:cNvSpPr/>
              <p:nvPr/>
            </p:nvSpPr>
            <p:spPr>
              <a:xfrm flipH="1">
                <a:off x="1248637" y="5119670"/>
                <a:ext cx="240407" cy="187008"/>
              </a:xfrm>
              <a:custGeom>
                <a:avLst/>
                <a:gdLst/>
                <a:ahLst/>
                <a:cxnLst/>
                <a:rect l="l" t="t" r="r" b="b"/>
                <a:pathLst>
                  <a:path w="1446" h="1058" extrusionOk="0">
                    <a:moveTo>
                      <a:pt x="772" y="1"/>
                    </a:moveTo>
                    <a:cubicBezTo>
                      <a:pt x="516" y="111"/>
                      <a:pt x="1" y="312"/>
                      <a:pt x="192" y="662"/>
                    </a:cubicBezTo>
                    <a:cubicBezTo>
                      <a:pt x="240" y="755"/>
                      <a:pt x="327" y="790"/>
                      <a:pt x="426" y="790"/>
                    </a:cubicBezTo>
                    <a:cubicBezTo>
                      <a:pt x="533" y="790"/>
                      <a:pt x="653" y="749"/>
                      <a:pt x="749" y="697"/>
                    </a:cubicBezTo>
                    <a:lnTo>
                      <a:pt x="749" y="697"/>
                    </a:lnTo>
                    <a:cubicBezTo>
                      <a:pt x="726" y="781"/>
                      <a:pt x="729" y="869"/>
                      <a:pt x="785" y="934"/>
                    </a:cubicBezTo>
                    <a:cubicBezTo>
                      <a:pt x="841" y="1008"/>
                      <a:pt x="937" y="1058"/>
                      <a:pt x="1032" y="1058"/>
                    </a:cubicBezTo>
                    <a:cubicBezTo>
                      <a:pt x="1073" y="1058"/>
                      <a:pt x="1114" y="1048"/>
                      <a:pt x="1151" y="1028"/>
                    </a:cubicBezTo>
                    <a:cubicBezTo>
                      <a:pt x="1420" y="879"/>
                      <a:pt x="1446" y="487"/>
                      <a:pt x="1433" y="218"/>
                    </a:cubicBezTo>
                    <a:cubicBezTo>
                      <a:pt x="1433" y="197"/>
                      <a:pt x="1419" y="186"/>
                      <a:pt x="1405" y="186"/>
                    </a:cubicBezTo>
                    <a:cubicBezTo>
                      <a:pt x="1391" y="186"/>
                      <a:pt x="1378" y="197"/>
                      <a:pt x="1378" y="218"/>
                    </a:cubicBezTo>
                    <a:cubicBezTo>
                      <a:pt x="1365" y="367"/>
                      <a:pt x="1339" y="529"/>
                      <a:pt x="1297" y="662"/>
                    </a:cubicBezTo>
                    <a:cubicBezTo>
                      <a:pt x="1271" y="772"/>
                      <a:pt x="1216" y="866"/>
                      <a:pt x="1135" y="921"/>
                    </a:cubicBezTo>
                    <a:cubicBezTo>
                      <a:pt x="1097" y="940"/>
                      <a:pt x="1057" y="952"/>
                      <a:pt x="1012" y="952"/>
                    </a:cubicBezTo>
                    <a:cubicBezTo>
                      <a:pt x="995" y="952"/>
                      <a:pt x="978" y="950"/>
                      <a:pt x="960" y="947"/>
                    </a:cubicBezTo>
                    <a:cubicBezTo>
                      <a:pt x="746" y="905"/>
                      <a:pt x="853" y="678"/>
                      <a:pt x="908" y="581"/>
                    </a:cubicBezTo>
                    <a:cubicBezTo>
                      <a:pt x="937" y="552"/>
                      <a:pt x="899" y="514"/>
                      <a:pt x="862" y="514"/>
                    </a:cubicBezTo>
                    <a:cubicBezTo>
                      <a:pt x="849" y="514"/>
                      <a:pt x="837" y="518"/>
                      <a:pt x="827" y="529"/>
                    </a:cubicBezTo>
                    <a:cubicBezTo>
                      <a:pt x="742" y="602"/>
                      <a:pt x="601" y="676"/>
                      <a:pt x="473" y="676"/>
                    </a:cubicBezTo>
                    <a:cubicBezTo>
                      <a:pt x="414" y="676"/>
                      <a:pt x="358" y="660"/>
                      <a:pt x="312" y="623"/>
                    </a:cubicBezTo>
                    <a:cubicBezTo>
                      <a:pt x="69" y="435"/>
                      <a:pt x="665" y="111"/>
                      <a:pt x="785" y="43"/>
                    </a:cubicBezTo>
                    <a:cubicBezTo>
                      <a:pt x="811" y="30"/>
                      <a:pt x="785" y="1"/>
                      <a:pt x="772" y="1"/>
                    </a:cubicBezTo>
                    <a:close/>
                  </a:path>
                </a:pathLst>
              </a:custGeom>
              <a:solidFill>
                <a:srgbClr val="200A0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85" name="Google Shape;1633;p44">
                <a:extLst>
                  <a:ext uri="{FF2B5EF4-FFF2-40B4-BE49-F238E27FC236}">
                    <a16:creationId xmlns:a16="http://schemas.microsoft.com/office/drawing/2014/main" id="{6C7293F0-A035-8562-CC8C-A47E73BC8039}"/>
                  </a:ext>
                </a:extLst>
              </p:cNvPr>
              <p:cNvSpPr/>
              <p:nvPr/>
            </p:nvSpPr>
            <p:spPr>
              <a:xfrm flipH="1">
                <a:off x="166473" y="4656923"/>
                <a:ext cx="186540" cy="158373"/>
              </a:xfrm>
              <a:custGeom>
                <a:avLst/>
                <a:gdLst/>
                <a:ahLst/>
                <a:cxnLst/>
                <a:rect l="l" t="t" r="r" b="b"/>
                <a:pathLst>
                  <a:path w="1122" h="896" extrusionOk="0">
                    <a:moveTo>
                      <a:pt x="311" y="1"/>
                    </a:moveTo>
                    <a:cubicBezTo>
                      <a:pt x="306" y="1"/>
                      <a:pt x="301" y="1"/>
                      <a:pt x="296" y="1"/>
                    </a:cubicBezTo>
                    <a:cubicBezTo>
                      <a:pt x="53" y="1"/>
                      <a:pt x="1" y="312"/>
                      <a:pt x="27" y="513"/>
                    </a:cubicBezTo>
                    <a:cubicBezTo>
                      <a:pt x="27" y="517"/>
                      <a:pt x="30" y="518"/>
                      <a:pt x="35" y="518"/>
                    </a:cubicBezTo>
                    <a:cubicBezTo>
                      <a:pt x="46" y="518"/>
                      <a:pt x="64" y="509"/>
                      <a:pt x="53" y="500"/>
                    </a:cubicBezTo>
                    <a:cubicBezTo>
                      <a:pt x="27" y="325"/>
                      <a:pt x="82" y="69"/>
                      <a:pt x="296" y="56"/>
                    </a:cubicBezTo>
                    <a:cubicBezTo>
                      <a:pt x="306" y="55"/>
                      <a:pt x="315" y="54"/>
                      <a:pt x="324" y="54"/>
                    </a:cubicBezTo>
                    <a:cubicBezTo>
                      <a:pt x="524" y="54"/>
                      <a:pt x="489" y="339"/>
                      <a:pt x="451" y="479"/>
                    </a:cubicBezTo>
                    <a:lnTo>
                      <a:pt x="451" y="479"/>
                    </a:lnTo>
                    <a:cubicBezTo>
                      <a:pt x="449" y="482"/>
                      <a:pt x="447" y="484"/>
                      <a:pt x="445" y="487"/>
                    </a:cubicBezTo>
                    <a:cubicBezTo>
                      <a:pt x="446" y="488"/>
                      <a:pt x="447" y="489"/>
                      <a:pt x="448" y="490"/>
                    </a:cubicBezTo>
                    <a:lnTo>
                      <a:pt x="448" y="490"/>
                    </a:lnTo>
                    <a:cubicBezTo>
                      <a:pt x="447" y="493"/>
                      <a:pt x="446" y="497"/>
                      <a:pt x="445" y="500"/>
                    </a:cubicBezTo>
                    <a:cubicBezTo>
                      <a:pt x="437" y="516"/>
                      <a:pt x="455" y="528"/>
                      <a:pt x="473" y="528"/>
                    </a:cubicBezTo>
                    <a:cubicBezTo>
                      <a:pt x="484" y="528"/>
                      <a:pt x="495" y="524"/>
                      <a:pt x="500" y="513"/>
                    </a:cubicBezTo>
                    <a:cubicBezTo>
                      <a:pt x="564" y="424"/>
                      <a:pt x="652" y="374"/>
                      <a:pt x="744" y="374"/>
                    </a:cubicBezTo>
                    <a:cubicBezTo>
                      <a:pt x="807" y="374"/>
                      <a:pt x="871" y="397"/>
                      <a:pt x="931" y="445"/>
                    </a:cubicBezTo>
                    <a:cubicBezTo>
                      <a:pt x="1093" y="568"/>
                      <a:pt x="999" y="730"/>
                      <a:pt x="905" y="866"/>
                    </a:cubicBezTo>
                    <a:cubicBezTo>
                      <a:pt x="905" y="876"/>
                      <a:pt x="913" y="895"/>
                      <a:pt x="930" y="895"/>
                    </a:cubicBezTo>
                    <a:cubicBezTo>
                      <a:pt x="934" y="895"/>
                      <a:pt x="939" y="894"/>
                      <a:pt x="944" y="892"/>
                    </a:cubicBezTo>
                    <a:cubicBezTo>
                      <a:pt x="1122" y="769"/>
                      <a:pt x="1122" y="542"/>
                      <a:pt x="973" y="406"/>
                    </a:cubicBezTo>
                    <a:cubicBezTo>
                      <a:pt x="906" y="344"/>
                      <a:pt x="831" y="318"/>
                      <a:pt x="757" y="318"/>
                    </a:cubicBezTo>
                    <a:cubicBezTo>
                      <a:pt x="674" y="318"/>
                      <a:pt x="592" y="351"/>
                      <a:pt x="524" y="405"/>
                    </a:cubicBezTo>
                    <a:lnTo>
                      <a:pt x="524" y="405"/>
                    </a:lnTo>
                    <a:cubicBezTo>
                      <a:pt x="554" y="224"/>
                      <a:pt x="533" y="1"/>
                      <a:pt x="311" y="1"/>
                    </a:cubicBezTo>
                    <a:close/>
                  </a:path>
                </a:pathLst>
              </a:custGeom>
              <a:solidFill>
                <a:srgbClr val="200A0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86" name="Google Shape;1634;p44">
                <a:extLst>
                  <a:ext uri="{FF2B5EF4-FFF2-40B4-BE49-F238E27FC236}">
                    <a16:creationId xmlns:a16="http://schemas.microsoft.com/office/drawing/2014/main" id="{4A92E721-EE21-E40C-F728-92D514294B43}"/>
                  </a:ext>
                </a:extLst>
              </p:cNvPr>
              <p:cNvSpPr/>
              <p:nvPr/>
            </p:nvSpPr>
            <p:spPr>
              <a:xfrm flipH="1">
                <a:off x="447114" y="5076718"/>
                <a:ext cx="123529" cy="127795"/>
              </a:xfrm>
              <a:custGeom>
                <a:avLst/>
                <a:gdLst/>
                <a:ahLst/>
                <a:cxnLst/>
                <a:rect l="l" t="t" r="r" b="b"/>
                <a:pathLst>
                  <a:path w="743" h="723" extrusionOk="0">
                    <a:moveTo>
                      <a:pt x="730" y="1"/>
                    </a:moveTo>
                    <a:cubicBezTo>
                      <a:pt x="471" y="1"/>
                      <a:pt x="163" y="150"/>
                      <a:pt x="40" y="393"/>
                    </a:cubicBezTo>
                    <a:cubicBezTo>
                      <a:pt x="1" y="487"/>
                      <a:pt x="1" y="581"/>
                      <a:pt x="66" y="649"/>
                    </a:cubicBezTo>
                    <a:cubicBezTo>
                      <a:pt x="124" y="707"/>
                      <a:pt x="207" y="723"/>
                      <a:pt x="291" y="723"/>
                    </a:cubicBezTo>
                    <a:cubicBezTo>
                      <a:pt x="366" y="723"/>
                      <a:pt x="442" y="710"/>
                      <a:pt x="500" y="704"/>
                    </a:cubicBezTo>
                    <a:cubicBezTo>
                      <a:pt x="539" y="691"/>
                      <a:pt x="526" y="636"/>
                      <a:pt x="500" y="636"/>
                    </a:cubicBezTo>
                    <a:cubicBezTo>
                      <a:pt x="450" y="641"/>
                      <a:pt x="395" y="646"/>
                      <a:pt x="342" y="646"/>
                    </a:cubicBezTo>
                    <a:cubicBezTo>
                      <a:pt x="264" y="646"/>
                      <a:pt x="189" y="635"/>
                      <a:pt x="134" y="597"/>
                    </a:cubicBezTo>
                    <a:cubicBezTo>
                      <a:pt x="66" y="529"/>
                      <a:pt x="121" y="435"/>
                      <a:pt x="147" y="380"/>
                    </a:cubicBezTo>
                    <a:cubicBezTo>
                      <a:pt x="270" y="176"/>
                      <a:pt x="500" y="43"/>
                      <a:pt x="730" y="30"/>
                    </a:cubicBezTo>
                    <a:cubicBezTo>
                      <a:pt x="743" y="30"/>
                      <a:pt x="743" y="1"/>
                      <a:pt x="730" y="1"/>
                    </a:cubicBezTo>
                    <a:close/>
                  </a:path>
                </a:pathLst>
              </a:custGeom>
              <a:solidFill>
                <a:srgbClr val="200A0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87" name="Google Shape;1635;p44">
                <a:extLst>
                  <a:ext uri="{FF2B5EF4-FFF2-40B4-BE49-F238E27FC236}">
                    <a16:creationId xmlns:a16="http://schemas.microsoft.com/office/drawing/2014/main" id="{21A3F4F7-6F9E-AC40-D02E-2A392E8B6915}"/>
                  </a:ext>
                </a:extLst>
              </p:cNvPr>
              <p:cNvSpPr/>
              <p:nvPr/>
            </p:nvSpPr>
            <p:spPr>
              <a:xfrm flipH="1">
                <a:off x="588765" y="3914371"/>
                <a:ext cx="232759" cy="150066"/>
              </a:xfrm>
              <a:custGeom>
                <a:avLst/>
                <a:gdLst/>
                <a:ahLst/>
                <a:cxnLst/>
                <a:rect l="l" t="t" r="r" b="b"/>
                <a:pathLst>
                  <a:path w="1400" h="849" extrusionOk="0">
                    <a:moveTo>
                      <a:pt x="723" y="0"/>
                    </a:moveTo>
                    <a:cubicBezTo>
                      <a:pt x="435" y="0"/>
                      <a:pt x="120" y="149"/>
                      <a:pt x="10" y="408"/>
                    </a:cubicBezTo>
                    <a:cubicBezTo>
                      <a:pt x="1" y="426"/>
                      <a:pt x="17" y="446"/>
                      <a:pt x="38" y="446"/>
                    </a:cubicBezTo>
                    <a:cubicBezTo>
                      <a:pt x="47" y="446"/>
                      <a:pt x="56" y="442"/>
                      <a:pt x="65" y="434"/>
                    </a:cubicBezTo>
                    <a:cubicBezTo>
                      <a:pt x="70" y="422"/>
                      <a:pt x="73" y="413"/>
                      <a:pt x="76" y="407"/>
                    </a:cubicBezTo>
                    <a:lnTo>
                      <a:pt x="76" y="407"/>
                    </a:lnTo>
                    <a:cubicBezTo>
                      <a:pt x="256" y="213"/>
                      <a:pt x="463" y="88"/>
                      <a:pt x="714" y="88"/>
                    </a:cubicBezTo>
                    <a:cubicBezTo>
                      <a:pt x="774" y="88"/>
                      <a:pt x="836" y="95"/>
                      <a:pt x="901" y="110"/>
                    </a:cubicBezTo>
                    <a:cubicBezTo>
                      <a:pt x="1024" y="139"/>
                      <a:pt x="1144" y="207"/>
                      <a:pt x="1186" y="340"/>
                    </a:cubicBezTo>
                    <a:cubicBezTo>
                      <a:pt x="1238" y="515"/>
                      <a:pt x="1063" y="693"/>
                      <a:pt x="956" y="800"/>
                    </a:cubicBezTo>
                    <a:cubicBezTo>
                      <a:pt x="934" y="820"/>
                      <a:pt x="953" y="849"/>
                      <a:pt x="975" y="849"/>
                    </a:cubicBezTo>
                    <a:cubicBezTo>
                      <a:pt x="981" y="849"/>
                      <a:pt x="989" y="846"/>
                      <a:pt x="995" y="839"/>
                    </a:cubicBezTo>
                    <a:cubicBezTo>
                      <a:pt x="1267" y="625"/>
                      <a:pt x="1400" y="233"/>
                      <a:pt x="1008" y="58"/>
                    </a:cubicBezTo>
                    <a:cubicBezTo>
                      <a:pt x="923" y="19"/>
                      <a:pt x="825" y="0"/>
                      <a:pt x="723" y="0"/>
                    </a:cubicBezTo>
                    <a:close/>
                  </a:path>
                </a:pathLst>
              </a:custGeom>
              <a:solidFill>
                <a:srgbClr val="200A0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88" name="Google Shape;1636;p44">
                <a:extLst>
                  <a:ext uri="{FF2B5EF4-FFF2-40B4-BE49-F238E27FC236}">
                    <a16:creationId xmlns:a16="http://schemas.microsoft.com/office/drawing/2014/main" id="{083F89A9-1FAB-74DF-557C-2E49B088BDF9}"/>
                  </a:ext>
                </a:extLst>
              </p:cNvPr>
              <p:cNvSpPr/>
              <p:nvPr/>
            </p:nvSpPr>
            <p:spPr>
              <a:xfrm flipH="1">
                <a:off x="279029" y="4302527"/>
                <a:ext cx="259859" cy="195315"/>
              </a:xfrm>
              <a:custGeom>
                <a:avLst/>
                <a:gdLst/>
                <a:ahLst/>
                <a:cxnLst/>
                <a:rect l="l" t="t" r="r" b="b"/>
                <a:pathLst>
                  <a:path w="1563" h="1105" extrusionOk="0">
                    <a:moveTo>
                      <a:pt x="702" y="0"/>
                    </a:moveTo>
                    <a:cubicBezTo>
                      <a:pt x="454" y="0"/>
                      <a:pt x="179" y="135"/>
                      <a:pt x="11" y="263"/>
                    </a:cubicBezTo>
                    <a:cubicBezTo>
                      <a:pt x="0" y="276"/>
                      <a:pt x="7" y="295"/>
                      <a:pt x="17" y="295"/>
                    </a:cubicBezTo>
                    <a:cubicBezTo>
                      <a:pt x="19" y="295"/>
                      <a:pt x="21" y="294"/>
                      <a:pt x="24" y="292"/>
                    </a:cubicBezTo>
                    <a:cubicBezTo>
                      <a:pt x="241" y="143"/>
                      <a:pt x="484" y="62"/>
                      <a:pt x="740" y="62"/>
                    </a:cubicBezTo>
                    <a:cubicBezTo>
                      <a:pt x="847" y="62"/>
                      <a:pt x="1009" y="88"/>
                      <a:pt x="1025" y="224"/>
                    </a:cubicBezTo>
                    <a:cubicBezTo>
                      <a:pt x="1037" y="358"/>
                      <a:pt x="863" y="492"/>
                      <a:pt x="750" y="576"/>
                    </a:cubicBezTo>
                    <a:lnTo>
                      <a:pt x="750" y="576"/>
                    </a:lnTo>
                    <a:cubicBezTo>
                      <a:pt x="737" y="585"/>
                      <a:pt x="725" y="594"/>
                      <a:pt x="714" y="603"/>
                    </a:cubicBezTo>
                    <a:cubicBezTo>
                      <a:pt x="691" y="623"/>
                      <a:pt x="711" y="650"/>
                      <a:pt x="733" y="650"/>
                    </a:cubicBezTo>
                    <a:cubicBezTo>
                      <a:pt x="740" y="650"/>
                      <a:pt x="747" y="648"/>
                      <a:pt x="753" y="642"/>
                    </a:cubicBezTo>
                    <a:cubicBezTo>
                      <a:pt x="770" y="630"/>
                      <a:pt x="789" y="615"/>
                      <a:pt x="809" y="599"/>
                    </a:cubicBezTo>
                    <a:lnTo>
                      <a:pt x="809" y="599"/>
                    </a:lnTo>
                    <a:cubicBezTo>
                      <a:pt x="899" y="537"/>
                      <a:pt x="1003" y="494"/>
                      <a:pt x="1107" y="494"/>
                    </a:cubicBezTo>
                    <a:cubicBezTo>
                      <a:pt x="1184" y="494"/>
                      <a:pt x="1262" y="517"/>
                      <a:pt x="1333" y="574"/>
                    </a:cubicBezTo>
                    <a:cubicBezTo>
                      <a:pt x="1550" y="778"/>
                      <a:pt x="1281" y="966"/>
                      <a:pt x="1119" y="1060"/>
                    </a:cubicBezTo>
                    <a:cubicBezTo>
                      <a:pt x="1108" y="1071"/>
                      <a:pt x="1116" y="1104"/>
                      <a:pt x="1135" y="1104"/>
                    </a:cubicBezTo>
                    <a:cubicBezTo>
                      <a:pt x="1138" y="1104"/>
                      <a:pt x="1141" y="1104"/>
                      <a:pt x="1145" y="1102"/>
                    </a:cubicBezTo>
                    <a:cubicBezTo>
                      <a:pt x="1375" y="1034"/>
                      <a:pt x="1563" y="791"/>
                      <a:pt x="1401" y="574"/>
                    </a:cubicBezTo>
                    <a:cubicBezTo>
                      <a:pt x="1323" y="479"/>
                      <a:pt x="1224" y="442"/>
                      <a:pt x="1122" y="442"/>
                    </a:cubicBezTo>
                    <a:cubicBezTo>
                      <a:pt x="1062" y="442"/>
                      <a:pt x="1001" y="454"/>
                      <a:pt x="942" y="475"/>
                    </a:cubicBezTo>
                    <a:lnTo>
                      <a:pt x="942" y="475"/>
                    </a:lnTo>
                    <a:cubicBezTo>
                      <a:pt x="1066" y="340"/>
                      <a:pt x="1151" y="169"/>
                      <a:pt x="957" y="62"/>
                    </a:cubicBezTo>
                    <a:cubicBezTo>
                      <a:pt x="880" y="18"/>
                      <a:pt x="793" y="0"/>
                      <a:pt x="702" y="0"/>
                    </a:cubicBezTo>
                    <a:close/>
                  </a:path>
                </a:pathLst>
              </a:custGeom>
              <a:solidFill>
                <a:srgbClr val="200A0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89" name="Google Shape;1637;p44">
                <a:extLst>
                  <a:ext uri="{FF2B5EF4-FFF2-40B4-BE49-F238E27FC236}">
                    <a16:creationId xmlns:a16="http://schemas.microsoft.com/office/drawing/2014/main" id="{EECCA229-7F6F-8573-8FCB-579E05B01C2A}"/>
                  </a:ext>
                </a:extLst>
              </p:cNvPr>
              <p:cNvSpPr/>
              <p:nvPr/>
            </p:nvSpPr>
            <p:spPr>
              <a:xfrm flipH="1">
                <a:off x="1299345" y="4026787"/>
                <a:ext cx="115382" cy="173221"/>
              </a:xfrm>
              <a:custGeom>
                <a:avLst/>
                <a:gdLst/>
                <a:ahLst/>
                <a:cxnLst/>
                <a:rect l="l" t="t" r="r" b="b"/>
                <a:pathLst>
                  <a:path w="694" h="980" extrusionOk="0">
                    <a:moveTo>
                      <a:pt x="297" y="412"/>
                    </a:moveTo>
                    <a:cubicBezTo>
                      <a:pt x="320" y="412"/>
                      <a:pt x="344" y="414"/>
                      <a:pt x="365" y="418"/>
                    </a:cubicBezTo>
                    <a:lnTo>
                      <a:pt x="365" y="418"/>
                    </a:lnTo>
                    <a:cubicBezTo>
                      <a:pt x="364" y="418"/>
                      <a:pt x="364" y="419"/>
                      <a:pt x="364" y="420"/>
                    </a:cubicBezTo>
                    <a:cubicBezTo>
                      <a:pt x="344" y="471"/>
                      <a:pt x="239" y="624"/>
                      <a:pt x="171" y="624"/>
                    </a:cubicBezTo>
                    <a:cubicBezTo>
                      <a:pt x="149" y="624"/>
                      <a:pt x="131" y="608"/>
                      <a:pt x="121" y="569"/>
                    </a:cubicBezTo>
                    <a:cubicBezTo>
                      <a:pt x="94" y="450"/>
                      <a:pt x="198" y="412"/>
                      <a:pt x="297" y="412"/>
                    </a:cubicBezTo>
                    <a:close/>
                    <a:moveTo>
                      <a:pt x="153" y="0"/>
                    </a:moveTo>
                    <a:cubicBezTo>
                      <a:pt x="119" y="0"/>
                      <a:pt x="113" y="58"/>
                      <a:pt x="163" y="70"/>
                    </a:cubicBezTo>
                    <a:cubicBezTo>
                      <a:pt x="326" y="104"/>
                      <a:pt x="419" y="201"/>
                      <a:pt x="387" y="350"/>
                    </a:cubicBezTo>
                    <a:lnTo>
                      <a:pt x="387" y="350"/>
                    </a:lnTo>
                    <a:cubicBezTo>
                      <a:pt x="359" y="342"/>
                      <a:pt x="329" y="338"/>
                      <a:pt x="299" y="338"/>
                    </a:cubicBezTo>
                    <a:cubicBezTo>
                      <a:pt x="153" y="338"/>
                      <a:pt x="0" y="433"/>
                      <a:pt x="56" y="608"/>
                    </a:cubicBezTo>
                    <a:cubicBezTo>
                      <a:pt x="82" y="677"/>
                      <a:pt x="122" y="704"/>
                      <a:pt x="166" y="704"/>
                    </a:cubicBezTo>
                    <a:cubicBezTo>
                      <a:pt x="259" y="704"/>
                      <a:pt x="373" y="584"/>
                      <a:pt x="419" y="501"/>
                    </a:cubicBezTo>
                    <a:cubicBezTo>
                      <a:pt x="428" y="482"/>
                      <a:pt x="437" y="463"/>
                      <a:pt x="444" y="444"/>
                    </a:cubicBezTo>
                    <a:lnTo>
                      <a:pt x="444" y="444"/>
                    </a:lnTo>
                    <a:cubicBezTo>
                      <a:pt x="647" y="545"/>
                      <a:pt x="620" y="777"/>
                      <a:pt x="542" y="961"/>
                    </a:cubicBezTo>
                    <a:cubicBezTo>
                      <a:pt x="542" y="970"/>
                      <a:pt x="555" y="979"/>
                      <a:pt x="567" y="979"/>
                    </a:cubicBezTo>
                    <a:cubicBezTo>
                      <a:pt x="572" y="979"/>
                      <a:pt x="577" y="978"/>
                      <a:pt x="581" y="974"/>
                    </a:cubicBezTo>
                    <a:cubicBezTo>
                      <a:pt x="693" y="752"/>
                      <a:pt x="689" y="494"/>
                      <a:pt x="463" y="380"/>
                    </a:cubicBezTo>
                    <a:lnTo>
                      <a:pt x="463" y="380"/>
                    </a:lnTo>
                    <a:cubicBezTo>
                      <a:pt x="504" y="189"/>
                      <a:pt x="397" y="34"/>
                      <a:pt x="163" y="2"/>
                    </a:cubicBezTo>
                    <a:cubicBezTo>
                      <a:pt x="159" y="1"/>
                      <a:pt x="156" y="0"/>
                      <a:pt x="153" y="0"/>
                    </a:cubicBezTo>
                    <a:close/>
                  </a:path>
                </a:pathLst>
              </a:custGeom>
              <a:solidFill>
                <a:srgbClr val="200A0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90" name="Google Shape;1638;p44">
                <a:extLst>
                  <a:ext uri="{FF2B5EF4-FFF2-40B4-BE49-F238E27FC236}">
                    <a16:creationId xmlns:a16="http://schemas.microsoft.com/office/drawing/2014/main" id="{BB03568B-9AAD-038E-1217-118ADD286F98}"/>
                  </a:ext>
                </a:extLst>
              </p:cNvPr>
              <p:cNvSpPr/>
              <p:nvPr/>
            </p:nvSpPr>
            <p:spPr>
              <a:xfrm flipH="1">
                <a:off x="1472585" y="4666467"/>
                <a:ext cx="182383" cy="98983"/>
              </a:xfrm>
              <a:custGeom>
                <a:avLst/>
                <a:gdLst/>
                <a:ahLst/>
                <a:cxnLst/>
                <a:rect l="l" t="t" r="r" b="b"/>
                <a:pathLst>
                  <a:path w="1097" h="560" extrusionOk="0">
                    <a:moveTo>
                      <a:pt x="327" y="176"/>
                    </a:moveTo>
                    <a:cubicBezTo>
                      <a:pt x="368" y="184"/>
                      <a:pt x="409" y="198"/>
                      <a:pt x="448" y="216"/>
                    </a:cubicBezTo>
                    <a:cubicBezTo>
                      <a:pt x="554" y="275"/>
                      <a:pt x="519" y="376"/>
                      <a:pt x="452" y="376"/>
                    </a:cubicBezTo>
                    <a:cubicBezTo>
                      <a:pt x="426" y="376"/>
                      <a:pt x="396" y="362"/>
                      <a:pt x="367" y="326"/>
                    </a:cubicBezTo>
                    <a:cubicBezTo>
                      <a:pt x="333" y="275"/>
                      <a:pt x="320" y="221"/>
                      <a:pt x="327" y="176"/>
                    </a:cubicBezTo>
                    <a:close/>
                    <a:moveTo>
                      <a:pt x="460" y="1"/>
                    </a:moveTo>
                    <a:cubicBezTo>
                      <a:pt x="382" y="1"/>
                      <a:pt x="315" y="26"/>
                      <a:pt x="278" y="85"/>
                    </a:cubicBezTo>
                    <a:lnTo>
                      <a:pt x="278" y="85"/>
                    </a:lnTo>
                    <a:cubicBezTo>
                      <a:pt x="274" y="85"/>
                      <a:pt x="271" y="85"/>
                      <a:pt x="268" y="85"/>
                    </a:cubicBezTo>
                    <a:cubicBezTo>
                      <a:pt x="133" y="85"/>
                      <a:pt x="6" y="152"/>
                      <a:pt x="1" y="310"/>
                    </a:cubicBezTo>
                    <a:cubicBezTo>
                      <a:pt x="1" y="331"/>
                      <a:pt x="15" y="341"/>
                      <a:pt x="30" y="341"/>
                    </a:cubicBezTo>
                    <a:cubicBezTo>
                      <a:pt x="45" y="341"/>
                      <a:pt x="62" y="331"/>
                      <a:pt x="69" y="310"/>
                    </a:cubicBezTo>
                    <a:cubicBezTo>
                      <a:pt x="100" y="211"/>
                      <a:pt x="170" y="172"/>
                      <a:pt x="251" y="169"/>
                    </a:cubicBezTo>
                    <a:lnTo>
                      <a:pt x="251" y="169"/>
                    </a:lnTo>
                    <a:cubicBezTo>
                      <a:pt x="242" y="274"/>
                      <a:pt x="295" y="396"/>
                      <a:pt x="380" y="446"/>
                    </a:cubicBezTo>
                    <a:cubicBezTo>
                      <a:pt x="404" y="458"/>
                      <a:pt x="432" y="465"/>
                      <a:pt x="459" y="465"/>
                    </a:cubicBezTo>
                    <a:cubicBezTo>
                      <a:pt x="523" y="465"/>
                      <a:pt x="585" y="431"/>
                      <a:pt x="594" y="365"/>
                    </a:cubicBezTo>
                    <a:cubicBezTo>
                      <a:pt x="625" y="230"/>
                      <a:pt x="509" y="132"/>
                      <a:pt x="372" y="98"/>
                    </a:cubicBezTo>
                    <a:lnTo>
                      <a:pt x="372" y="98"/>
                    </a:lnTo>
                    <a:cubicBezTo>
                      <a:pt x="396" y="78"/>
                      <a:pt x="430" y="67"/>
                      <a:pt x="474" y="67"/>
                    </a:cubicBezTo>
                    <a:cubicBezTo>
                      <a:pt x="717" y="67"/>
                      <a:pt x="986" y="310"/>
                      <a:pt x="798" y="540"/>
                    </a:cubicBezTo>
                    <a:cubicBezTo>
                      <a:pt x="789" y="549"/>
                      <a:pt x="792" y="560"/>
                      <a:pt x="800" y="560"/>
                    </a:cubicBezTo>
                    <a:cubicBezTo>
                      <a:pt x="803" y="560"/>
                      <a:pt x="807" y="558"/>
                      <a:pt x="811" y="553"/>
                    </a:cubicBezTo>
                    <a:cubicBezTo>
                      <a:pt x="1097" y="288"/>
                      <a:pt x="721" y="1"/>
                      <a:pt x="460" y="1"/>
                    </a:cubicBezTo>
                    <a:close/>
                  </a:path>
                </a:pathLst>
              </a:custGeom>
              <a:solidFill>
                <a:srgbClr val="200A0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91" name="Google Shape;1639;p44">
                <a:extLst>
                  <a:ext uri="{FF2B5EF4-FFF2-40B4-BE49-F238E27FC236}">
                    <a16:creationId xmlns:a16="http://schemas.microsoft.com/office/drawing/2014/main" id="{11D2A310-4156-7ED7-B70C-15179F422E47}"/>
                  </a:ext>
                </a:extLst>
              </p:cNvPr>
              <p:cNvSpPr/>
              <p:nvPr/>
            </p:nvSpPr>
            <p:spPr>
              <a:xfrm flipH="1">
                <a:off x="202551" y="5064345"/>
                <a:ext cx="176564" cy="104993"/>
              </a:xfrm>
              <a:custGeom>
                <a:avLst/>
                <a:gdLst/>
                <a:ahLst/>
                <a:cxnLst/>
                <a:rect l="l" t="t" r="r" b="b"/>
                <a:pathLst>
                  <a:path w="1062" h="594" extrusionOk="0">
                    <a:moveTo>
                      <a:pt x="662" y="298"/>
                    </a:moveTo>
                    <a:cubicBezTo>
                      <a:pt x="662" y="313"/>
                      <a:pt x="661" y="327"/>
                      <a:pt x="657" y="343"/>
                    </a:cubicBezTo>
                    <a:cubicBezTo>
                      <a:pt x="657" y="356"/>
                      <a:pt x="644" y="369"/>
                      <a:pt x="644" y="395"/>
                    </a:cubicBezTo>
                    <a:cubicBezTo>
                      <a:pt x="626" y="447"/>
                      <a:pt x="613" y="472"/>
                      <a:pt x="605" y="472"/>
                    </a:cubicBezTo>
                    <a:cubicBezTo>
                      <a:pt x="593" y="472"/>
                      <a:pt x="589" y="427"/>
                      <a:pt x="589" y="343"/>
                    </a:cubicBezTo>
                    <a:cubicBezTo>
                      <a:pt x="613" y="324"/>
                      <a:pt x="638" y="310"/>
                      <a:pt x="662" y="298"/>
                    </a:cubicBezTo>
                    <a:close/>
                    <a:moveTo>
                      <a:pt x="426" y="1"/>
                    </a:moveTo>
                    <a:cubicBezTo>
                      <a:pt x="274" y="1"/>
                      <a:pt x="111" y="101"/>
                      <a:pt x="22" y="207"/>
                    </a:cubicBezTo>
                    <a:cubicBezTo>
                      <a:pt x="1" y="217"/>
                      <a:pt x="14" y="236"/>
                      <a:pt x="33" y="236"/>
                    </a:cubicBezTo>
                    <a:cubicBezTo>
                      <a:pt x="38" y="236"/>
                      <a:pt x="43" y="235"/>
                      <a:pt x="48" y="233"/>
                    </a:cubicBezTo>
                    <a:cubicBezTo>
                      <a:pt x="135" y="138"/>
                      <a:pt x="270" y="61"/>
                      <a:pt x="396" y="61"/>
                    </a:cubicBezTo>
                    <a:cubicBezTo>
                      <a:pt x="485" y="61"/>
                      <a:pt x="569" y="99"/>
                      <a:pt x="631" y="194"/>
                    </a:cubicBezTo>
                    <a:cubicBezTo>
                      <a:pt x="636" y="204"/>
                      <a:pt x="640" y="213"/>
                      <a:pt x="644" y="222"/>
                    </a:cubicBezTo>
                    <a:lnTo>
                      <a:pt x="644" y="222"/>
                    </a:lnTo>
                    <a:cubicBezTo>
                      <a:pt x="593" y="242"/>
                      <a:pt x="546" y="273"/>
                      <a:pt x="508" y="314"/>
                    </a:cubicBezTo>
                    <a:cubicBezTo>
                      <a:pt x="411" y="398"/>
                      <a:pt x="412" y="593"/>
                      <a:pt x="541" y="593"/>
                    </a:cubicBezTo>
                    <a:cubicBezTo>
                      <a:pt x="556" y="593"/>
                      <a:pt x="571" y="591"/>
                      <a:pt x="589" y="586"/>
                    </a:cubicBezTo>
                    <a:cubicBezTo>
                      <a:pt x="683" y="557"/>
                      <a:pt x="725" y="395"/>
                      <a:pt x="738" y="327"/>
                    </a:cubicBezTo>
                    <a:cubicBezTo>
                      <a:pt x="740" y="309"/>
                      <a:pt x="741" y="292"/>
                      <a:pt x="740" y="275"/>
                    </a:cubicBezTo>
                    <a:lnTo>
                      <a:pt x="740" y="275"/>
                    </a:lnTo>
                    <a:cubicBezTo>
                      <a:pt x="751" y="273"/>
                      <a:pt x="762" y="272"/>
                      <a:pt x="773" y="272"/>
                    </a:cubicBezTo>
                    <a:cubicBezTo>
                      <a:pt x="866" y="272"/>
                      <a:pt x="949" y="330"/>
                      <a:pt x="1007" y="437"/>
                    </a:cubicBezTo>
                    <a:cubicBezTo>
                      <a:pt x="1011" y="444"/>
                      <a:pt x="1017" y="448"/>
                      <a:pt x="1024" y="448"/>
                    </a:cubicBezTo>
                    <a:cubicBezTo>
                      <a:pt x="1041" y="448"/>
                      <a:pt x="1062" y="428"/>
                      <a:pt x="1062" y="408"/>
                    </a:cubicBezTo>
                    <a:cubicBezTo>
                      <a:pt x="1024" y="264"/>
                      <a:pt x="904" y="197"/>
                      <a:pt x="778" y="197"/>
                    </a:cubicBezTo>
                    <a:cubicBezTo>
                      <a:pt x="760" y="197"/>
                      <a:pt x="741" y="198"/>
                      <a:pt x="723" y="201"/>
                    </a:cubicBezTo>
                    <a:lnTo>
                      <a:pt x="723" y="201"/>
                    </a:lnTo>
                    <a:cubicBezTo>
                      <a:pt x="706" y="161"/>
                      <a:pt x="679" y="127"/>
                      <a:pt x="644" y="100"/>
                    </a:cubicBezTo>
                    <a:cubicBezTo>
                      <a:pt x="583" y="29"/>
                      <a:pt x="506" y="1"/>
                      <a:pt x="426" y="1"/>
                    </a:cubicBezTo>
                    <a:close/>
                  </a:path>
                </a:pathLst>
              </a:custGeom>
              <a:solidFill>
                <a:srgbClr val="200A0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92" name="Google Shape;1640;p44">
                <a:extLst>
                  <a:ext uri="{FF2B5EF4-FFF2-40B4-BE49-F238E27FC236}">
                    <a16:creationId xmlns:a16="http://schemas.microsoft.com/office/drawing/2014/main" id="{4EDA68A0-D115-6BF7-5911-5F2E16FDCF7E}"/>
                  </a:ext>
                </a:extLst>
              </p:cNvPr>
              <p:cNvSpPr/>
              <p:nvPr/>
            </p:nvSpPr>
            <p:spPr>
              <a:xfrm flipH="1">
                <a:off x="189084" y="3939117"/>
                <a:ext cx="1398550" cy="1362789"/>
              </a:xfrm>
              <a:custGeom>
                <a:avLst/>
                <a:gdLst/>
                <a:ahLst/>
                <a:cxnLst/>
                <a:rect l="l" t="t" r="r" b="b"/>
                <a:pathLst>
                  <a:path w="8412" h="7710" extrusionOk="0">
                    <a:moveTo>
                      <a:pt x="3820" y="1"/>
                    </a:moveTo>
                    <a:cubicBezTo>
                      <a:pt x="3659" y="1"/>
                      <a:pt x="3512" y="53"/>
                      <a:pt x="3416" y="200"/>
                    </a:cubicBezTo>
                    <a:cubicBezTo>
                      <a:pt x="3335" y="323"/>
                      <a:pt x="3335" y="404"/>
                      <a:pt x="3390" y="537"/>
                    </a:cubicBezTo>
                    <a:cubicBezTo>
                      <a:pt x="3377" y="511"/>
                      <a:pt x="2878" y="498"/>
                      <a:pt x="2755" y="498"/>
                    </a:cubicBezTo>
                    <a:cubicBezTo>
                      <a:pt x="2295" y="498"/>
                      <a:pt x="1757" y="673"/>
                      <a:pt x="1485" y="1078"/>
                    </a:cubicBezTo>
                    <a:cubicBezTo>
                      <a:pt x="1297" y="1376"/>
                      <a:pt x="1527" y="1577"/>
                      <a:pt x="1783" y="1671"/>
                    </a:cubicBezTo>
                    <a:cubicBezTo>
                      <a:pt x="1404" y="1833"/>
                      <a:pt x="1054" y="2118"/>
                      <a:pt x="905" y="2510"/>
                    </a:cubicBezTo>
                    <a:cubicBezTo>
                      <a:pt x="798" y="2779"/>
                      <a:pt x="1041" y="2967"/>
                      <a:pt x="1258" y="3077"/>
                    </a:cubicBezTo>
                    <a:cubicBezTo>
                      <a:pt x="824" y="3388"/>
                      <a:pt x="380" y="3712"/>
                      <a:pt x="244" y="4250"/>
                    </a:cubicBezTo>
                    <a:cubicBezTo>
                      <a:pt x="150" y="4642"/>
                      <a:pt x="419" y="4940"/>
                      <a:pt x="756" y="5034"/>
                    </a:cubicBezTo>
                    <a:cubicBezTo>
                      <a:pt x="351" y="5290"/>
                      <a:pt x="1" y="5682"/>
                      <a:pt x="27" y="6181"/>
                    </a:cubicBezTo>
                    <a:cubicBezTo>
                      <a:pt x="38" y="6541"/>
                      <a:pt x="286" y="6656"/>
                      <a:pt x="565" y="6656"/>
                    </a:cubicBezTo>
                    <a:cubicBezTo>
                      <a:pt x="673" y="6656"/>
                      <a:pt x="786" y="6639"/>
                      <a:pt x="892" y="6612"/>
                    </a:cubicBezTo>
                    <a:lnTo>
                      <a:pt x="892" y="6612"/>
                    </a:lnTo>
                    <a:cubicBezTo>
                      <a:pt x="772" y="6884"/>
                      <a:pt x="1122" y="7195"/>
                      <a:pt x="1446" y="7276"/>
                    </a:cubicBezTo>
                    <a:cubicBezTo>
                      <a:pt x="1537" y="7298"/>
                      <a:pt x="1629" y="7309"/>
                      <a:pt x="1721" y="7309"/>
                    </a:cubicBezTo>
                    <a:cubicBezTo>
                      <a:pt x="2171" y="7309"/>
                      <a:pt x="2606" y="7051"/>
                      <a:pt x="2862" y="6680"/>
                    </a:cubicBezTo>
                    <a:cubicBezTo>
                      <a:pt x="2943" y="7072"/>
                      <a:pt x="3186" y="7409"/>
                      <a:pt x="3607" y="7519"/>
                    </a:cubicBezTo>
                    <a:cubicBezTo>
                      <a:pt x="3667" y="7535"/>
                      <a:pt x="3728" y="7542"/>
                      <a:pt x="3787" y="7542"/>
                    </a:cubicBezTo>
                    <a:cubicBezTo>
                      <a:pt x="4086" y="7542"/>
                      <a:pt x="4360" y="7357"/>
                      <a:pt x="4482" y="7098"/>
                    </a:cubicBezTo>
                    <a:cubicBezTo>
                      <a:pt x="4660" y="7476"/>
                      <a:pt x="5081" y="7709"/>
                      <a:pt x="5500" y="7709"/>
                    </a:cubicBezTo>
                    <a:cubicBezTo>
                      <a:pt x="5561" y="7709"/>
                      <a:pt x="5623" y="7704"/>
                      <a:pt x="5684" y="7694"/>
                    </a:cubicBezTo>
                    <a:cubicBezTo>
                      <a:pt x="6157" y="7613"/>
                      <a:pt x="6374" y="7179"/>
                      <a:pt x="6238" y="6774"/>
                    </a:cubicBezTo>
                    <a:lnTo>
                      <a:pt x="6238" y="6774"/>
                    </a:lnTo>
                    <a:cubicBezTo>
                      <a:pt x="6443" y="6884"/>
                      <a:pt x="6676" y="6956"/>
                      <a:pt x="6902" y="6956"/>
                    </a:cubicBezTo>
                    <a:cubicBezTo>
                      <a:pt x="7121" y="6956"/>
                      <a:pt x="7334" y="6888"/>
                      <a:pt x="7508" y="6722"/>
                    </a:cubicBezTo>
                    <a:cubicBezTo>
                      <a:pt x="7832" y="6411"/>
                      <a:pt x="7751" y="5925"/>
                      <a:pt x="7495" y="5601"/>
                    </a:cubicBezTo>
                    <a:cubicBezTo>
                      <a:pt x="8020" y="5601"/>
                      <a:pt x="8412" y="5154"/>
                      <a:pt x="8289" y="4616"/>
                    </a:cubicBezTo>
                    <a:cubicBezTo>
                      <a:pt x="8169" y="4156"/>
                      <a:pt x="7722" y="3887"/>
                      <a:pt x="7278" y="3751"/>
                    </a:cubicBezTo>
                    <a:cubicBezTo>
                      <a:pt x="7576" y="3657"/>
                      <a:pt x="7790" y="3401"/>
                      <a:pt x="7751" y="3035"/>
                    </a:cubicBezTo>
                    <a:cubicBezTo>
                      <a:pt x="7683" y="2591"/>
                      <a:pt x="7184" y="2335"/>
                      <a:pt x="6792" y="2199"/>
                    </a:cubicBezTo>
                    <a:cubicBezTo>
                      <a:pt x="7184" y="2024"/>
                      <a:pt x="7440" y="1645"/>
                      <a:pt x="7155" y="1214"/>
                    </a:cubicBezTo>
                    <a:cubicBezTo>
                      <a:pt x="7007" y="982"/>
                      <a:pt x="6725" y="890"/>
                      <a:pt x="6431" y="890"/>
                    </a:cubicBezTo>
                    <a:cubicBezTo>
                      <a:pt x="6298" y="890"/>
                      <a:pt x="6163" y="908"/>
                      <a:pt x="6037" y="942"/>
                    </a:cubicBezTo>
                    <a:cubicBezTo>
                      <a:pt x="6102" y="861"/>
                      <a:pt x="6144" y="780"/>
                      <a:pt x="6131" y="673"/>
                    </a:cubicBezTo>
                    <a:cubicBezTo>
                      <a:pt x="6102" y="443"/>
                      <a:pt x="5940" y="281"/>
                      <a:pt x="5739" y="174"/>
                    </a:cubicBezTo>
                    <a:cubicBezTo>
                      <a:pt x="5526" y="60"/>
                      <a:pt x="5310" y="3"/>
                      <a:pt x="5100" y="3"/>
                    </a:cubicBezTo>
                    <a:cubicBezTo>
                      <a:pt x="4883" y="3"/>
                      <a:pt x="4674" y="64"/>
                      <a:pt x="4482" y="187"/>
                    </a:cubicBezTo>
                    <a:cubicBezTo>
                      <a:pt x="4294" y="100"/>
                      <a:pt x="4042" y="1"/>
                      <a:pt x="3820" y="1"/>
                    </a:cubicBezTo>
                    <a:close/>
                  </a:path>
                </a:pathLst>
              </a:custGeom>
              <a:solidFill>
                <a:srgbClr val="621B2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93" name="Google Shape;1641;p44">
                <a:extLst>
                  <a:ext uri="{FF2B5EF4-FFF2-40B4-BE49-F238E27FC236}">
                    <a16:creationId xmlns:a16="http://schemas.microsoft.com/office/drawing/2014/main" id="{290A39EB-F068-A0A9-B3A7-47539E3B912D}"/>
                  </a:ext>
                </a:extLst>
              </p:cNvPr>
              <p:cNvSpPr/>
              <p:nvPr/>
            </p:nvSpPr>
            <p:spPr>
              <a:xfrm flipH="1">
                <a:off x="450273" y="4177207"/>
                <a:ext cx="333677" cy="174988"/>
              </a:xfrm>
              <a:custGeom>
                <a:avLst/>
                <a:gdLst/>
                <a:ahLst/>
                <a:cxnLst/>
                <a:rect l="l" t="t" r="r" b="b"/>
                <a:pathLst>
                  <a:path w="2007" h="990" extrusionOk="0">
                    <a:moveTo>
                      <a:pt x="1773" y="0"/>
                    </a:moveTo>
                    <a:cubicBezTo>
                      <a:pt x="1747" y="0"/>
                      <a:pt x="1719" y="5"/>
                      <a:pt x="1689" y="16"/>
                    </a:cubicBezTo>
                    <a:cubicBezTo>
                      <a:pt x="1549" y="80"/>
                      <a:pt x="1445" y="243"/>
                      <a:pt x="1361" y="389"/>
                    </a:cubicBezTo>
                    <a:lnTo>
                      <a:pt x="1361" y="389"/>
                    </a:lnTo>
                    <a:cubicBezTo>
                      <a:pt x="1293" y="273"/>
                      <a:pt x="1204" y="224"/>
                      <a:pt x="1111" y="224"/>
                    </a:cubicBezTo>
                    <a:cubicBezTo>
                      <a:pt x="959" y="224"/>
                      <a:pt x="798" y="355"/>
                      <a:pt x="711" y="543"/>
                    </a:cubicBezTo>
                    <a:lnTo>
                      <a:pt x="711" y="543"/>
                    </a:lnTo>
                    <a:cubicBezTo>
                      <a:pt x="631" y="413"/>
                      <a:pt x="516" y="317"/>
                      <a:pt x="377" y="317"/>
                    </a:cubicBezTo>
                    <a:cubicBezTo>
                      <a:pt x="322" y="317"/>
                      <a:pt x="263" y="332"/>
                      <a:pt x="202" y="366"/>
                    </a:cubicBezTo>
                    <a:cubicBezTo>
                      <a:pt x="82" y="421"/>
                      <a:pt x="14" y="567"/>
                      <a:pt x="1" y="690"/>
                    </a:cubicBezTo>
                    <a:cubicBezTo>
                      <a:pt x="1" y="745"/>
                      <a:pt x="27" y="878"/>
                      <a:pt x="1" y="933"/>
                    </a:cubicBezTo>
                    <a:lnTo>
                      <a:pt x="1" y="946"/>
                    </a:lnTo>
                    <a:lnTo>
                      <a:pt x="1" y="959"/>
                    </a:lnTo>
                    <a:lnTo>
                      <a:pt x="1" y="972"/>
                    </a:lnTo>
                    <a:cubicBezTo>
                      <a:pt x="8" y="981"/>
                      <a:pt x="20" y="989"/>
                      <a:pt x="31" y="989"/>
                    </a:cubicBezTo>
                    <a:cubicBezTo>
                      <a:pt x="39" y="989"/>
                      <a:pt x="47" y="984"/>
                      <a:pt x="53" y="972"/>
                    </a:cubicBezTo>
                    <a:cubicBezTo>
                      <a:pt x="95" y="907"/>
                      <a:pt x="95" y="810"/>
                      <a:pt x="95" y="729"/>
                    </a:cubicBezTo>
                    <a:cubicBezTo>
                      <a:pt x="108" y="583"/>
                      <a:pt x="202" y="434"/>
                      <a:pt x="364" y="421"/>
                    </a:cubicBezTo>
                    <a:cubicBezTo>
                      <a:pt x="526" y="421"/>
                      <a:pt x="620" y="609"/>
                      <a:pt x="662" y="716"/>
                    </a:cubicBezTo>
                    <a:cubicBezTo>
                      <a:pt x="675" y="745"/>
                      <a:pt x="704" y="762"/>
                      <a:pt x="731" y="762"/>
                    </a:cubicBezTo>
                    <a:cubicBezTo>
                      <a:pt x="754" y="762"/>
                      <a:pt x="776" y="748"/>
                      <a:pt x="782" y="716"/>
                    </a:cubicBezTo>
                    <a:cubicBezTo>
                      <a:pt x="818" y="549"/>
                      <a:pt x="963" y="353"/>
                      <a:pt x="1097" y="353"/>
                    </a:cubicBezTo>
                    <a:cubicBezTo>
                      <a:pt x="1168" y="353"/>
                      <a:pt x="1237" y="408"/>
                      <a:pt x="1284" y="554"/>
                    </a:cubicBezTo>
                    <a:cubicBezTo>
                      <a:pt x="1298" y="585"/>
                      <a:pt x="1326" y="602"/>
                      <a:pt x="1352" y="602"/>
                    </a:cubicBezTo>
                    <a:cubicBezTo>
                      <a:pt x="1373" y="602"/>
                      <a:pt x="1392" y="591"/>
                      <a:pt x="1404" y="567"/>
                    </a:cubicBezTo>
                    <a:cubicBezTo>
                      <a:pt x="1459" y="486"/>
                      <a:pt x="1511" y="405"/>
                      <a:pt x="1566" y="324"/>
                    </a:cubicBezTo>
                    <a:cubicBezTo>
                      <a:pt x="1592" y="272"/>
                      <a:pt x="1647" y="230"/>
                      <a:pt x="1689" y="191"/>
                    </a:cubicBezTo>
                    <a:cubicBezTo>
                      <a:pt x="1722" y="157"/>
                      <a:pt x="1749" y="144"/>
                      <a:pt x="1774" y="144"/>
                    </a:cubicBezTo>
                    <a:cubicBezTo>
                      <a:pt x="1838" y="144"/>
                      <a:pt x="1874" y="239"/>
                      <a:pt x="1903" y="298"/>
                    </a:cubicBezTo>
                    <a:cubicBezTo>
                      <a:pt x="1914" y="314"/>
                      <a:pt x="1933" y="322"/>
                      <a:pt x="1952" y="322"/>
                    </a:cubicBezTo>
                    <a:cubicBezTo>
                      <a:pt x="1980" y="322"/>
                      <a:pt x="2007" y="303"/>
                      <a:pt x="1997" y="272"/>
                    </a:cubicBezTo>
                    <a:cubicBezTo>
                      <a:pt x="1986" y="136"/>
                      <a:pt x="1909" y="0"/>
                      <a:pt x="1773" y="0"/>
                    </a:cubicBezTo>
                    <a:close/>
                  </a:path>
                </a:pathLst>
              </a:custGeom>
              <a:solidFill>
                <a:srgbClr val="3F100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94" name="Google Shape;1642;p44">
                <a:extLst>
                  <a:ext uri="{FF2B5EF4-FFF2-40B4-BE49-F238E27FC236}">
                    <a16:creationId xmlns:a16="http://schemas.microsoft.com/office/drawing/2014/main" id="{29079E20-AC0A-C56D-C8CF-AA4C00FED6F0}"/>
                  </a:ext>
                </a:extLst>
              </p:cNvPr>
              <p:cNvSpPr/>
              <p:nvPr/>
            </p:nvSpPr>
            <p:spPr>
              <a:xfrm flipH="1">
                <a:off x="292496" y="4406106"/>
                <a:ext cx="275986" cy="174458"/>
              </a:xfrm>
              <a:custGeom>
                <a:avLst/>
                <a:gdLst/>
                <a:ahLst/>
                <a:cxnLst/>
                <a:rect l="l" t="t" r="r" b="b"/>
                <a:pathLst>
                  <a:path w="1660" h="987" extrusionOk="0">
                    <a:moveTo>
                      <a:pt x="958" y="1"/>
                    </a:moveTo>
                    <a:cubicBezTo>
                      <a:pt x="943" y="1"/>
                      <a:pt x="928" y="5"/>
                      <a:pt x="918" y="17"/>
                    </a:cubicBezTo>
                    <a:cubicBezTo>
                      <a:pt x="721" y="158"/>
                      <a:pt x="654" y="353"/>
                      <a:pt x="628" y="567"/>
                    </a:cubicBezTo>
                    <a:lnTo>
                      <a:pt x="628" y="567"/>
                    </a:lnTo>
                    <a:cubicBezTo>
                      <a:pt x="526" y="361"/>
                      <a:pt x="403" y="161"/>
                      <a:pt x="176" y="98"/>
                    </a:cubicBezTo>
                    <a:cubicBezTo>
                      <a:pt x="150" y="98"/>
                      <a:pt x="108" y="111"/>
                      <a:pt x="95" y="137"/>
                    </a:cubicBezTo>
                    <a:cubicBezTo>
                      <a:pt x="14" y="341"/>
                      <a:pt x="1" y="785"/>
                      <a:pt x="202" y="921"/>
                    </a:cubicBezTo>
                    <a:cubicBezTo>
                      <a:pt x="210" y="928"/>
                      <a:pt x="220" y="931"/>
                      <a:pt x="229" y="931"/>
                    </a:cubicBezTo>
                    <a:cubicBezTo>
                      <a:pt x="255" y="931"/>
                      <a:pt x="279" y="909"/>
                      <a:pt x="270" y="879"/>
                    </a:cubicBezTo>
                    <a:cubicBezTo>
                      <a:pt x="184" y="696"/>
                      <a:pt x="131" y="468"/>
                      <a:pt x="205" y="266"/>
                    </a:cubicBezTo>
                    <a:lnTo>
                      <a:pt x="205" y="266"/>
                    </a:lnTo>
                    <a:cubicBezTo>
                      <a:pt x="432" y="380"/>
                      <a:pt x="520" y="733"/>
                      <a:pt x="620" y="947"/>
                    </a:cubicBezTo>
                    <a:cubicBezTo>
                      <a:pt x="634" y="975"/>
                      <a:pt x="658" y="987"/>
                      <a:pt x="683" y="987"/>
                    </a:cubicBezTo>
                    <a:cubicBezTo>
                      <a:pt x="730" y="987"/>
                      <a:pt x="782" y="945"/>
                      <a:pt x="782" y="892"/>
                    </a:cubicBezTo>
                    <a:cubicBezTo>
                      <a:pt x="797" y="669"/>
                      <a:pt x="798" y="393"/>
                      <a:pt x="962" y="223"/>
                    </a:cubicBezTo>
                    <a:lnTo>
                      <a:pt x="962" y="223"/>
                    </a:lnTo>
                    <a:cubicBezTo>
                      <a:pt x="1065" y="361"/>
                      <a:pt x="1061" y="554"/>
                      <a:pt x="1106" y="717"/>
                    </a:cubicBezTo>
                    <a:cubicBezTo>
                      <a:pt x="1120" y="762"/>
                      <a:pt x="1155" y="782"/>
                      <a:pt x="1191" y="782"/>
                    </a:cubicBezTo>
                    <a:cubicBezTo>
                      <a:pt x="1229" y="782"/>
                      <a:pt x="1269" y="759"/>
                      <a:pt x="1284" y="717"/>
                    </a:cubicBezTo>
                    <a:cubicBezTo>
                      <a:pt x="1295" y="683"/>
                      <a:pt x="1327" y="491"/>
                      <a:pt x="1398" y="491"/>
                    </a:cubicBezTo>
                    <a:cubicBezTo>
                      <a:pt x="1408" y="491"/>
                      <a:pt x="1418" y="495"/>
                      <a:pt x="1430" y="503"/>
                    </a:cubicBezTo>
                    <a:cubicBezTo>
                      <a:pt x="1511" y="568"/>
                      <a:pt x="1511" y="746"/>
                      <a:pt x="1511" y="840"/>
                    </a:cubicBezTo>
                    <a:cubicBezTo>
                      <a:pt x="1511" y="869"/>
                      <a:pt x="1542" y="887"/>
                      <a:pt x="1569" y="887"/>
                    </a:cubicBezTo>
                    <a:cubicBezTo>
                      <a:pt x="1590" y="887"/>
                      <a:pt x="1608" y="877"/>
                      <a:pt x="1608" y="853"/>
                    </a:cubicBezTo>
                    <a:cubicBezTo>
                      <a:pt x="1660" y="665"/>
                      <a:pt x="1647" y="435"/>
                      <a:pt x="1459" y="341"/>
                    </a:cubicBezTo>
                    <a:cubicBezTo>
                      <a:pt x="1429" y="325"/>
                      <a:pt x="1401" y="318"/>
                      <a:pt x="1375" y="318"/>
                    </a:cubicBezTo>
                    <a:cubicBezTo>
                      <a:pt x="1312" y="318"/>
                      <a:pt x="1260" y="359"/>
                      <a:pt x="1218" y="415"/>
                    </a:cubicBezTo>
                    <a:lnTo>
                      <a:pt x="1218" y="415"/>
                    </a:lnTo>
                    <a:cubicBezTo>
                      <a:pt x="1185" y="274"/>
                      <a:pt x="1146" y="141"/>
                      <a:pt x="1025" y="30"/>
                    </a:cubicBezTo>
                    <a:cubicBezTo>
                      <a:pt x="1009" y="12"/>
                      <a:pt x="983" y="1"/>
                      <a:pt x="958" y="1"/>
                    </a:cubicBezTo>
                    <a:close/>
                  </a:path>
                </a:pathLst>
              </a:custGeom>
              <a:solidFill>
                <a:srgbClr val="3F100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95" name="Google Shape;1643;p44">
                <a:extLst>
                  <a:ext uri="{FF2B5EF4-FFF2-40B4-BE49-F238E27FC236}">
                    <a16:creationId xmlns:a16="http://schemas.microsoft.com/office/drawing/2014/main" id="{0436AD31-07BB-ACC2-C30D-D6EEC8CF8819}"/>
                  </a:ext>
                </a:extLst>
              </p:cNvPr>
              <p:cNvSpPr/>
              <p:nvPr/>
            </p:nvSpPr>
            <p:spPr>
              <a:xfrm flipH="1">
                <a:off x="635151" y="3966337"/>
                <a:ext cx="289951" cy="179761"/>
              </a:xfrm>
              <a:custGeom>
                <a:avLst/>
                <a:gdLst/>
                <a:ahLst/>
                <a:cxnLst/>
                <a:rect l="l" t="t" r="r" b="b"/>
                <a:pathLst>
                  <a:path w="1744" h="1017" extrusionOk="0">
                    <a:moveTo>
                      <a:pt x="1315" y="0"/>
                    </a:moveTo>
                    <a:cubicBezTo>
                      <a:pt x="1291" y="0"/>
                      <a:pt x="1267" y="2"/>
                      <a:pt x="1242" y="7"/>
                    </a:cubicBezTo>
                    <a:cubicBezTo>
                      <a:pt x="1050" y="44"/>
                      <a:pt x="899" y="152"/>
                      <a:pt x="812" y="299"/>
                    </a:cubicBezTo>
                    <a:lnTo>
                      <a:pt x="812" y="299"/>
                    </a:lnTo>
                    <a:cubicBezTo>
                      <a:pt x="784" y="238"/>
                      <a:pt x="745" y="186"/>
                      <a:pt x="688" y="156"/>
                    </a:cubicBezTo>
                    <a:cubicBezTo>
                      <a:pt x="646" y="137"/>
                      <a:pt x="602" y="128"/>
                      <a:pt x="558" y="128"/>
                    </a:cubicBezTo>
                    <a:cubicBezTo>
                      <a:pt x="416" y="128"/>
                      <a:pt x="270" y="217"/>
                      <a:pt x="189" y="331"/>
                    </a:cubicBezTo>
                    <a:cubicBezTo>
                      <a:pt x="79" y="506"/>
                      <a:pt x="27" y="723"/>
                      <a:pt x="11" y="937"/>
                    </a:cubicBezTo>
                    <a:cubicBezTo>
                      <a:pt x="0" y="960"/>
                      <a:pt x="25" y="1017"/>
                      <a:pt x="56" y="1017"/>
                    </a:cubicBezTo>
                    <a:cubicBezTo>
                      <a:pt x="63" y="1017"/>
                      <a:pt x="71" y="1013"/>
                      <a:pt x="79" y="1005"/>
                    </a:cubicBezTo>
                    <a:cubicBezTo>
                      <a:pt x="79" y="996"/>
                      <a:pt x="79" y="987"/>
                      <a:pt x="74" y="987"/>
                    </a:cubicBezTo>
                    <a:cubicBezTo>
                      <a:pt x="74" y="987"/>
                      <a:pt x="74" y="987"/>
                      <a:pt x="73" y="987"/>
                    </a:cubicBezTo>
                    <a:lnTo>
                      <a:pt x="73" y="987"/>
                    </a:lnTo>
                    <a:cubicBezTo>
                      <a:pt x="126" y="939"/>
                      <a:pt x="173" y="665"/>
                      <a:pt x="189" y="613"/>
                    </a:cubicBezTo>
                    <a:cubicBezTo>
                      <a:pt x="241" y="464"/>
                      <a:pt x="309" y="370"/>
                      <a:pt x="445" y="289"/>
                    </a:cubicBezTo>
                    <a:cubicBezTo>
                      <a:pt x="487" y="259"/>
                      <a:pt x="523" y="247"/>
                      <a:pt x="554" y="247"/>
                    </a:cubicBezTo>
                    <a:cubicBezTo>
                      <a:pt x="669" y="247"/>
                      <a:pt x="713" y="421"/>
                      <a:pt x="730" y="559"/>
                    </a:cubicBezTo>
                    <a:lnTo>
                      <a:pt x="730" y="559"/>
                    </a:lnTo>
                    <a:cubicBezTo>
                      <a:pt x="726" y="616"/>
                      <a:pt x="729" y="675"/>
                      <a:pt x="740" y="736"/>
                    </a:cubicBezTo>
                    <a:cubicBezTo>
                      <a:pt x="752" y="765"/>
                      <a:pt x="779" y="779"/>
                      <a:pt x="805" y="779"/>
                    </a:cubicBezTo>
                    <a:cubicBezTo>
                      <a:pt x="840" y="779"/>
                      <a:pt x="876" y="753"/>
                      <a:pt x="876" y="707"/>
                    </a:cubicBezTo>
                    <a:cubicBezTo>
                      <a:pt x="876" y="703"/>
                      <a:pt x="876" y="698"/>
                      <a:pt x="876" y="694"/>
                    </a:cubicBezTo>
                    <a:lnTo>
                      <a:pt x="876" y="694"/>
                    </a:lnTo>
                    <a:cubicBezTo>
                      <a:pt x="876" y="694"/>
                      <a:pt x="876" y="694"/>
                      <a:pt x="876" y="694"/>
                    </a:cubicBezTo>
                    <a:lnTo>
                      <a:pt x="876" y="694"/>
                    </a:lnTo>
                    <a:cubicBezTo>
                      <a:pt x="876" y="645"/>
                      <a:pt x="874" y="586"/>
                      <a:pt x="867" y="525"/>
                    </a:cubicBezTo>
                    <a:lnTo>
                      <a:pt x="867" y="525"/>
                    </a:lnTo>
                    <a:cubicBezTo>
                      <a:pt x="890" y="351"/>
                      <a:pt x="1013" y="218"/>
                      <a:pt x="1200" y="156"/>
                    </a:cubicBezTo>
                    <a:cubicBezTo>
                      <a:pt x="1246" y="140"/>
                      <a:pt x="1286" y="133"/>
                      <a:pt x="1320" y="133"/>
                    </a:cubicBezTo>
                    <a:cubicBezTo>
                      <a:pt x="1497" y="133"/>
                      <a:pt x="1524" y="324"/>
                      <a:pt x="1524" y="506"/>
                    </a:cubicBezTo>
                    <a:cubicBezTo>
                      <a:pt x="1524" y="543"/>
                      <a:pt x="1552" y="564"/>
                      <a:pt x="1580" y="564"/>
                    </a:cubicBezTo>
                    <a:cubicBezTo>
                      <a:pt x="1602" y="564"/>
                      <a:pt x="1625" y="550"/>
                      <a:pt x="1631" y="519"/>
                    </a:cubicBezTo>
                    <a:cubicBezTo>
                      <a:pt x="1743" y="261"/>
                      <a:pt x="1571" y="0"/>
                      <a:pt x="1315" y="0"/>
                    </a:cubicBezTo>
                    <a:close/>
                  </a:path>
                </a:pathLst>
              </a:custGeom>
              <a:solidFill>
                <a:srgbClr val="3F100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96" name="Google Shape;1644;p44">
                <a:extLst>
                  <a:ext uri="{FF2B5EF4-FFF2-40B4-BE49-F238E27FC236}">
                    <a16:creationId xmlns:a16="http://schemas.microsoft.com/office/drawing/2014/main" id="{3DB872B1-F123-E0F8-4611-6E2D953AA4D0}"/>
                  </a:ext>
                </a:extLst>
              </p:cNvPr>
              <p:cNvSpPr/>
              <p:nvPr/>
            </p:nvSpPr>
            <p:spPr>
              <a:xfrm flipH="1">
                <a:off x="1252960" y="4568191"/>
                <a:ext cx="250881" cy="239328"/>
              </a:xfrm>
              <a:custGeom>
                <a:avLst/>
                <a:gdLst/>
                <a:ahLst/>
                <a:cxnLst/>
                <a:rect l="l" t="t" r="r" b="b"/>
                <a:pathLst>
                  <a:path w="1509" h="1354" extrusionOk="0">
                    <a:moveTo>
                      <a:pt x="426" y="0"/>
                    </a:moveTo>
                    <a:cubicBezTo>
                      <a:pt x="200" y="0"/>
                      <a:pt x="46" y="360"/>
                      <a:pt x="9" y="516"/>
                    </a:cubicBezTo>
                    <a:cubicBezTo>
                      <a:pt x="1" y="532"/>
                      <a:pt x="19" y="544"/>
                      <a:pt x="34" y="544"/>
                    </a:cubicBezTo>
                    <a:cubicBezTo>
                      <a:pt x="43" y="544"/>
                      <a:pt x="51" y="540"/>
                      <a:pt x="51" y="529"/>
                    </a:cubicBezTo>
                    <a:cubicBezTo>
                      <a:pt x="77" y="448"/>
                      <a:pt x="119" y="367"/>
                      <a:pt x="158" y="286"/>
                    </a:cubicBezTo>
                    <a:cubicBezTo>
                      <a:pt x="224" y="185"/>
                      <a:pt x="348" y="103"/>
                      <a:pt x="452" y="103"/>
                    </a:cubicBezTo>
                    <a:cubicBezTo>
                      <a:pt x="543" y="103"/>
                      <a:pt x="619" y="164"/>
                      <a:pt x="631" y="328"/>
                    </a:cubicBezTo>
                    <a:cubicBezTo>
                      <a:pt x="657" y="516"/>
                      <a:pt x="563" y="704"/>
                      <a:pt x="576" y="895"/>
                    </a:cubicBezTo>
                    <a:cubicBezTo>
                      <a:pt x="576" y="934"/>
                      <a:pt x="600" y="953"/>
                      <a:pt x="628" y="953"/>
                    </a:cubicBezTo>
                    <a:cubicBezTo>
                      <a:pt x="637" y="953"/>
                      <a:pt x="647" y="951"/>
                      <a:pt x="657" y="947"/>
                    </a:cubicBezTo>
                    <a:cubicBezTo>
                      <a:pt x="758" y="903"/>
                      <a:pt x="866" y="881"/>
                      <a:pt x="972" y="881"/>
                    </a:cubicBezTo>
                    <a:cubicBezTo>
                      <a:pt x="1021" y="881"/>
                      <a:pt x="1069" y="886"/>
                      <a:pt x="1117" y="895"/>
                    </a:cubicBezTo>
                    <a:cubicBezTo>
                      <a:pt x="1360" y="947"/>
                      <a:pt x="1279" y="1109"/>
                      <a:pt x="1185" y="1271"/>
                    </a:cubicBezTo>
                    <a:cubicBezTo>
                      <a:pt x="1165" y="1312"/>
                      <a:pt x="1197" y="1354"/>
                      <a:pt x="1232" y="1354"/>
                    </a:cubicBezTo>
                    <a:cubicBezTo>
                      <a:pt x="1244" y="1354"/>
                      <a:pt x="1255" y="1349"/>
                      <a:pt x="1266" y="1339"/>
                    </a:cubicBezTo>
                    <a:cubicBezTo>
                      <a:pt x="1415" y="1219"/>
                      <a:pt x="1509" y="963"/>
                      <a:pt x="1305" y="840"/>
                    </a:cubicBezTo>
                    <a:cubicBezTo>
                      <a:pt x="1210" y="783"/>
                      <a:pt x="1097" y="759"/>
                      <a:pt x="982" y="759"/>
                    </a:cubicBezTo>
                    <a:cubicBezTo>
                      <a:pt x="882" y="759"/>
                      <a:pt x="781" y="777"/>
                      <a:pt x="688" y="808"/>
                    </a:cubicBezTo>
                    <a:lnTo>
                      <a:pt x="688" y="808"/>
                    </a:lnTo>
                    <a:cubicBezTo>
                      <a:pt x="708" y="519"/>
                      <a:pt x="852" y="152"/>
                      <a:pt x="511" y="17"/>
                    </a:cubicBezTo>
                    <a:cubicBezTo>
                      <a:pt x="482" y="5"/>
                      <a:pt x="453" y="0"/>
                      <a:pt x="426" y="0"/>
                    </a:cubicBezTo>
                    <a:close/>
                  </a:path>
                </a:pathLst>
              </a:custGeom>
              <a:solidFill>
                <a:srgbClr val="3F100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97" name="Google Shape;1645;p44">
                <a:extLst>
                  <a:ext uri="{FF2B5EF4-FFF2-40B4-BE49-F238E27FC236}">
                    <a16:creationId xmlns:a16="http://schemas.microsoft.com/office/drawing/2014/main" id="{80B64403-3D8B-EF04-D2C5-9F4DD67FF174}"/>
                  </a:ext>
                </a:extLst>
              </p:cNvPr>
              <p:cNvSpPr/>
              <p:nvPr/>
            </p:nvSpPr>
            <p:spPr>
              <a:xfrm flipH="1">
                <a:off x="1255620" y="4795676"/>
                <a:ext cx="326860" cy="260538"/>
              </a:xfrm>
              <a:custGeom>
                <a:avLst/>
                <a:gdLst/>
                <a:ahLst/>
                <a:cxnLst/>
                <a:rect l="l" t="t" r="r" b="b"/>
                <a:pathLst>
                  <a:path w="1966" h="1474" extrusionOk="0">
                    <a:moveTo>
                      <a:pt x="1585" y="0"/>
                    </a:moveTo>
                    <a:cubicBezTo>
                      <a:pt x="1298" y="0"/>
                      <a:pt x="1015" y="84"/>
                      <a:pt x="835" y="324"/>
                    </a:cubicBezTo>
                    <a:cubicBezTo>
                      <a:pt x="794" y="379"/>
                      <a:pt x="769" y="440"/>
                      <a:pt x="760" y="499"/>
                    </a:cubicBezTo>
                    <a:lnTo>
                      <a:pt x="760" y="499"/>
                    </a:lnTo>
                    <a:cubicBezTo>
                      <a:pt x="377" y="546"/>
                      <a:pt x="0" y="1039"/>
                      <a:pt x="12" y="1416"/>
                    </a:cubicBezTo>
                    <a:cubicBezTo>
                      <a:pt x="12" y="1453"/>
                      <a:pt x="44" y="1474"/>
                      <a:pt x="75" y="1474"/>
                    </a:cubicBezTo>
                    <a:cubicBezTo>
                      <a:pt x="101" y="1474"/>
                      <a:pt x="126" y="1460"/>
                      <a:pt x="132" y="1429"/>
                    </a:cubicBezTo>
                    <a:cubicBezTo>
                      <a:pt x="203" y="1193"/>
                      <a:pt x="469" y="664"/>
                      <a:pt x="763" y="621"/>
                    </a:cubicBezTo>
                    <a:lnTo>
                      <a:pt x="763" y="621"/>
                    </a:lnTo>
                    <a:cubicBezTo>
                      <a:pt x="787" y="731"/>
                      <a:pt x="867" y="814"/>
                      <a:pt x="984" y="814"/>
                    </a:cubicBezTo>
                    <a:cubicBezTo>
                      <a:pt x="1032" y="814"/>
                      <a:pt x="1087" y="800"/>
                      <a:pt x="1146" y="768"/>
                    </a:cubicBezTo>
                    <a:cubicBezTo>
                      <a:pt x="1185" y="742"/>
                      <a:pt x="1185" y="674"/>
                      <a:pt x="1159" y="648"/>
                    </a:cubicBezTo>
                    <a:cubicBezTo>
                      <a:pt x="1086" y="573"/>
                      <a:pt x="1007" y="528"/>
                      <a:pt x="926" y="508"/>
                    </a:cubicBezTo>
                    <a:lnTo>
                      <a:pt x="926" y="508"/>
                    </a:lnTo>
                    <a:cubicBezTo>
                      <a:pt x="937" y="461"/>
                      <a:pt x="955" y="415"/>
                      <a:pt x="968" y="389"/>
                    </a:cubicBezTo>
                    <a:cubicBezTo>
                      <a:pt x="1023" y="256"/>
                      <a:pt x="1198" y="188"/>
                      <a:pt x="1321" y="146"/>
                    </a:cubicBezTo>
                    <a:cubicBezTo>
                      <a:pt x="1451" y="101"/>
                      <a:pt x="1595" y="87"/>
                      <a:pt x="1737" y="87"/>
                    </a:cubicBezTo>
                    <a:cubicBezTo>
                      <a:pt x="1801" y="87"/>
                      <a:pt x="1865" y="90"/>
                      <a:pt x="1927" y="94"/>
                    </a:cubicBezTo>
                    <a:cubicBezTo>
                      <a:pt x="1930" y="95"/>
                      <a:pt x="1933" y="96"/>
                      <a:pt x="1935" y="96"/>
                    </a:cubicBezTo>
                    <a:cubicBezTo>
                      <a:pt x="1958" y="96"/>
                      <a:pt x="1966" y="50"/>
                      <a:pt x="1940" y="39"/>
                    </a:cubicBezTo>
                    <a:cubicBezTo>
                      <a:pt x="1825" y="15"/>
                      <a:pt x="1704" y="0"/>
                      <a:pt x="1585" y="0"/>
                    </a:cubicBezTo>
                    <a:close/>
                  </a:path>
                </a:pathLst>
              </a:custGeom>
              <a:solidFill>
                <a:srgbClr val="3F100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03" name="Google Shape;1646;p44">
                <a:extLst>
                  <a:ext uri="{FF2B5EF4-FFF2-40B4-BE49-F238E27FC236}">
                    <a16:creationId xmlns:a16="http://schemas.microsoft.com/office/drawing/2014/main" id="{D51D7796-A51E-DDBE-C393-DD9C8430DAEF}"/>
                  </a:ext>
                </a:extLst>
              </p:cNvPr>
              <p:cNvSpPr/>
              <p:nvPr/>
            </p:nvSpPr>
            <p:spPr>
              <a:xfrm flipH="1">
                <a:off x="1128267" y="4776056"/>
                <a:ext cx="266676" cy="464515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2628" extrusionOk="0">
                    <a:moveTo>
                      <a:pt x="1302" y="1"/>
                    </a:moveTo>
                    <a:cubicBezTo>
                      <a:pt x="1050" y="1"/>
                      <a:pt x="786" y="155"/>
                      <a:pt x="637" y="354"/>
                    </a:cubicBezTo>
                    <a:cubicBezTo>
                      <a:pt x="556" y="461"/>
                      <a:pt x="488" y="610"/>
                      <a:pt x="585" y="730"/>
                    </a:cubicBezTo>
                    <a:cubicBezTo>
                      <a:pt x="626" y="792"/>
                      <a:pt x="687" y="825"/>
                      <a:pt x="755" y="839"/>
                    </a:cubicBezTo>
                    <a:lnTo>
                      <a:pt x="755" y="839"/>
                    </a:lnTo>
                    <a:cubicBezTo>
                      <a:pt x="529" y="986"/>
                      <a:pt x="330" y="1192"/>
                      <a:pt x="180" y="1391"/>
                    </a:cubicBezTo>
                    <a:cubicBezTo>
                      <a:pt x="1" y="1637"/>
                      <a:pt x="33" y="1863"/>
                      <a:pt x="263" y="1913"/>
                    </a:cubicBezTo>
                    <a:lnTo>
                      <a:pt x="263" y="1913"/>
                    </a:lnTo>
                    <a:cubicBezTo>
                      <a:pt x="157" y="2045"/>
                      <a:pt x="76" y="2194"/>
                      <a:pt x="57" y="2363"/>
                    </a:cubicBezTo>
                    <a:cubicBezTo>
                      <a:pt x="47" y="2557"/>
                      <a:pt x="203" y="2627"/>
                      <a:pt x="362" y="2627"/>
                    </a:cubicBezTo>
                    <a:cubicBezTo>
                      <a:pt x="415" y="2627"/>
                      <a:pt x="469" y="2620"/>
                      <a:pt x="517" y="2606"/>
                    </a:cubicBezTo>
                    <a:cubicBezTo>
                      <a:pt x="585" y="2593"/>
                      <a:pt x="556" y="2499"/>
                      <a:pt x="504" y="2499"/>
                    </a:cubicBezTo>
                    <a:cubicBezTo>
                      <a:pt x="326" y="2486"/>
                      <a:pt x="193" y="2460"/>
                      <a:pt x="232" y="2269"/>
                    </a:cubicBezTo>
                    <a:cubicBezTo>
                      <a:pt x="274" y="2136"/>
                      <a:pt x="368" y="1987"/>
                      <a:pt x="475" y="1906"/>
                    </a:cubicBezTo>
                    <a:cubicBezTo>
                      <a:pt x="543" y="1864"/>
                      <a:pt x="517" y="1757"/>
                      <a:pt x="436" y="1757"/>
                    </a:cubicBezTo>
                    <a:cubicBezTo>
                      <a:pt x="326" y="1757"/>
                      <a:pt x="206" y="1757"/>
                      <a:pt x="245" y="1621"/>
                    </a:cubicBezTo>
                    <a:cubicBezTo>
                      <a:pt x="287" y="1501"/>
                      <a:pt x="394" y="1378"/>
                      <a:pt x="475" y="1284"/>
                    </a:cubicBezTo>
                    <a:cubicBezTo>
                      <a:pt x="637" y="1109"/>
                      <a:pt x="854" y="879"/>
                      <a:pt x="1084" y="824"/>
                    </a:cubicBezTo>
                    <a:cubicBezTo>
                      <a:pt x="1165" y="811"/>
                      <a:pt x="1152" y="678"/>
                      <a:pt x="1071" y="678"/>
                    </a:cubicBezTo>
                    <a:cubicBezTo>
                      <a:pt x="1030" y="683"/>
                      <a:pt x="970" y="691"/>
                      <a:pt x="909" y="691"/>
                    </a:cubicBezTo>
                    <a:cubicBezTo>
                      <a:pt x="827" y="691"/>
                      <a:pt x="744" y="677"/>
                      <a:pt x="705" y="623"/>
                    </a:cubicBezTo>
                    <a:cubicBezTo>
                      <a:pt x="650" y="555"/>
                      <a:pt x="786" y="393"/>
                      <a:pt x="828" y="354"/>
                    </a:cubicBezTo>
                    <a:cubicBezTo>
                      <a:pt x="952" y="208"/>
                      <a:pt x="1153" y="86"/>
                      <a:pt x="1355" y="86"/>
                    </a:cubicBezTo>
                    <a:cubicBezTo>
                      <a:pt x="1418" y="86"/>
                      <a:pt x="1480" y="98"/>
                      <a:pt x="1541" y="124"/>
                    </a:cubicBezTo>
                    <a:cubicBezTo>
                      <a:pt x="1544" y="126"/>
                      <a:pt x="1548" y="126"/>
                      <a:pt x="1552" y="126"/>
                    </a:cubicBezTo>
                    <a:cubicBezTo>
                      <a:pt x="1579" y="126"/>
                      <a:pt x="1604" y="91"/>
                      <a:pt x="1570" y="69"/>
                    </a:cubicBezTo>
                    <a:cubicBezTo>
                      <a:pt x="1486" y="22"/>
                      <a:pt x="1395" y="1"/>
                      <a:pt x="1302" y="1"/>
                    </a:cubicBezTo>
                    <a:close/>
                  </a:path>
                </a:pathLst>
              </a:custGeom>
              <a:solidFill>
                <a:srgbClr val="3F100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04" name="Google Shape;1647;p44">
                <a:extLst>
                  <a:ext uri="{FF2B5EF4-FFF2-40B4-BE49-F238E27FC236}">
                    <a16:creationId xmlns:a16="http://schemas.microsoft.com/office/drawing/2014/main" id="{474BBED7-B6AE-DD2A-F740-1213C20E7837}"/>
                  </a:ext>
                </a:extLst>
              </p:cNvPr>
              <p:cNvSpPr/>
              <p:nvPr/>
            </p:nvSpPr>
            <p:spPr>
              <a:xfrm flipH="1">
                <a:off x="1033668" y="4665053"/>
                <a:ext cx="226608" cy="491735"/>
              </a:xfrm>
              <a:custGeom>
                <a:avLst/>
                <a:gdLst/>
                <a:ahLst/>
                <a:cxnLst/>
                <a:rect l="l" t="t" r="r" b="b"/>
                <a:pathLst>
                  <a:path w="1363" h="2782" extrusionOk="0">
                    <a:moveTo>
                      <a:pt x="1338" y="0"/>
                    </a:moveTo>
                    <a:cubicBezTo>
                      <a:pt x="1334" y="0"/>
                      <a:pt x="1330" y="3"/>
                      <a:pt x="1327" y="10"/>
                    </a:cubicBezTo>
                    <a:cubicBezTo>
                      <a:pt x="1042" y="224"/>
                      <a:pt x="773" y="509"/>
                      <a:pt x="637" y="846"/>
                    </a:cubicBezTo>
                    <a:cubicBezTo>
                      <a:pt x="495" y="1164"/>
                      <a:pt x="734" y="1294"/>
                      <a:pt x="996" y="1303"/>
                    </a:cubicBezTo>
                    <a:lnTo>
                      <a:pt x="996" y="1303"/>
                    </a:lnTo>
                    <a:cubicBezTo>
                      <a:pt x="667" y="1672"/>
                      <a:pt x="1" y="2587"/>
                      <a:pt x="569" y="2777"/>
                    </a:cubicBezTo>
                    <a:cubicBezTo>
                      <a:pt x="577" y="2780"/>
                      <a:pt x="584" y="2781"/>
                      <a:pt x="592" y="2781"/>
                    </a:cubicBezTo>
                    <a:cubicBezTo>
                      <a:pt x="646" y="2781"/>
                      <a:pt x="674" y="2704"/>
                      <a:pt x="637" y="2667"/>
                    </a:cubicBezTo>
                    <a:cubicBezTo>
                      <a:pt x="475" y="2466"/>
                      <a:pt x="650" y="2116"/>
                      <a:pt x="747" y="1925"/>
                    </a:cubicBezTo>
                    <a:cubicBezTo>
                      <a:pt x="854" y="1711"/>
                      <a:pt x="1003" y="1426"/>
                      <a:pt x="1191" y="1290"/>
                    </a:cubicBezTo>
                    <a:cubicBezTo>
                      <a:pt x="1246" y="1251"/>
                      <a:pt x="1233" y="1157"/>
                      <a:pt x="1165" y="1157"/>
                    </a:cubicBezTo>
                    <a:cubicBezTo>
                      <a:pt x="1133" y="1157"/>
                      <a:pt x="1094" y="1159"/>
                      <a:pt x="1053" y="1159"/>
                    </a:cubicBezTo>
                    <a:cubicBezTo>
                      <a:pt x="936" y="1159"/>
                      <a:pt x="802" y="1144"/>
                      <a:pt x="773" y="1034"/>
                    </a:cubicBezTo>
                    <a:cubicBezTo>
                      <a:pt x="731" y="927"/>
                      <a:pt x="828" y="765"/>
                      <a:pt x="880" y="658"/>
                    </a:cubicBezTo>
                    <a:cubicBezTo>
                      <a:pt x="1003" y="428"/>
                      <a:pt x="1165" y="224"/>
                      <a:pt x="1353" y="49"/>
                    </a:cubicBezTo>
                    <a:cubicBezTo>
                      <a:pt x="1363" y="29"/>
                      <a:pt x="1350" y="0"/>
                      <a:pt x="1338" y="0"/>
                    </a:cubicBezTo>
                    <a:close/>
                  </a:path>
                </a:pathLst>
              </a:custGeom>
              <a:solidFill>
                <a:srgbClr val="3F100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05" name="Google Shape;1648;p44">
                <a:extLst>
                  <a:ext uri="{FF2B5EF4-FFF2-40B4-BE49-F238E27FC236}">
                    <a16:creationId xmlns:a16="http://schemas.microsoft.com/office/drawing/2014/main" id="{711AFD40-8762-8194-6D34-7F7DC3DFC5A0}"/>
                  </a:ext>
                </a:extLst>
              </p:cNvPr>
              <p:cNvSpPr/>
              <p:nvPr/>
            </p:nvSpPr>
            <p:spPr>
              <a:xfrm flipH="1">
                <a:off x="330735" y="4797444"/>
                <a:ext cx="311565" cy="339902"/>
              </a:xfrm>
              <a:custGeom>
                <a:avLst/>
                <a:gdLst/>
                <a:ahLst/>
                <a:cxnLst/>
                <a:rect l="l" t="t" r="r" b="b"/>
                <a:pathLst>
                  <a:path w="1874" h="1923" extrusionOk="0">
                    <a:moveTo>
                      <a:pt x="408" y="1"/>
                    </a:moveTo>
                    <a:cubicBezTo>
                      <a:pt x="208" y="1"/>
                      <a:pt x="1" y="107"/>
                      <a:pt x="11" y="327"/>
                    </a:cubicBezTo>
                    <a:cubicBezTo>
                      <a:pt x="11" y="340"/>
                      <a:pt x="27" y="340"/>
                      <a:pt x="27" y="340"/>
                    </a:cubicBezTo>
                    <a:cubicBezTo>
                      <a:pt x="111" y="184"/>
                      <a:pt x="225" y="93"/>
                      <a:pt x="384" y="93"/>
                    </a:cubicBezTo>
                    <a:cubicBezTo>
                      <a:pt x="404" y="93"/>
                      <a:pt x="424" y="94"/>
                      <a:pt x="445" y="97"/>
                    </a:cubicBezTo>
                    <a:cubicBezTo>
                      <a:pt x="756" y="136"/>
                      <a:pt x="675" y="408"/>
                      <a:pt x="513" y="570"/>
                    </a:cubicBezTo>
                    <a:cubicBezTo>
                      <a:pt x="468" y="612"/>
                      <a:pt x="505" y="674"/>
                      <a:pt x="557" y="674"/>
                    </a:cubicBezTo>
                    <a:cubicBezTo>
                      <a:pt x="569" y="674"/>
                      <a:pt x="581" y="671"/>
                      <a:pt x="594" y="664"/>
                    </a:cubicBezTo>
                    <a:cubicBezTo>
                      <a:pt x="596" y="663"/>
                      <a:pt x="600" y="661"/>
                      <a:pt x="604" y="660"/>
                    </a:cubicBezTo>
                    <a:lnTo>
                      <a:pt x="604" y="660"/>
                    </a:lnTo>
                    <a:cubicBezTo>
                      <a:pt x="605" y="661"/>
                      <a:pt x="606" y="662"/>
                      <a:pt x="607" y="664"/>
                    </a:cubicBezTo>
                    <a:cubicBezTo>
                      <a:pt x="609" y="661"/>
                      <a:pt x="612" y="658"/>
                      <a:pt x="614" y="655"/>
                    </a:cubicBezTo>
                    <a:lnTo>
                      <a:pt x="614" y="655"/>
                    </a:lnTo>
                    <a:cubicBezTo>
                      <a:pt x="692" y="620"/>
                      <a:pt x="924" y="512"/>
                      <a:pt x="1064" y="512"/>
                    </a:cubicBezTo>
                    <a:cubicBezTo>
                      <a:pt x="1141" y="512"/>
                      <a:pt x="1191" y="544"/>
                      <a:pt x="1174" y="638"/>
                    </a:cubicBezTo>
                    <a:cubicBezTo>
                      <a:pt x="1145" y="826"/>
                      <a:pt x="983" y="975"/>
                      <a:pt x="944" y="1163"/>
                    </a:cubicBezTo>
                    <a:cubicBezTo>
                      <a:pt x="931" y="1205"/>
                      <a:pt x="957" y="1270"/>
                      <a:pt x="1012" y="1270"/>
                    </a:cubicBezTo>
                    <a:cubicBezTo>
                      <a:pt x="1112" y="1254"/>
                      <a:pt x="1207" y="1243"/>
                      <a:pt x="1300" y="1243"/>
                    </a:cubicBezTo>
                    <a:cubicBezTo>
                      <a:pt x="1357" y="1243"/>
                      <a:pt x="1413" y="1247"/>
                      <a:pt x="1469" y="1257"/>
                    </a:cubicBezTo>
                    <a:cubicBezTo>
                      <a:pt x="1835" y="1312"/>
                      <a:pt x="1388" y="1691"/>
                      <a:pt x="1323" y="1798"/>
                    </a:cubicBezTo>
                    <a:cubicBezTo>
                      <a:pt x="1280" y="1860"/>
                      <a:pt x="1334" y="1923"/>
                      <a:pt x="1392" y="1923"/>
                    </a:cubicBezTo>
                    <a:cubicBezTo>
                      <a:pt x="1410" y="1923"/>
                      <a:pt x="1427" y="1917"/>
                      <a:pt x="1443" y="1905"/>
                    </a:cubicBezTo>
                    <a:cubicBezTo>
                      <a:pt x="1605" y="1743"/>
                      <a:pt x="1874" y="1474"/>
                      <a:pt x="1728" y="1231"/>
                    </a:cubicBezTo>
                    <a:cubicBezTo>
                      <a:pt x="1651" y="1109"/>
                      <a:pt x="1494" y="1077"/>
                      <a:pt x="1335" y="1077"/>
                    </a:cubicBezTo>
                    <a:cubicBezTo>
                      <a:pt x="1270" y="1077"/>
                      <a:pt x="1205" y="1082"/>
                      <a:pt x="1145" y="1089"/>
                    </a:cubicBezTo>
                    <a:lnTo>
                      <a:pt x="1145" y="1089"/>
                    </a:lnTo>
                    <a:cubicBezTo>
                      <a:pt x="1253" y="888"/>
                      <a:pt x="1456" y="588"/>
                      <a:pt x="1268" y="434"/>
                    </a:cubicBezTo>
                    <a:cubicBezTo>
                      <a:pt x="1202" y="381"/>
                      <a:pt x="1127" y="360"/>
                      <a:pt x="1048" y="360"/>
                    </a:cubicBezTo>
                    <a:cubicBezTo>
                      <a:pt x="948" y="360"/>
                      <a:pt x="842" y="394"/>
                      <a:pt x="744" y="438"/>
                    </a:cubicBezTo>
                    <a:lnTo>
                      <a:pt x="744" y="438"/>
                    </a:lnTo>
                    <a:cubicBezTo>
                      <a:pt x="807" y="274"/>
                      <a:pt x="793" y="100"/>
                      <a:pt x="578" y="29"/>
                    </a:cubicBezTo>
                    <a:cubicBezTo>
                      <a:pt x="526" y="10"/>
                      <a:pt x="467" y="1"/>
                      <a:pt x="408" y="1"/>
                    </a:cubicBezTo>
                    <a:close/>
                  </a:path>
                </a:pathLst>
              </a:custGeom>
              <a:solidFill>
                <a:srgbClr val="3F100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06" name="Google Shape;1649;p44">
                <a:extLst>
                  <a:ext uri="{FF2B5EF4-FFF2-40B4-BE49-F238E27FC236}">
                    <a16:creationId xmlns:a16="http://schemas.microsoft.com/office/drawing/2014/main" id="{A179AD4D-6E3F-E3A0-25BC-1A58750BC694}"/>
                  </a:ext>
                </a:extLst>
              </p:cNvPr>
              <p:cNvSpPr/>
              <p:nvPr/>
            </p:nvSpPr>
            <p:spPr>
              <a:xfrm flipH="1">
                <a:off x="620021" y="4937258"/>
                <a:ext cx="169914" cy="275563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1559" extrusionOk="0">
                    <a:moveTo>
                      <a:pt x="373" y="0"/>
                    </a:moveTo>
                    <a:cubicBezTo>
                      <a:pt x="252" y="0"/>
                      <a:pt x="111" y="89"/>
                      <a:pt x="24" y="142"/>
                    </a:cubicBezTo>
                    <a:cubicBezTo>
                      <a:pt x="0" y="165"/>
                      <a:pt x="15" y="204"/>
                      <a:pt x="42" y="204"/>
                    </a:cubicBezTo>
                    <a:cubicBezTo>
                      <a:pt x="48" y="204"/>
                      <a:pt x="55" y="202"/>
                      <a:pt x="63" y="197"/>
                    </a:cubicBezTo>
                    <a:cubicBezTo>
                      <a:pt x="124" y="165"/>
                      <a:pt x="257" y="99"/>
                      <a:pt x="346" y="99"/>
                    </a:cubicBezTo>
                    <a:cubicBezTo>
                      <a:pt x="413" y="99"/>
                      <a:pt x="457" y="136"/>
                      <a:pt x="429" y="252"/>
                    </a:cubicBezTo>
                    <a:cubicBezTo>
                      <a:pt x="400" y="372"/>
                      <a:pt x="319" y="495"/>
                      <a:pt x="251" y="576"/>
                    </a:cubicBezTo>
                    <a:cubicBezTo>
                      <a:pt x="212" y="628"/>
                      <a:pt x="225" y="709"/>
                      <a:pt x="306" y="709"/>
                    </a:cubicBezTo>
                    <a:cubicBezTo>
                      <a:pt x="323" y="709"/>
                      <a:pt x="341" y="709"/>
                      <a:pt x="360" y="709"/>
                    </a:cubicBezTo>
                    <a:cubicBezTo>
                      <a:pt x="543" y="709"/>
                      <a:pt x="819" y="719"/>
                      <a:pt x="834" y="939"/>
                    </a:cubicBezTo>
                    <a:cubicBezTo>
                      <a:pt x="834" y="1143"/>
                      <a:pt x="630" y="1289"/>
                      <a:pt x="549" y="1451"/>
                    </a:cubicBezTo>
                    <a:cubicBezTo>
                      <a:pt x="538" y="1496"/>
                      <a:pt x="573" y="1558"/>
                      <a:pt x="622" y="1558"/>
                    </a:cubicBezTo>
                    <a:cubicBezTo>
                      <a:pt x="632" y="1558"/>
                      <a:pt x="644" y="1555"/>
                      <a:pt x="656" y="1548"/>
                    </a:cubicBezTo>
                    <a:cubicBezTo>
                      <a:pt x="860" y="1412"/>
                      <a:pt x="1022" y="1101"/>
                      <a:pt x="967" y="845"/>
                    </a:cubicBezTo>
                    <a:cubicBezTo>
                      <a:pt x="935" y="612"/>
                      <a:pt x="649" y="561"/>
                      <a:pt x="435" y="557"/>
                    </a:cubicBezTo>
                    <a:lnTo>
                      <a:pt x="435" y="557"/>
                    </a:lnTo>
                    <a:cubicBezTo>
                      <a:pt x="521" y="414"/>
                      <a:pt x="608" y="224"/>
                      <a:pt x="536" y="90"/>
                    </a:cubicBezTo>
                    <a:cubicBezTo>
                      <a:pt x="494" y="24"/>
                      <a:pt x="436" y="0"/>
                      <a:pt x="373" y="0"/>
                    </a:cubicBezTo>
                    <a:close/>
                  </a:path>
                </a:pathLst>
              </a:custGeom>
              <a:solidFill>
                <a:srgbClr val="3F100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07" name="Google Shape;1650;p44">
                <a:extLst>
                  <a:ext uri="{FF2B5EF4-FFF2-40B4-BE49-F238E27FC236}">
                    <a16:creationId xmlns:a16="http://schemas.microsoft.com/office/drawing/2014/main" id="{6AD5CED0-286C-6369-61F0-48CCC80EF75C}"/>
                  </a:ext>
                </a:extLst>
              </p:cNvPr>
              <p:cNvSpPr/>
              <p:nvPr/>
            </p:nvSpPr>
            <p:spPr>
              <a:xfrm flipH="1">
                <a:off x="213856" y="4647201"/>
                <a:ext cx="238246" cy="205567"/>
              </a:xfrm>
              <a:custGeom>
                <a:avLst/>
                <a:gdLst/>
                <a:ahLst/>
                <a:cxnLst/>
                <a:rect l="l" t="t" r="r" b="b"/>
                <a:pathLst>
                  <a:path w="1433" h="1163" extrusionOk="0">
                    <a:moveTo>
                      <a:pt x="746" y="1"/>
                    </a:moveTo>
                    <a:cubicBezTo>
                      <a:pt x="529" y="1"/>
                      <a:pt x="299" y="176"/>
                      <a:pt x="163" y="338"/>
                    </a:cubicBezTo>
                    <a:cubicBezTo>
                      <a:pt x="150" y="367"/>
                      <a:pt x="1" y="555"/>
                      <a:pt x="111" y="555"/>
                    </a:cubicBezTo>
                    <a:cubicBezTo>
                      <a:pt x="137" y="555"/>
                      <a:pt x="137" y="529"/>
                      <a:pt x="124" y="516"/>
                    </a:cubicBezTo>
                    <a:lnTo>
                      <a:pt x="124" y="516"/>
                    </a:lnTo>
                    <a:cubicBezTo>
                      <a:pt x="124" y="516"/>
                      <a:pt x="125" y="517"/>
                      <a:pt x="126" y="517"/>
                    </a:cubicBezTo>
                    <a:cubicBezTo>
                      <a:pt x="149" y="517"/>
                      <a:pt x="313" y="353"/>
                      <a:pt x="341" y="338"/>
                    </a:cubicBezTo>
                    <a:cubicBezTo>
                      <a:pt x="431" y="270"/>
                      <a:pt x="550" y="183"/>
                      <a:pt x="675" y="165"/>
                    </a:cubicBezTo>
                    <a:lnTo>
                      <a:pt x="675" y="165"/>
                    </a:lnTo>
                    <a:cubicBezTo>
                      <a:pt x="687" y="327"/>
                      <a:pt x="627" y="470"/>
                      <a:pt x="568" y="623"/>
                    </a:cubicBezTo>
                    <a:cubicBezTo>
                      <a:pt x="547" y="687"/>
                      <a:pt x="601" y="743"/>
                      <a:pt x="659" y="743"/>
                    </a:cubicBezTo>
                    <a:cubicBezTo>
                      <a:pt x="674" y="743"/>
                      <a:pt x="689" y="739"/>
                      <a:pt x="704" y="730"/>
                    </a:cubicBezTo>
                    <a:cubicBezTo>
                      <a:pt x="785" y="668"/>
                      <a:pt x="871" y="622"/>
                      <a:pt x="963" y="622"/>
                    </a:cubicBezTo>
                    <a:cubicBezTo>
                      <a:pt x="1010" y="622"/>
                      <a:pt x="1058" y="634"/>
                      <a:pt x="1109" y="662"/>
                    </a:cubicBezTo>
                    <a:cubicBezTo>
                      <a:pt x="1271" y="743"/>
                      <a:pt x="1151" y="960"/>
                      <a:pt x="1096" y="1083"/>
                    </a:cubicBezTo>
                    <a:cubicBezTo>
                      <a:pt x="1064" y="1122"/>
                      <a:pt x="1102" y="1163"/>
                      <a:pt x="1146" y="1163"/>
                    </a:cubicBezTo>
                    <a:cubicBezTo>
                      <a:pt x="1161" y="1163"/>
                      <a:pt x="1176" y="1158"/>
                      <a:pt x="1190" y="1148"/>
                    </a:cubicBezTo>
                    <a:cubicBezTo>
                      <a:pt x="1339" y="1015"/>
                      <a:pt x="1433" y="759"/>
                      <a:pt x="1271" y="581"/>
                    </a:cubicBezTo>
                    <a:cubicBezTo>
                      <a:pt x="1183" y="487"/>
                      <a:pt x="1076" y="449"/>
                      <a:pt x="967" y="449"/>
                    </a:cubicBezTo>
                    <a:cubicBezTo>
                      <a:pt x="913" y="449"/>
                      <a:pt x="858" y="458"/>
                      <a:pt x="804" y="474"/>
                    </a:cubicBezTo>
                    <a:lnTo>
                      <a:pt x="804" y="474"/>
                    </a:lnTo>
                    <a:cubicBezTo>
                      <a:pt x="837" y="338"/>
                      <a:pt x="853" y="201"/>
                      <a:pt x="827" y="56"/>
                    </a:cubicBezTo>
                    <a:cubicBezTo>
                      <a:pt x="811" y="30"/>
                      <a:pt x="785" y="1"/>
                      <a:pt x="746" y="1"/>
                    </a:cubicBezTo>
                    <a:close/>
                  </a:path>
                </a:pathLst>
              </a:custGeom>
              <a:solidFill>
                <a:srgbClr val="3F100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10" name="Google Shape;1653;p44">
                <a:extLst>
                  <a:ext uri="{FF2B5EF4-FFF2-40B4-BE49-F238E27FC236}">
                    <a16:creationId xmlns:a16="http://schemas.microsoft.com/office/drawing/2014/main" id="{D5ADC72F-FA68-99F7-FBCD-F4E4C271322A}"/>
                  </a:ext>
                </a:extLst>
              </p:cNvPr>
              <p:cNvSpPr/>
              <p:nvPr/>
            </p:nvSpPr>
            <p:spPr>
              <a:xfrm flipH="1">
                <a:off x="829006" y="6222097"/>
                <a:ext cx="222119" cy="505876"/>
              </a:xfrm>
              <a:custGeom>
                <a:avLst/>
                <a:gdLst/>
                <a:ahLst/>
                <a:cxnLst/>
                <a:rect l="l" t="t" r="r" b="b"/>
                <a:pathLst>
                  <a:path w="1336" h="2862" extrusionOk="0">
                    <a:moveTo>
                      <a:pt x="14" y="1"/>
                    </a:moveTo>
                    <a:cubicBezTo>
                      <a:pt x="1" y="43"/>
                      <a:pt x="108" y="2687"/>
                      <a:pt x="108" y="2687"/>
                    </a:cubicBezTo>
                    <a:cubicBezTo>
                      <a:pt x="108" y="2687"/>
                      <a:pt x="405" y="2861"/>
                      <a:pt x="733" y="2861"/>
                    </a:cubicBezTo>
                    <a:cubicBezTo>
                      <a:pt x="781" y="2861"/>
                      <a:pt x="830" y="2857"/>
                      <a:pt x="879" y="2849"/>
                    </a:cubicBezTo>
                    <a:lnTo>
                      <a:pt x="1336" y="273"/>
                    </a:lnTo>
                    <a:lnTo>
                      <a:pt x="14" y="1"/>
                    </a:lnTo>
                    <a:close/>
                  </a:path>
                </a:pathLst>
              </a:custGeom>
              <a:solidFill>
                <a:srgbClr val="B2565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11" name="Google Shape;1654;p44">
                <a:extLst>
                  <a:ext uri="{FF2B5EF4-FFF2-40B4-BE49-F238E27FC236}">
                    <a16:creationId xmlns:a16="http://schemas.microsoft.com/office/drawing/2014/main" id="{FE25F7DE-A259-4514-3ED6-C8617A646231}"/>
                  </a:ext>
                </a:extLst>
              </p:cNvPr>
              <p:cNvSpPr/>
              <p:nvPr/>
            </p:nvSpPr>
            <p:spPr>
              <a:xfrm flipH="1">
                <a:off x="829006" y="6222097"/>
                <a:ext cx="222119" cy="229253"/>
              </a:xfrm>
              <a:custGeom>
                <a:avLst/>
                <a:gdLst/>
                <a:ahLst/>
                <a:cxnLst/>
                <a:rect l="l" t="t" r="r" b="b"/>
                <a:pathLst>
                  <a:path w="1336" h="1297" extrusionOk="0">
                    <a:moveTo>
                      <a:pt x="14" y="1"/>
                    </a:moveTo>
                    <a:lnTo>
                      <a:pt x="14" y="1"/>
                    </a:lnTo>
                    <a:cubicBezTo>
                      <a:pt x="1" y="14"/>
                      <a:pt x="14" y="406"/>
                      <a:pt x="40" y="892"/>
                    </a:cubicBezTo>
                    <a:cubicBezTo>
                      <a:pt x="393" y="1067"/>
                      <a:pt x="769" y="1203"/>
                      <a:pt x="1161" y="1297"/>
                    </a:cubicBezTo>
                    <a:lnTo>
                      <a:pt x="1336" y="273"/>
                    </a:lnTo>
                    <a:lnTo>
                      <a:pt x="14" y="1"/>
                    </a:lnTo>
                    <a:close/>
                  </a:path>
                </a:pathLst>
              </a:custGeom>
              <a:solidFill>
                <a:srgbClr val="91362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12" name="Google Shape;1655;p44">
                <a:extLst>
                  <a:ext uri="{FF2B5EF4-FFF2-40B4-BE49-F238E27FC236}">
                    <a16:creationId xmlns:a16="http://schemas.microsoft.com/office/drawing/2014/main" id="{980E5B52-2832-C965-4707-EAA5AF9C6123}"/>
                  </a:ext>
                </a:extLst>
              </p:cNvPr>
              <p:cNvSpPr/>
              <p:nvPr/>
            </p:nvSpPr>
            <p:spPr>
              <a:xfrm flipH="1">
                <a:off x="880213" y="6616086"/>
                <a:ext cx="168750" cy="117012"/>
              </a:xfrm>
              <a:custGeom>
                <a:avLst/>
                <a:gdLst/>
                <a:ahLst/>
                <a:cxnLst/>
                <a:rect l="l" t="t" r="r" b="b"/>
                <a:pathLst>
                  <a:path w="1015" h="662" extrusionOk="0">
                    <a:moveTo>
                      <a:pt x="23" y="1"/>
                    </a:moveTo>
                    <a:cubicBezTo>
                      <a:pt x="9" y="1"/>
                      <a:pt x="1" y="1"/>
                      <a:pt x="1" y="1"/>
                    </a:cubicBezTo>
                    <a:lnTo>
                      <a:pt x="82" y="607"/>
                    </a:lnTo>
                    <a:lnTo>
                      <a:pt x="866" y="662"/>
                    </a:lnTo>
                    <a:lnTo>
                      <a:pt x="1015" y="202"/>
                    </a:lnTo>
                    <a:cubicBezTo>
                      <a:pt x="700" y="11"/>
                      <a:pt x="140" y="1"/>
                      <a:pt x="2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13" name="Google Shape;1656;p44">
                <a:extLst>
                  <a:ext uri="{FF2B5EF4-FFF2-40B4-BE49-F238E27FC236}">
                    <a16:creationId xmlns:a16="http://schemas.microsoft.com/office/drawing/2014/main" id="{C738FFAD-D3AC-8ED8-3109-04C1F7A59ECF}"/>
                  </a:ext>
                </a:extLst>
              </p:cNvPr>
              <p:cNvSpPr/>
              <p:nvPr/>
            </p:nvSpPr>
            <p:spPr>
              <a:xfrm flipH="1">
                <a:off x="880213" y="6616086"/>
                <a:ext cx="153122" cy="90676"/>
              </a:xfrm>
              <a:custGeom>
                <a:avLst/>
                <a:gdLst/>
                <a:ahLst/>
                <a:cxnLst/>
                <a:rect l="l" t="t" r="r" b="b"/>
                <a:pathLst>
                  <a:path w="921" h="513" extrusionOk="0">
                    <a:moveTo>
                      <a:pt x="1" y="1"/>
                    </a:moveTo>
                    <a:cubicBezTo>
                      <a:pt x="150" y="40"/>
                      <a:pt x="286" y="95"/>
                      <a:pt x="419" y="163"/>
                    </a:cubicBezTo>
                    <a:cubicBezTo>
                      <a:pt x="581" y="257"/>
                      <a:pt x="717" y="377"/>
                      <a:pt x="811" y="513"/>
                    </a:cubicBezTo>
                    <a:lnTo>
                      <a:pt x="921" y="202"/>
                    </a:lnTo>
                    <a:cubicBezTo>
                      <a:pt x="649" y="40"/>
                      <a:pt x="205" y="1"/>
                      <a:pt x="1" y="1"/>
                    </a:cubicBezTo>
                    <a:close/>
                  </a:path>
                </a:pathLst>
              </a:custGeom>
              <a:solidFill>
                <a:srgbClr val="F4F1E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14" name="Google Shape;1657;p44">
                <a:extLst>
                  <a:ext uri="{FF2B5EF4-FFF2-40B4-BE49-F238E27FC236}">
                    <a16:creationId xmlns:a16="http://schemas.microsoft.com/office/drawing/2014/main" id="{6ED6FECA-81D4-9A15-6AC9-1187D1F670A6}"/>
                  </a:ext>
                </a:extLst>
              </p:cNvPr>
              <p:cNvSpPr/>
              <p:nvPr/>
            </p:nvSpPr>
            <p:spPr>
              <a:xfrm flipH="1">
                <a:off x="882873" y="6628105"/>
                <a:ext cx="166090" cy="40300"/>
              </a:xfrm>
              <a:custGeom>
                <a:avLst/>
                <a:gdLst/>
                <a:ahLst/>
                <a:cxnLst/>
                <a:rect l="l" t="t" r="r" b="b"/>
                <a:pathLst>
                  <a:path w="999" h="228" extrusionOk="0">
                    <a:moveTo>
                      <a:pt x="1" y="1"/>
                    </a:moveTo>
                    <a:lnTo>
                      <a:pt x="1" y="14"/>
                    </a:lnTo>
                    <a:cubicBezTo>
                      <a:pt x="325" y="27"/>
                      <a:pt x="662" y="121"/>
                      <a:pt x="973" y="228"/>
                    </a:cubicBezTo>
                    <a:lnTo>
                      <a:pt x="999" y="176"/>
                    </a:lnTo>
                    <a:cubicBezTo>
                      <a:pt x="892" y="147"/>
                      <a:pt x="798" y="121"/>
                      <a:pt x="691" y="95"/>
                    </a:cubicBezTo>
                    <a:cubicBezTo>
                      <a:pt x="474" y="40"/>
                      <a:pt x="231" y="1"/>
                      <a:pt x="1" y="1"/>
                    </a:cubicBezTo>
                    <a:close/>
                  </a:path>
                </a:pathLst>
              </a:custGeom>
              <a:solidFill>
                <a:srgbClr val="41AAA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15" name="Google Shape;1658;p44">
                <a:extLst>
                  <a:ext uri="{FF2B5EF4-FFF2-40B4-BE49-F238E27FC236}">
                    <a16:creationId xmlns:a16="http://schemas.microsoft.com/office/drawing/2014/main" id="{5A675749-9937-AB3B-7901-AFF9F8180827}"/>
                  </a:ext>
                </a:extLst>
              </p:cNvPr>
              <p:cNvSpPr/>
              <p:nvPr/>
            </p:nvSpPr>
            <p:spPr>
              <a:xfrm flipH="1">
                <a:off x="891518" y="6653912"/>
                <a:ext cx="153122" cy="48254"/>
              </a:xfrm>
              <a:custGeom>
                <a:avLst/>
                <a:gdLst/>
                <a:ahLst/>
                <a:cxnLst/>
                <a:rect l="l" t="t" r="r" b="b"/>
                <a:pathLst>
                  <a:path w="921" h="273" extrusionOk="0">
                    <a:moveTo>
                      <a:pt x="1" y="1"/>
                    </a:moveTo>
                    <a:lnTo>
                      <a:pt x="1" y="56"/>
                    </a:lnTo>
                    <a:cubicBezTo>
                      <a:pt x="312" y="98"/>
                      <a:pt x="610" y="179"/>
                      <a:pt x="892" y="273"/>
                    </a:cubicBezTo>
                    <a:lnTo>
                      <a:pt x="921" y="179"/>
                    </a:lnTo>
                    <a:cubicBezTo>
                      <a:pt x="623" y="82"/>
                      <a:pt x="312" y="17"/>
                      <a:pt x="1" y="1"/>
                    </a:cubicBezTo>
                    <a:close/>
                  </a:path>
                </a:pathLst>
              </a:custGeom>
              <a:solidFill>
                <a:srgbClr val="41AAA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16" name="Google Shape;1659;p44">
                <a:extLst>
                  <a:ext uri="{FF2B5EF4-FFF2-40B4-BE49-F238E27FC236}">
                    <a16:creationId xmlns:a16="http://schemas.microsoft.com/office/drawing/2014/main" id="{350E5CBE-38E4-71F4-28BE-CEE510EE0D41}"/>
                  </a:ext>
                </a:extLst>
              </p:cNvPr>
              <p:cNvSpPr/>
              <p:nvPr/>
            </p:nvSpPr>
            <p:spPr>
              <a:xfrm flipH="1">
                <a:off x="889357" y="6634468"/>
                <a:ext cx="426781" cy="158197"/>
              </a:xfrm>
              <a:custGeom>
                <a:avLst/>
                <a:gdLst/>
                <a:ahLst/>
                <a:cxnLst/>
                <a:rect l="l" t="t" r="r" b="b"/>
                <a:pathLst>
                  <a:path w="2567" h="895" extrusionOk="0">
                    <a:moveTo>
                      <a:pt x="1598" y="1"/>
                    </a:moveTo>
                    <a:cubicBezTo>
                      <a:pt x="1584" y="1"/>
                      <a:pt x="1569" y="2"/>
                      <a:pt x="1553" y="4"/>
                    </a:cubicBezTo>
                    <a:cubicBezTo>
                      <a:pt x="1378" y="30"/>
                      <a:pt x="1595" y="328"/>
                      <a:pt x="1595" y="328"/>
                    </a:cubicBezTo>
                    <a:cubicBezTo>
                      <a:pt x="1" y="882"/>
                      <a:pt x="1229" y="895"/>
                      <a:pt x="1378" y="895"/>
                    </a:cubicBezTo>
                    <a:cubicBezTo>
                      <a:pt x="1540" y="895"/>
                      <a:pt x="2405" y="869"/>
                      <a:pt x="2473" y="801"/>
                    </a:cubicBezTo>
                    <a:cubicBezTo>
                      <a:pt x="2567" y="707"/>
                      <a:pt x="2512" y="409"/>
                      <a:pt x="2512" y="409"/>
                    </a:cubicBezTo>
                    <a:lnTo>
                      <a:pt x="2512" y="409"/>
                    </a:lnTo>
                    <a:cubicBezTo>
                      <a:pt x="2471" y="415"/>
                      <a:pt x="2429" y="418"/>
                      <a:pt x="2388" y="418"/>
                    </a:cubicBezTo>
                    <a:cubicBezTo>
                      <a:pt x="2149" y="418"/>
                      <a:pt x="1932" y="328"/>
                      <a:pt x="1932" y="328"/>
                    </a:cubicBezTo>
                    <a:cubicBezTo>
                      <a:pt x="1932" y="328"/>
                      <a:pt x="1871" y="1"/>
                      <a:pt x="1598" y="1"/>
                    </a:cubicBezTo>
                    <a:close/>
                  </a:path>
                </a:pathLst>
              </a:custGeom>
              <a:solidFill>
                <a:srgbClr val="621B2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17" name="Google Shape;1660;p44">
                <a:extLst>
                  <a:ext uri="{FF2B5EF4-FFF2-40B4-BE49-F238E27FC236}">
                    <a16:creationId xmlns:a16="http://schemas.microsoft.com/office/drawing/2014/main" id="{CDA79A5D-F7DD-B8F9-0697-3C9601D23F28}"/>
                  </a:ext>
                </a:extLst>
              </p:cNvPr>
              <p:cNvSpPr/>
              <p:nvPr/>
            </p:nvSpPr>
            <p:spPr>
              <a:xfrm flipH="1">
                <a:off x="184762" y="6117280"/>
                <a:ext cx="395026" cy="436587"/>
              </a:xfrm>
              <a:custGeom>
                <a:avLst/>
                <a:gdLst/>
                <a:ahLst/>
                <a:cxnLst/>
                <a:rect l="l" t="t" r="r" b="b"/>
                <a:pathLst>
                  <a:path w="2376" h="2470" extrusionOk="0">
                    <a:moveTo>
                      <a:pt x="1271" y="1"/>
                    </a:moveTo>
                    <a:lnTo>
                      <a:pt x="1" y="811"/>
                    </a:lnTo>
                    <a:lnTo>
                      <a:pt x="1796" y="2470"/>
                    </a:lnTo>
                    <a:lnTo>
                      <a:pt x="2376" y="2065"/>
                    </a:lnTo>
                    <a:lnTo>
                      <a:pt x="1271" y="1"/>
                    </a:lnTo>
                    <a:close/>
                  </a:path>
                </a:pathLst>
              </a:custGeom>
              <a:solidFill>
                <a:srgbClr val="B2565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18" name="Google Shape;1661;p44">
                <a:extLst>
                  <a:ext uri="{FF2B5EF4-FFF2-40B4-BE49-F238E27FC236}">
                    <a16:creationId xmlns:a16="http://schemas.microsoft.com/office/drawing/2014/main" id="{6694506C-9CC8-06EC-7193-06834758F15E}"/>
                  </a:ext>
                </a:extLst>
              </p:cNvPr>
              <p:cNvSpPr/>
              <p:nvPr/>
            </p:nvSpPr>
            <p:spPr>
              <a:xfrm flipH="1">
                <a:off x="279029" y="6117280"/>
                <a:ext cx="300758" cy="250463"/>
              </a:xfrm>
              <a:custGeom>
                <a:avLst/>
                <a:gdLst/>
                <a:ahLst/>
                <a:cxnLst/>
                <a:rect l="l" t="t" r="r" b="b"/>
                <a:pathLst>
                  <a:path w="1809" h="1417" extrusionOk="0">
                    <a:moveTo>
                      <a:pt x="1271" y="1"/>
                    </a:moveTo>
                    <a:lnTo>
                      <a:pt x="1" y="811"/>
                    </a:lnTo>
                    <a:lnTo>
                      <a:pt x="662" y="1417"/>
                    </a:lnTo>
                    <a:cubicBezTo>
                      <a:pt x="704" y="1417"/>
                      <a:pt x="730" y="1417"/>
                      <a:pt x="756" y="1404"/>
                    </a:cubicBezTo>
                    <a:cubicBezTo>
                      <a:pt x="1122" y="1310"/>
                      <a:pt x="1472" y="1161"/>
                      <a:pt x="1809" y="1012"/>
                    </a:cubicBezTo>
                    <a:lnTo>
                      <a:pt x="1271" y="1"/>
                    </a:lnTo>
                    <a:close/>
                  </a:path>
                </a:pathLst>
              </a:custGeom>
              <a:solidFill>
                <a:srgbClr val="91362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19" name="Google Shape;1662;p44">
                <a:extLst>
                  <a:ext uri="{FF2B5EF4-FFF2-40B4-BE49-F238E27FC236}">
                    <a16:creationId xmlns:a16="http://schemas.microsoft.com/office/drawing/2014/main" id="{D9FD1AC8-9642-29F2-882E-15ADF4EEB3C1}"/>
                  </a:ext>
                </a:extLst>
              </p:cNvPr>
              <p:cNvSpPr/>
              <p:nvPr/>
            </p:nvSpPr>
            <p:spPr>
              <a:xfrm flipH="1">
                <a:off x="173456" y="6379586"/>
                <a:ext cx="188701" cy="188599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067" extrusionOk="0">
                    <a:moveTo>
                      <a:pt x="837" y="1"/>
                    </a:moveTo>
                    <a:cubicBezTo>
                      <a:pt x="500" y="95"/>
                      <a:pt x="1" y="678"/>
                      <a:pt x="1" y="678"/>
                    </a:cubicBezTo>
                    <a:lnTo>
                      <a:pt x="513" y="1067"/>
                    </a:lnTo>
                    <a:lnTo>
                      <a:pt x="1135" y="649"/>
                    </a:lnTo>
                    <a:lnTo>
                      <a:pt x="83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20" name="Google Shape;1663;p44">
                <a:extLst>
                  <a:ext uri="{FF2B5EF4-FFF2-40B4-BE49-F238E27FC236}">
                    <a16:creationId xmlns:a16="http://schemas.microsoft.com/office/drawing/2014/main" id="{63CD2C57-40E5-0CA6-24BC-C357F069D20A}"/>
                  </a:ext>
                </a:extLst>
              </p:cNvPr>
              <p:cNvSpPr/>
              <p:nvPr/>
            </p:nvSpPr>
            <p:spPr>
              <a:xfrm flipH="1">
                <a:off x="186923" y="6379586"/>
                <a:ext cx="159606" cy="102695"/>
              </a:xfrm>
              <a:custGeom>
                <a:avLst/>
                <a:gdLst/>
                <a:ahLst/>
                <a:cxnLst/>
                <a:rect l="l" t="t" r="r" b="b"/>
                <a:pathLst>
                  <a:path w="960" h="581" extrusionOk="0">
                    <a:moveTo>
                      <a:pt x="743" y="1"/>
                    </a:moveTo>
                    <a:cubicBezTo>
                      <a:pt x="487" y="69"/>
                      <a:pt x="150" y="419"/>
                      <a:pt x="1" y="581"/>
                    </a:cubicBezTo>
                    <a:cubicBezTo>
                      <a:pt x="137" y="542"/>
                      <a:pt x="273" y="516"/>
                      <a:pt x="406" y="487"/>
                    </a:cubicBezTo>
                    <a:cubicBezTo>
                      <a:pt x="546" y="468"/>
                      <a:pt x="677" y="456"/>
                      <a:pt x="811" y="456"/>
                    </a:cubicBezTo>
                    <a:cubicBezTo>
                      <a:pt x="860" y="456"/>
                      <a:pt x="909" y="457"/>
                      <a:pt x="960" y="461"/>
                    </a:cubicBezTo>
                    <a:lnTo>
                      <a:pt x="743" y="1"/>
                    </a:lnTo>
                    <a:close/>
                  </a:path>
                </a:pathLst>
              </a:custGeom>
              <a:solidFill>
                <a:srgbClr val="F4F1E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21" name="Google Shape;1664;p44">
                <a:extLst>
                  <a:ext uri="{FF2B5EF4-FFF2-40B4-BE49-F238E27FC236}">
                    <a16:creationId xmlns:a16="http://schemas.microsoft.com/office/drawing/2014/main" id="{4A844379-615C-A7F9-7C9C-B0CE945C701D}"/>
                  </a:ext>
                </a:extLst>
              </p:cNvPr>
              <p:cNvSpPr/>
              <p:nvPr/>
            </p:nvSpPr>
            <p:spPr>
              <a:xfrm flipH="1">
                <a:off x="204712" y="6405923"/>
                <a:ext cx="141817" cy="110119"/>
              </a:xfrm>
              <a:custGeom>
                <a:avLst/>
                <a:gdLst/>
                <a:ahLst/>
                <a:cxnLst/>
                <a:rect l="l" t="t" r="r" b="b"/>
                <a:pathLst>
                  <a:path w="853" h="623" extrusionOk="0">
                    <a:moveTo>
                      <a:pt x="811" y="1"/>
                    </a:moveTo>
                    <a:cubicBezTo>
                      <a:pt x="487" y="95"/>
                      <a:pt x="163" y="312"/>
                      <a:pt x="1" y="594"/>
                    </a:cubicBezTo>
                    <a:lnTo>
                      <a:pt x="30" y="623"/>
                    </a:lnTo>
                    <a:cubicBezTo>
                      <a:pt x="257" y="338"/>
                      <a:pt x="529" y="205"/>
                      <a:pt x="853" y="95"/>
                    </a:cubicBezTo>
                    <a:lnTo>
                      <a:pt x="811" y="1"/>
                    </a:lnTo>
                    <a:close/>
                  </a:path>
                </a:pathLst>
              </a:custGeom>
              <a:solidFill>
                <a:srgbClr val="41AAA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22" name="Google Shape;1665;p44">
                <a:extLst>
                  <a:ext uri="{FF2B5EF4-FFF2-40B4-BE49-F238E27FC236}">
                    <a16:creationId xmlns:a16="http://schemas.microsoft.com/office/drawing/2014/main" id="{6827EB1D-C2BF-2E25-E625-FC714BB4714E}"/>
                  </a:ext>
                </a:extLst>
              </p:cNvPr>
              <p:cNvSpPr/>
              <p:nvPr/>
            </p:nvSpPr>
            <p:spPr>
              <a:xfrm flipH="1">
                <a:off x="189084" y="6444279"/>
                <a:ext cx="132673" cy="9297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526" extrusionOk="0">
                    <a:moveTo>
                      <a:pt x="772" y="1"/>
                    </a:moveTo>
                    <a:cubicBezTo>
                      <a:pt x="474" y="95"/>
                      <a:pt x="176" y="257"/>
                      <a:pt x="1" y="500"/>
                    </a:cubicBezTo>
                    <a:lnTo>
                      <a:pt x="43" y="526"/>
                    </a:lnTo>
                    <a:cubicBezTo>
                      <a:pt x="244" y="325"/>
                      <a:pt x="513" y="189"/>
                      <a:pt x="798" y="82"/>
                    </a:cubicBezTo>
                    <a:lnTo>
                      <a:pt x="772" y="1"/>
                    </a:lnTo>
                    <a:close/>
                  </a:path>
                </a:pathLst>
              </a:custGeom>
              <a:solidFill>
                <a:srgbClr val="41AAA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23" name="Google Shape;1666;p44">
                <a:extLst>
                  <a:ext uri="{FF2B5EF4-FFF2-40B4-BE49-F238E27FC236}">
                    <a16:creationId xmlns:a16="http://schemas.microsoft.com/office/drawing/2014/main" id="{CC709D30-E91B-7958-1476-734E42288C55}"/>
                  </a:ext>
                </a:extLst>
              </p:cNvPr>
              <p:cNvSpPr/>
              <p:nvPr/>
            </p:nvSpPr>
            <p:spPr>
              <a:xfrm flipH="1">
                <a:off x="177779" y="6475211"/>
                <a:ext cx="114883" cy="86080"/>
              </a:xfrm>
              <a:custGeom>
                <a:avLst/>
                <a:gdLst/>
                <a:ahLst/>
                <a:cxnLst/>
                <a:rect l="l" t="t" r="r" b="b"/>
                <a:pathLst>
                  <a:path w="691" h="487" extrusionOk="0">
                    <a:moveTo>
                      <a:pt x="662" y="1"/>
                    </a:moveTo>
                    <a:cubicBezTo>
                      <a:pt x="419" y="108"/>
                      <a:pt x="192" y="257"/>
                      <a:pt x="1" y="461"/>
                    </a:cubicBezTo>
                    <a:lnTo>
                      <a:pt x="43" y="487"/>
                    </a:lnTo>
                    <a:cubicBezTo>
                      <a:pt x="231" y="299"/>
                      <a:pt x="448" y="163"/>
                      <a:pt x="691" y="69"/>
                    </a:cubicBezTo>
                    <a:lnTo>
                      <a:pt x="662" y="1"/>
                    </a:lnTo>
                    <a:close/>
                  </a:path>
                </a:pathLst>
              </a:custGeom>
              <a:solidFill>
                <a:srgbClr val="41AAA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24" name="Google Shape;1667;p44">
                <a:extLst>
                  <a:ext uri="{FF2B5EF4-FFF2-40B4-BE49-F238E27FC236}">
                    <a16:creationId xmlns:a16="http://schemas.microsoft.com/office/drawing/2014/main" id="{9E52ACAD-003A-949A-B6D4-BDAEB55F04B9}"/>
                  </a:ext>
                </a:extLst>
              </p:cNvPr>
              <p:cNvSpPr/>
              <p:nvPr/>
            </p:nvSpPr>
            <p:spPr>
              <a:xfrm flipH="1">
                <a:off x="137378" y="6477509"/>
                <a:ext cx="222618" cy="258948"/>
              </a:xfrm>
              <a:custGeom>
                <a:avLst/>
                <a:gdLst/>
                <a:ahLst/>
                <a:cxnLst/>
                <a:rect l="l" t="t" r="r" b="b"/>
                <a:pathLst>
                  <a:path w="1339" h="1465" extrusionOk="0">
                    <a:moveTo>
                      <a:pt x="1096" y="1"/>
                    </a:moveTo>
                    <a:cubicBezTo>
                      <a:pt x="921" y="231"/>
                      <a:pt x="623" y="351"/>
                      <a:pt x="623" y="351"/>
                    </a:cubicBezTo>
                    <a:cubicBezTo>
                      <a:pt x="623" y="351"/>
                      <a:pt x="496" y="264"/>
                      <a:pt x="353" y="264"/>
                    </a:cubicBezTo>
                    <a:cubicBezTo>
                      <a:pt x="271" y="264"/>
                      <a:pt x="184" y="292"/>
                      <a:pt x="111" y="380"/>
                    </a:cubicBezTo>
                    <a:cubicBezTo>
                      <a:pt x="1" y="513"/>
                      <a:pt x="367" y="581"/>
                      <a:pt x="367" y="581"/>
                    </a:cubicBezTo>
                    <a:cubicBezTo>
                      <a:pt x="7" y="1269"/>
                      <a:pt x="3" y="1465"/>
                      <a:pt x="114" y="1465"/>
                    </a:cubicBezTo>
                    <a:cubicBezTo>
                      <a:pt x="245" y="1465"/>
                      <a:pt x="537" y="1193"/>
                      <a:pt x="597" y="1135"/>
                    </a:cubicBezTo>
                    <a:cubicBezTo>
                      <a:pt x="717" y="1041"/>
                      <a:pt x="1326" y="406"/>
                      <a:pt x="1326" y="325"/>
                    </a:cubicBezTo>
                    <a:cubicBezTo>
                      <a:pt x="1339" y="189"/>
                      <a:pt x="1096" y="1"/>
                      <a:pt x="1096" y="1"/>
                    </a:cubicBezTo>
                    <a:close/>
                  </a:path>
                </a:pathLst>
              </a:custGeom>
              <a:solidFill>
                <a:srgbClr val="621B2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25" name="Google Shape;1668;p44">
                <a:extLst>
                  <a:ext uri="{FF2B5EF4-FFF2-40B4-BE49-F238E27FC236}">
                    <a16:creationId xmlns:a16="http://schemas.microsoft.com/office/drawing/2014/main" id="{6EA7B6A8-43C6-6CAF-F8E4-18AFA29EA76E}"/>
                  </a:ext>
                </a:extLst>
              </p:cNvPr>
              <p:cNvSpPr/>
              <p:nvPr/>
            </p:nvSpPr>
            <p:spPr>
              <a:xfrm flipH="1">
                <a:off x="139540" y="6494124"/>
                <a:ext cx="211312" cy="210693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192" extrusionOk="0">
                    <a:moveTo>
                      <a:pt x="1148" y="1"/>
                    </a:moveTo>
                    <a:cubicBezTo>
                      <a:pt x="999" y="218"/>
                      <a:pt x="785" y="393"/>
                      <a:pt x="607" y="568"/>
                    </a:cubicBezTo>
                    <a:cubicBezTo>
                      <a:pt x="487" y="691"/>
                      <a:pt x="364" y="811"/>
                      <a:pt x="231" y="905"/>
                    </a:cubicBezTo>
                    <a:cubicBezTo>
                      <a:pt x="176" y="947"/>
                      <a:pt x="121" y="973"/>
                      <a:pt x="69" y="1002"/>
                    </a:cubicBezTo>
                    <a:cubicBezTo>
                      <a:pt x="40" y="1083"/>
                      <a:pt x="14" y="1135"/>
                      <a:pt x="1" y="1190"/>
                    </a:cubicBezTo>
                    <a:cubicBezTo>
                      <a:pt x="17" y="1191"/>
                      <a:pt x="33" y="1192"/>
                      <a:pt x="50" y="1192"/>
                    </a:cubicBezTo>
                    <a:cubicBezTo>
                      <a:pt x="200" y="1192"/>
                      <a:pt x="367" y="1141"/>
                      <a:pt x="513" y="1083"/>
                    </a:cubicBezTo>
                    <a:cubicBezTo>
                      <a:pt x="526" y="1067"/>
                      <a:pt x="542" y="1054"/>
                      <a:pt x="542" y="1041"/>
                    </a:cubicBezTo>
                    <a:cubicBezTo>
                      <a:pt x="662" y="947"/>
                      <a:pt x="1271" y="312"/>
                      <a:pt x="1271" y="231"/>
                    </a:cubicBezTo>
                    <a:cubicBezTo>
                      <a:pt x="1271" y="150"/>
                      <a:pt x="1216" y="69"/>
                      <a:pt x="1148" y="1"/>
                    </a:cubicBezTo>
                    <a:close/>
                  </a:path>
                </a:pathLst>
              </a:custGeom>
              <a:solidFill>
                <a:srgbClr val="F7727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26" name="Google Shape;1669;p44">
                <a:extLst>
                  <a:ext uri="{FF2B5EF4-FFF2-40B4-BE49-F238E27FC236}">
                    <a16:creationId xmlns:a16="http://schemas.microsoft.com/office/drawing/2014/main" id="{48C2F188-A211-D3CF-F50E-B39E18057B99}"/>
                  </a:ext>
                </a:extLst>
              </p:cNvPr>
              <p:cNvSpPr/>
              <p:nvPr/>
            </p:nvSpPr>
            <p:spPr>
              <a:xfrm flipH="1">
                <a:off x="126073" y="6520461"/>
                <a:ext cx="256035" cy="248342"/>
              </a:xfrm>
              <a:custGeom>
                <a:avLst/>
                <a:gdLst/>
                <a:ahLst/>
                <a:cxnLst/>
                <a:rect l="l" t="t" r="r" b="b"/>
                <a:pathLst>
                  <a:path w="1540" h="1405" extrusionOk="0">
                    <a:moveTo>
                      <a:pt x="1443" y="1"/>
                    </a:moveTo>
                    <a:cubicBezTo>
                      <a:pt x="1443" y="1"/>
                      <a:pt x="1054" y="555"/>
                      <a:pt x="662" y="905"/>
                    </a:cubicBezTo>
                    <a:cubicBezTo>
                      <a:pt x="662" y="905"/>
                      <a:pt x="545" y="837"/>
                      <a:pt x="404" y="837"/>
                    </a:cubicBezTo>
                    <a:cubicBezTo>
                      <a:pt x="347" y="837"/>
                      <a:pt x="286" y="848"/>
                      <a:pt x="228" y="879"/>
                    </a:cubicBezTo>
                    <a:cubicBezTo>
                      <a:pt x="163" y="905"/>
                      <a:pt x="1" y="1391"/>
                      <a:pt x="202" y="1404"/>
                    </a:cubicBezTo>
                    <a:cubicBezTo>
                      <a:pt x="207" y="1404"/>
                      <a:pt x="213" y="1405"/>
                      <a:pt x="218" y="1405"/>
                    </a:cubicBezTo>
                    <a:cubicBezTo>
                      <a:pt x="378" y="1405"/>
                      <a:pt x="582" y="1176"/>
                      <a:pt x="986" y="772"/>
                    </a:cubicBezTo>
                    <a:cubicBezTo>
                      <a:pt x="1404" y="338"/>
                      <a:pt x="1540" y="150"/>
                      <a:pt x="1524" y="82"/>
                    </a:cubicBezTo>
                    <a:cubicBezTo>
                      <a:pt x="1511" y="14"/>
                      <a:pt x="1443" y="1"/>
                      <a:pt x="144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27" name="Google Shape;1670;p44">
                <a:extLst>
                  <a:ext uri="{FF2B5EF4-FFF2-40B4-BE49-F238E27FC236}">
                    <a16:creationId xmlns:a16="http://schemas.microsoft.com/office/drawing/2014/main" id="{FE6E5968-7F5D-9309-31B1-2133ADAAA307}"/>
                  </a:ext>
                </a:extLst>
              </p:cNvPr>
              <p:cNvSpPr/>
              <p:nvPr/>
            </p:nvSpPr>
            <p:spPr>
              <a:xfrm flipH="1">
                <a:off x="259743" y="6608485"/>
                <a:ext cx="74982" cy="29695"/>
              </a:xfrm>
              <a:custGeom>
                <a:avLst/>
                <a:gdLst/>
                <a:ahLst/>
                <a:cxnLst/>
                <a:rect l="l" t="t" r="r" b="b"/>
                <a:pathLst>
                  <a:path w="451" h="168" extrusionOk="0">
                    <a:moveTo>
                      <a:pt x="277" y="1"/>
                    </a:moveTo>
                    <a:cubicBezTo>
                      <a:pt x="172" y="1"/>
                      <a:pt x="58" y="52"/>
                      <a:pt x="11" y="138"/>
                    </a:cubicBezTo>
                    <a:cubicBezTo>
                      <a:pt x="0" y="148"/>
                      <a:pt x="15" y="167"/>
                      <a:pt x="37" y="167"/>
                    </a:cubicBezTo>
                    <a:cubicBezTo>
                      <a:pt x="42" y="167"/>
                      <a:pt x="47" y="166"/>
                      <a:pt x="53" y="164"/>
                    </a:cubicBezTo>
                    <a:cubicBezTo>
                      <a:pt x="98" y="129"/>
                      <a:pt x="178" y="99"/>
                      <a:pt x="250" y="99"/>
                    </a:cubicBezTo>
                    <a:cubicBezTo>
                      <a:pt x="287" y="99"/>
                      <a:pt x="321" y="107"/>
                      <a:pt x="348" y="125"/>
                    </a:cubicBezTo>
                    <a:cubicBezTo>
                      <a:pt x="355" y="128"/>
                      <a:pt x="362" y="130"/>
                      <a:pt x="370" y="130"/>
                    </a:cubicBezTo>
                    <a:cubicBezTo>
                      <a:pt x="416" y="130"/>
                      <a:pt x="451" y="65"/>
                      <a:pt x="403" y="31"/>
                    </a:cubicBezTo>
                    <a:cubicBezTo>
                      <a:pt x="367" y="10"/>
                      <a:pt x="323" y="1"/>
                      <a:pt x="27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28" name="Google Shape;1671;p44">
                <a:extLst>
                  <a:ext uri="{FF2B5EF4-FFF2-40B4-BE49-F238E27FC236}">
                    <a16:creationId xmlns:a16="http://schemas.microsoft.com/office/drawing/2014/main" id="{2993CB64-055D-D7EB-BD18-65B64A06F77E}"/>
                  </a:ext>
                </a:extLst>
              </p:cNvPr>
              <p:cNvSpPr/>
              <p:nvPr/>
            </p:nvSpPr>
            <p:spPr>
              <a:xfrm flipH="1">
                <a:off x="240790" y="6567124"/>
                <a:ext cx="69661" cy="27397"/>
              </a:xfrm>
              <a:custGeom>
                <a:avLst/>
                <a:gdLst/>
                <a:ahLst/>
                <a:cxnLst/>
                <a:rect l="l" t="t" r="r" b="b"/>
                <a:pathLst>
                  <a:path w="419" h="155" extrusionOk="0">
                    <a:moveTo>
                      <a:pt x="244" y="0"/>
                    </a:moveTo>
                    <a:cubicBezTo>
                      <a:pt x="136" y="0"/>
                      <a:pt x="17" y="50"/>
                      <a:pt x="1" y="142"/>
                    </a:cubicBezTo>
                    <a:lnTo>
                      <a:pt x="1" y="155"/>
                    </a:lnTo>
                    <a:cubicBezTo>
                      <a:pt x="56" y="155"/>
                      <a:pt x="108" y="129"/>
                      <a:pt x="163" y="116"/>
                    </a:cubicBezTo>
                    <a:cubicBezTo>
                      <a:pt x="189" y="105"/>
                      <a:pt x="212" y="100"/>
                      <a:pt x="235" y="100"/>
                    </a:cubicBezTo>
                    <a:cubicBezTo>
                      <a:pt x="272" y="100"/>
                      <a:pt x="308" y="113"/>
                      <a:pt x="351" y="129"/>
                    </a:cubicBezTo>
                    <a:cubicBezTo>
                      <a:pt x="380" y="129"/>
                      <a:pt x="419" y="103"/>
                      <a:pt x="406" y="61"/>
                    </a:cubicBezTo>
                    <a:cubicBezTo>
                      <a:pt x="375" y="20"/>
                      <a:pt x="311" y="0"/>
                      <a:pt x="24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29" name="Google Shape;1672;p44">
                <a:extLst>
                  <a:ext uri="{FF2B5EF4-FFF2-40B4-BE49-F238E27FC236}">
                    <a16:creationId xmlns:a16="http://schemas.microsoft.com/office/drawing/2014/main" id="{F08A36CF-75E1-4EDE-9862-8C4F8CDF3E48}"/>
                  </a:ext>
                </a:extLst>
              </p:cNvPr>
              <p:cNvSpPr/>
              <p:nvPr/>
            </p:nvSpPr>
            <p:spPr>
              <a:xfrm flipH="1">
                <a:off x="1057941" y="5415736"/>
                <a:ext cx="428443" cy="587360"/>
              </a:xfrm>
              <a:custGeom>
                <a:avLst/>
                <a:gdLst/>
                <a:ahLst/>
                <a:cxnLst/>
                <a:rect l="l" t="t" r="r" b="b"/>
                <a:pathLst>
                  <a:path w="2577" h="3323" extrusionOk="0">
                    <a:moveTo>
                      <a:pt x="1890" y="1"/>
                    </a:moveTo>
                    <a:cubicBezTo>
                      <a:pt x="1890" y="1"/>
                      <a:pt x="1349" y="1932"/>
                      <a:pt x="1080" y="2350"/>
                    </a:cubicBezTo>
                    <a:cubicBezTo>
                      <a:pt x="1080" y="2350"/>
                      <a:pt x="745" y="2187"/>
                      <a:pt x="624" y="2187"/>
                    </a:cubicBezTo>
                    <a:cubicBezTo>
                      <a:pt x="597" y="2187"/>
                      <a:pt x="581" y="2194"/>
                      <a:pt x="581" y="2214"/>
                    </a:cubicBezTo>
                    <a:cubicBezTo>
                      <a:pt x="581" y="2308"/>
                      <a:pt x="782" y="2405"/>
                      <a:pt x="782" y="2405"/>
                    </a:cubicBezTo>
                    <a:cubicBezTo>
                      <a:pt x="782" y="2405"/>
                      <a:pt x="1" y="2486"/>
                      <a:pt x="53" y="2593"/>
                    </a:cubicBezTo>
                    <a:cubicBezTo>
                      <a:pt x="81" y="2631"/>
                      <a:pt x="230" y="2643"/>
                      <a:pt x="397" y="2643"/>
                    </a:cubicBezTo>
                    <a:cubicBezTo>
                      <a:pt x="639" y="2643"/>
                      <a:pt x="918" y="2619"/>
                      <a:pt x="918" y="2619"/>
                    </a:cubicBezTo>
                    <a:lnTo>
                      <a:pt x="918" y="2619"/>
                    </a:lnTo>
                    <a:cubicBezTo>
                      <a:pt x="918" y="2619"/>
                      <a:pt x="176" y="2917"/>
                      <a:pt x="257" y="3024"/>
                    </a:cubicBezTo>
                    <a:cubicBezTo>
                      <a:pt x="269" y="3042"/>
                      <a:pt x="296" y="3050"/>
                      <a:pt x="334" y="3050"/>
                    </a:cubicBezTo>
                    <a:cubicBezTo>
                      <a:pt x="550" y="3050"/>
                      <a:pt x="1116" y="2792"/>
                      <a:pt x="1174" y="2781"/>
                    </a:cubicBezTo>
                    <a:lnTo>
                      <a:pt x="1174" y="2781"/>
                    </a:lnTo>
                    <a:cubicBezTo>
                      <a:pt x="1174" y="2781"/>
                      <a:pt x="905" y="3280"/>
                      <a:pt x="1025" y="3322"/>
                    </a:cubicBezTo>
                    <a:cubicBezTo>
                      <a:pt x="1028" y="3322"/>
                      <a:pt x="1030" y="3323"/>
                      <a:pt x="1033" y="3323"/>
                    </a:cubicBezTo>
                    <a:cubicBezTo>
                      <a:pt x="1167" y="3323"/>
                      <a:pt x="1576" y="2775"/>
                      <a:pt x="1459" y="2538"/>
                    </a:cubicBezTo>
                    <a:cubicBezTo>
                      <a:pt x="1459" y="2538"/>
                      <a:pt x="2308" y="1741"/>
                      <a:pt x="2577" y="393"/>
                    </a:cubicBezTo>
                    <a:lnTo>
                      <a:pt x="1890" y="1"/>
                    </a:lnTo>
                    <a:close/>
                  </a:path>
                </a:pathLst>
              </a:custGeom>
              <a:solidFill>
                <a:srgbClr val="B2565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30" name="Google Shape;1673;p44">
                <a:extLst>
                  <a:ext uri="{FF2B5EF4-FFF2-40B4-BE49-F238E27FC236}">
                    <a16:creationId xmlns:a16="http://schemas.microsoft.com/office/drawing/2014/main" id="{5C1CE64B-F569-F66E-3A67-0D0915798A0D}"/>
                  </a:ext>
                </a:extLst>
              </p:cNvPr>
              <p:cNvSpPr/>
              <p:nvPr/>
            </p:nvSpPr>
            <p:spPr>
              <a:xfrm flipH="1">
                <a:off x="1057941" y="5415736"/>
                <a:ext cx="143479" cy="327175"/>
              </a:xfrm>
              <a:custGeom>
                <a:avLst/>
                <a:gdLst/>
                <a:ahLst/>
                <a:cxnLst/>
                <a:rect l="l" t="t" r="r" b="b"/>
                <a:pathLst>
                  <a:path w="863" h="1851" extrusionOk="0">
                    <a:moveTo>
                      <a:pt x="176" y="1"/>
                    </a:moveTo>
                    <a:cubicBezTo>
                      <a:pt x="176" y="1"/>
                      <a:pt x="108" y="244"/>
                      <a:pt x="1" y="581"/>
                    </a:cubicBezTo>
                    <a:cubicBezTo>
                      <a:pt x="53" y="649"/>
                      <a:pt x="69" y="704"/>
                      <a:pt x="108" y="769"/>
                    </a:cubicBezTo>
                    <a:cubicBezTo>
                      <a:pt x="202" y="918"/>
                      <a:pt x="202" y="986"/>
                      <a:pt x="215" y="1135"/>
                    </a:cubicBezTo>
                    <a:cubicBezTo>
                      <a:pt x="231" y="1378"/>
                      <a:pt x="257" y="1621"/>
                      <a:pt x="270" y="1851"/>
                    </a:cubicBezTo>
                    <a:cubicBezTo>
                      <a:pt x="500" y="1498"/>
                      <a:pt x="743" y="999"/>
                      <a:pt x="863" y="393"/>
                    </a:cubicBezTo>
                    <a:lnTo>
                      <a:pt x="176" y="1"/>
                    </a:lnTo>
                    <a:close/>
                  </a:path>
                </a:pathLst>
              </a:custGeom>
              <a:solidFill>
                <a:srgbClr val="91362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31" name="Google Shape;1674;p44">
                <a:extLst>
                  <a:ext uri="{FF2B5EF4-FFF2-40B4-BE49-F238E27FC236}">
                    <a16:creationId xmlns:a16="http://schemas.microsoft.com/office/drawing/2014/main" id="{CCCBD0DA-4AE9-D91D-2E82-359AEAF93A82}"/>
                  </a:ext>
                </a:extLst>
              </p:cNvPr>
              <p:cNvSpPr/>
              <p:nvPr/>
            </p:nvSpPr>
            <p:spPr>
              <a:xfrm flipH="1">
                <a:off x="1335922" y="5837829"/>
                <a:ext cx="7149" cy="13257"/>
              </a:xfrm>
              <a:custGeom>
                <a:avLst/>
                <a:gdLst/>
                <a:ahLst/>
                <a:cxnLst/>
                <a:rect l="l" t="t" r="r" b="b"/>
                <a:pathLst>
                  <a:path w="43" h="75" extrusionOk="0">
                    <a:moveTo>
                      <a:pt x="14" y="1"/>
                    </a:moveTo>
                    <a:cubicBezTo>
                      <a:pt x="14" y="30"/>
                      <a:pt x="1" y="43"/>
                      <a:pt x="14" y="56"/>
                    </a:cubicBezTo>
                    <a:cubicBezTo>
                      <a:pt x="14" y="69"/>
                      <a:pt x="14" y="69"/>
                      <a:pt x="30" y="69"/>
                    </a:cubicBezTo>
                    <a:cubicBezTo>
                      <a:pt x="34" y="73"/>
                      <a:pt x="36" y="74"/>
                      <a:pt x="38" y="74"/>
                    </a:cubicBezTo>
                    <a:cubicBezTo>
                      <a:pt x="43" y="74"/>
                      <a:pt x="43" y="65"/>
                      <a:pt x="43" y="56"/>
                    </a:cubicBezTo>
                    <a:lnTo>
                      <a:pt x="43" y="43"/>
                    </a:lnTo>
                    <a:cubicBezTo>
                      <a:pt x="30" y="30"/>
                      <a:pt x="30" y="17"/>
                      <a:pt x="30" y="1"/>
                    </a:cubicBezTo>
                    <a:close/>
                  </a:path>
                </a:pathLst>
              </a:custGeom>
              <a:solidFill>
                <a:srgbClr val="91362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32" name="Google Shape;1675;p44">
                <a:extLst>
                  <a:ext uri="{FF2B5EF4-FFF2-40B4-BE49-F238E27FC236}">
                    <a16:creationId xmlns:a16="http://schemas.microsoft.com/office/drawing/2014/main" id="{1B8F187B-DA82-732F-CA78-2E3159F2BD56}"/>
                  </a:ext>
                </a:extLst>
              </p:cNvPr>
              <p:cNvSpPr/>
              <p:nvPr/>
            </p:nvSpPr>
            <p:spPr>
              <a:xfrm flipH="1">
                <a:off x="1316304" y="5869292"/>
                <a:ext cx="11139" cy="12550"/>
              </a:xfrm>
              <a:custGeom>
                <a:avLst/>
                <a:gdLst/>
                <a:ahLst/>
                <a:cxnLst/>
                <a:rect l="l" t="t" r="r" b="b"/>
                <a:pathLst>
                  <a:path w="67" h="71" extrusionOk="0">
                    <a:moveTo>
                      <a:pt x="17" y="1"/>
                    </a:moveTo>
                    <a:cubicBezTo>
                      <a:pt x="1" y="1"/>
                      <a:pt x="1" y="1"/>
                      <a:pt x="1" y="14"/>
                    </a:cubicBezTo>
                    <a:cubicBezTo>
                      <a:pt x="1" y="27"/>
                      <a:pt x="17" y="53"/>
                      <a:pt x="43" y="66"/>
                    </a:cubicBezTo>
                    <a:cubicBezTo>
                      <a:pt x="46" y="69"/>
                      <a:pt x="48" y="71"/>
                      <a:pt x="51" y="71"/>
                    </a:cubicBezTo>
                    <a:cubicBezTo>
                      <a:pt x="60" y="71"/>
                      <a:pt x="66" y="50"/>
                      <a:pt x="56" y="40"/>
                    </a:cubicBezTo>
                    <a:cubicBezTo>
                      <a:pt x="43" y="27"/>
                      <a:pt x="30" y="27"/>
                      <a:pt x="17" y="1"/>
                    </a:cubicBezTo>
                    <a:close/>
                  </a:path>
                </a:pathLst>
              </a:custGeom>
              <a:solidFill>
                <a:srgbClr val="91362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33" name="Google Shape;1676;p44">
                <a:extLst>
                  <a:ext uri="{FF2B5EF4-FFF2-40B4-BE49-F238E27FC236}">
                    <a16:creationId xmlns:a16="http://schemas.microsoft.com/office/drawing/2014/main" id="{FDDD6472-D8F6-94B6-286C-B7E12EED64A0}"/>
                  </a:ext>
                </a:extLst>
              </p:cNvPr>
              <p:cNvSpPr/>
              <p:nvPr/>
            </p:nvSpPr>
            <p:spPr>
              <a:xfrm flipH="1">
                <a:off x="579621" y="5189312"/>
                <a:ext cx="655716" cy="673971"/>
              </a:xfrm>
              <a:custGeom>
                <a:avLst/>
                <a:gdLst/>
                <a:ahLst/>
                <a:cxnLst/>
                <a:rect l="l" t="t" r="r" b="b"/>
                <a:pathLst>
                  <a:path w="3944" h="3813" extrusionOk="0">
                    <a:moveTo>
                      <a:pt x="2288" y="0"/>
                    </a:moveTo>
                    <a:cubicBezTo>
                      <a:pt x="2157" y="0"/>
                      <a:pt x="2027" y="12"/>
                      <a:pt x="1919" y="25"/>
                    </a:cubicBezTo>
                    <a:cubicBezTo>
                      <a:pt x="1608" y="54"/>
                      <a:pt x="1135" y="122"/>
                      <a:pt x="934" y="216"/>
                    </a:cubicBezTo>
                    <a:cubicBezTo>
                      <a:pt x="730" y="310"/>
                      <a:pt x="1" y="1201"/>
                      <a:pt x="1" y="1201"/>
                    </a:cubicBezTo>
                    <a:cubicBezTo>
                      <a:pt x="1" y="1201"/>
                      <a:pt x="278" y="1912"/>
                      <a:pt x="808" y="1912"/>
                    </a:cubicBezTo>
                    <a:cubicBezTo>
                      <a:pt x="840" y="1912"/>
                      <a:pt x="872" y="1909"/>
                      <a:pt x="905" y="1904"/>
                    </a:cubicBezTo>
                    <a:cubicBezTo>
                      <a:pt x="905" y="1904"/>
                      <a:pt x="1002" y="3009"/>
                      <a:pt x="1164" y="3738"/>
                    </a:cubicBezTo>
                    <a:cubicBezTo>
                      <a:pt x="1164" y="3738"/>
                      <a:pt x="1380" y="3812"/>
                      <a:pt x="1753" y="3812"/>
                    </a:cubicBezTo>
                    <a:cubicBezTo>
                      <a:pt x="2250" y="3812"/>
                      <a:pt x="3026" y="3680"/>
                      <a:pt x="3944" y="3064"/>
                    </a:cubicBezTo>
                    <a:cubicBezTo>
                      <a:pt x="3944" y="3064"/>
                      <a:pt x="3079" y="472"/>
                      <a:pt x="2917" y="216"/>
                    </a:cubicBezTo>
                    <a:cubicBezTo>
                      <a:pt x="2809" y="46"/>
                      <a:pt x="2547" y="0"/>
                      <a:pt x="228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34" name="Google Shape;1677;p44">
                <a:extLst>
                  <a:ext uri="{FF2B5EF4-FFF2-40B4-BE49-F238E27FC236}">
                    <a16:creationId xmlns:a16="http://schemas.microsoft.com/office/drawing/2014/main" id="{C4014E0F-5575-293F-9D32-93715BE1F6C9}"/>
                  </a:ext>
                </a:extLst>
              </p:cNvPr>
              <p:cNvSpPr/>
              <p:nvPr/>
            </p:nvSpPr>
            <p:spPr>
              <a:xfrm flipH="1">
                <a:off x="579621" y="5189312"/>
                <a:ext cx="489293" cy="613166"/>
              </a:xfrm>
              <a:custGeom>
                <a:avLst/>
                <a:gdLst/>
                <a:ahLst/>
                <a:cxnLst/>
                <a:rect l="l" t="t" r="r" b="b"/>
                <a:pathLst>
                  <a:path w="2943" h="3469" extrusionOk="0">
                    <a:moveTo>
                      <a:pt x="1287" y="0"/>
                    </a:moveTo>
                    <a:cubicBezTo>
                      <a:pt x="1156" y="0"/>
                      <a:pt x="1026" y="12"/>
                      <a:pt x="918" y="25"/>
                    </a:cubicBezTo>
                    <a:cubicBezTo>
                      <a:pt x="633" y="54"/>
                      <a:pt x="228" y="106"/>
                      <a:pt x="1" y="187"/>
                    </a:cubicBezTo>
                    <a:cubicBezTo>
                      <a:pt x="66" y="1240"/>
                      <a:pt x="487" y="2105"/>
                      <a:pt x="1297" y="2834"/>
                    </a:cubicBezTo>
                    <a:cubicBezTo>
                      <a:pt x="1592" y="3090"/>
                      <a:pt x="1903" y="3307"/>
                      <a:pt x="2240" y="3469"/>
                    </a:cubicBezTo>
                    <a:cubicBezTo>
                      <a:pt x="2457" y="3362"/>
                      <a:pt x="2700" y="3239"/>
                      <a:pt x="2943" y="3064"/>
                    </a:cubicBezTo>
                    <a:cubicBezTo>
                      <a:pt x="2943" y="3064"/>
                      <a:pt x="2078" y="472"/>
                      <a:pt x="1916" y="216"/>
                    </a:cubicBezTo>
                    <a:cubicBezTo>
                      <a:pt x="1808" y="46"/>
                      <a:pt x="1546" y="0"/>
                      <a:pt x="1287" y="0"/>
                    </a:cubicBezTo>
                    <a:close/>
                  </a:path>
                </a:pathLst>
              </a:custGeom>
              <a:solidFill>
                <a:srgbClr val="EAE7E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35" name="Google Shape;1678;p44">
                <a:extLst>
                  <a:ext uri="{FF2B5EF4-FFF2-40B4-BE49-F238E27FC236}">
                    <a16:creationId xmlns:a16="http://schemas.microsoft.com/office/drawing/2014/main" id="{EA2C27CF-FA32-D8A3-19AA-A3D5F79AE4D3}"/>
                  </a:ext>
                </a:extLst>
              </p:cNvPr>
              <p:cNvSpPr/>
              <p:nvPr/>
            </p:nvSpPr>
            <p:spPr>
              <a:xfrm flipH="1">
                <a:off x="822023" y="5062401"/>
                <a:ext cx="238246" cy="257887"/>
              </a:xfrm>
              <a:custGeom>
                <a:avLst/>
                <a:gdLst/>
                <a:ahLst/>
                <a:cxnLst/>
                <a:rect l="l" t="t" r="r" b="b"/>
                <a:pathLst>
                  <a:path w="1433" h="1459" extrusionOk="0">
                    <a:moveTo>
                      <a:pt x="137" y="1"/>
                    </a:moveTo>
                    <a:cubicBezTo>
                      <a:pt x="137" y="1"/>
                      <a:pt x="406" y="623"/>
                      <a:pt x="380" y="759"/>
                    </a:cubicBezTo>
                    <a:cubicBezTo>
                      <a:pt x="354" y="905"/>
                      <a:pt x="1" y="1015"/>
                      <a:pt x="1" y="1015"/>
                    </a:cubicBezTo>
                    <a:cubicBezTo>
                      <a:pt x="1" y="1015"/>
                      <a:pt x="124" y="1459"/>
                      <a:pt x="448" y="1459"/>
                    </a:cubicBezTo>
                    <a:cubicBezTo>
                      <a:pt x="759" y="1459"/>
                      <a:pt x="1190" y="1096"/>
                      <a:pt x="1433" y="824"/>
                    </a:cubicBezTo>
                    <a:cubicBezTo>
                      <a:pt x="1433" y="824"/>
                      <a:pt x="1216" y="393"/>
                      <a:pt x="1190" y="205"/>
                    </a:cubicBezTo>
                    <a:cubicBezTo>
                      <a:pt x="1164" y="14"/>
                      <a:pt x="137" y="1"/>
                      <a:pt x="137" y="1"/>
                    </a:cubicBezTo>
                    <a:close/>
                  </a:path>
                </a:pathLst>
              </a:custGeom>
              <a:solidFill>
                <a:srgbClr val="B2565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36" name="Google Shape;1679;p44">
                <a:extLst>
                  <a:ext uri="{FF2B5EF4-FFF2-40B4-BE49-F238E27FC236}">
                    <a16:creationId xmlns:a16="http://schemas.microsoft.com/office/drawing/2014/main" id="{13CF3649-F65B-3ECF-6743-A72255BB4A9E}"/>
                  </a:ext>
                </a:extLst>
              </p:cNvPr>
              <p:cNvSpPr/>
              <p:nvPr/>
            </p:nvSpPr>
            <p:spPr>
              <a:xfrm flipH="1">
                <a:off x="835490" y="5062401"/>
                <a:ext cx="202168" cy="117012"/>
              </a:xfrm>
              <a:custGeom>
                <a:avLst/>
                <a:gdLst/>
                <a:ahLst/>
                <a:cxnLst/>
                <a:rect l="l" t="t" r="r" b="b"/>
                <a:pathLst>
                  <a:path w="1216" h="662" extrusionOk="0">
                    <a:moveTo>
                      <a:pt x="1" y="1"/>
                    </a:moveTo>
                    <a:cubicBezTo>
                      <a:pt x="1" y="1"/>
                      <a:pt x="95" y="205"/>
                      <a:pt x="163" y="406"/>
                    </a:cubicBezTo>
                    <a:cubicBezTo>
                      <a:pt x="299" y="435"/>
                      <a:pt x="432" y="461"/>
                      <a:pt x="568" y="500"/>
                    </a:cubicBezTo>
                    <a:cubicBezTo>
                      <a:pt x="785" y="555"/>
                      <a:pt x="999" y="623"/>
                      <a:pt x="1216" y="662"/>
                    </a:cubicBezTo>
                    <a:cubicBezTo>
                      <a:pt x="1148" y="529"/>
                      <a:pt x="1067" y="325"/>
                      <a:pt x="1054" y="205"/>
                    </a:cubicBezTo>
                    <a:cubicBezTo>
                      <a:pt x="1028" y="14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91362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37" name="Google Shape;1680;p44">
                <a:extLst>
                  <a:ext uri="{FF2B5EF4-FFF2-40B4-BE49-F238E27FC236}">
                    <a16:creationId xmlns:a16="http://schemas.microsoft.com/office/drawing/2014/main" id="{AC8B51D6-6482-2739-3040-1C4C3B987EF5}"/>
                  </a:ext>
                </a:extLst>
              </p:cNvPr>
              <p:cNvSpPr/>
              <p:nvPr/>
            </p:nvSpPr>
            <p:spPr>
              <a:xfrm flipH="1">
                <a:off x="287674" y="5186660"/>
                <a:ext cx="895957" cy="1186209"/>
              </a:xfrm>
              <a:custGeom>
                <a:avLst/>
                <a:gdLst/>
                <a:ahLst/>
                <a:cxnLst/>
                <a:rect l="l" t="t" r="r" b="b"/>
                <a:pathLst>
                  <a:path w="5389" h="6711" extrusionOk="0">
                    <a:moveTo>
                      <a:pt x="2162" y="1"/>
                    </a:moveTo>
                    <a:cubicBezTo>
                      <a:pt x="2162" y="1"/>
                      <a:pt x="2039" y="769"/>
                      <a:pt x="2107" y="1216"/>
                    </a:cubicBezTo>
                    <a:cubicBezTo>
                      <a:pt x="2107" y="1216"/>
                      <a:pt x="1478" y="1305"/>
                      <a:pt x="1086" y="1305"/>
                    </a:cubicBezTo>
                    <a:cubicBezTo>
                      <a:pt x="1023" y="1305"/>
                      <a:pt x="965" y="1302"/>
                      <a:pt x="918" y="1297"/>
                    </a:cubicBezTo>
                    <a:lnTo>
                      <a:pt x="934" y="137"/>
                    </a:lnTo>
                    <a:lnTo>
                      <a:pt x="934" y="137"/>
                    </a:lnTo>
                    <a:lnTo>
                      <a:pt x="691" y="176"/>
                    </a:lnTo>
                    <a:cubicBezTo>
                      <a:pt x="691" y="176"/>
                      <a:pt x="231" y="1498"/>
                      <a:pt x="594" y="3471"/>
                    </a:cubicBezTo>
                    <a:cubicBezTo>
                      <a:pt x="594" y="3471"/>
                      <a:pt x="1" y="5360"/>
                      <a:pt x="82" y="6413"/>
                    </a:cubicBezTo>
                    <a:cubicBezTo>
                      <a:pt x="82" y="6413"/>
                      <a:pt x="955" y="6711"/>
                      <a:pt x="2113" y="6711"/>
                    </a:cubicBezTo>
                    <a:cubicBezTo>
                      <a:pt x="3119" y="6711"/>
                      <a:pt x="4340" y="6486"/>
                      <a:pt x="5389" y="5645"/>
                    </a:cubicBezTo>
                    <a:cubicBezTo>
                      <a:pt x="5389" y="5645"/>
                      <a:pt x="4524" y="4171"/>
                      <a:pt x="3701" y="3011"/>
                    </a:cubicBezTo>
                    <a:cubicBezTo>
                      <a:pt x="3701" y="3011"/>
                      <a:pt x="3053" y="2593"/>
                      <a:pt x="2687" y="1919"/>
                    </a:cubicBezTo>
                    <a:cubicBezTo>
                      <a:pt x="2337" y="1242"/>
                      <a:pt x="2431" y="40"/>
                      <a:pt x="2431" y="40"/>
                    </a:cubicBezTo>
                    <a:lnTo>
                      <a:pt x="2162" y="1"/>
                    </a:lnTo>
                    <a:close/>
                  </a:path>
                </a:pathLst>
              </a:custGeom>
              <a:solidFill>
                <a:srgbClr val="5AE0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38" name="Google Shape;1681;p44">
                <a:extLst>
                  <a:ext uri="{FF2B5EF4-FFF2-40B4-BE49-F238E27FC236}">
                    <a16:creationId xmlns:a16="http://schemas.microsoft.com/office/drawing/2014/main" id="{59A7511D-6A70-62A9-56D8-ACBE78B8FED1}"/>
                  </a:ext>
                </a:extLst>
              </p:cNvPr>
              <p:cNvSpPr/>
              <p:nvPr/>
            </p:nvSpPr>
            <p:spPr>
              <a:xfrm flipH="1">
                <a:off x="287674" y="6184271"/>
                <a:ext cx="34083" cy="25983"/>
              </a:xfrm>
              <a:custGeom>
                <a:avLst/>
                <a:gdLst/>
                <a:ahLst/>
                <a:cxnLst/>
                <a:rect l="l" t="t" r="r" b="b"/>
                <a:pathLst>
                  <a:path w="205" h="147" extrusionOk="0">
                    <a:moveTo>
                      <a:pt x="14" y="147"/>
                    </a:moveTo>
                    <a:lnTo>
                      <a:pt x="1" y="147"/>
                    </a:lnTo>
                    <a:lnTo>
                      <a:pt x="14" y="147"/>
                    </a:lnTo>
                    <a:close/>
                    <a:moveTo>
                      <a:pt x="27" y="134"/>
                    </a:moveTo>
                    <a:cubicBezTo>
                      <a:pt x="14" y="134"/>
                      <a:pt x="14" y="147"/>
                      <a:pt x="14" y="147"/>
                    </a:cubicBezTo>
                    <a:cubicBezTo>
                      <a:pt x="14" y="147"/>
                      <a:pt x="14" y="134"/>
                      <a:pt x="27" y="134"/>
                    </a:cubicBezTo>
                    <a:close/>
                    <a:moveTo>
                      <a:pt x="189" y="14"/>
                    </a:moveTo>
                    <a:cubicBezTo>
                      <a:pt x="137" y="53"/>
                      <a:pt x="82" y="95"/>
                      <a:pt x="27" y="134"/>
                    </a:cubicBezTo>
                    <a:cubicBezTo>
                      <a:pt x="82" y="95"/>
                      <a:pt x="137" y="53"/>
                      <a:pt x="189" y="14"/>
                    </a:cubicBezTo>
                    <a:close/>
                    <a:moveTo>
                      <a:pt x="205" y="1"/>
                    </a:moveTo>
                    <a:lnTo>
                      <a:pt x="189" y="14"/>
                    </a:lnTo>
                    <a:close/>
                  </a:path>
                </a:pathLst>
              </a:custGeom>
              <a:solidFill>
                <a:srgbClr val="A0D4D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39" name="Google Shape;1682;p44">
                <a:extLst>
                  <a:ext uri="{FF2B5EF4-FFF2-40B4-BE49-F238E27FC236}">
                    <a16:creationId xmlns:a16="http://schemas.microsoft.com/office/drawing/2014/main" id="{E9D86A9F-3D53-641C-0319-8DBDFB0182E2}"/>
                  </a:ext>
                </a:extLst>
              </p:cNvPr>
              <p:cNvSpPr/>
              <p:nvPr/>
            </p:nvSpPr>
            <p:spPr>
              <a:xfrm flipH="1">
                <a:off x="321591" y="6212905"/>
                <a:ext cx="2328" cy="177"/>
              </a:xfrm>
              <a:custGeom>
                <a:avLst/>
                <a:gdLst/>
                <a:ahLst/>
                <a:cxnLst/>
                <a:rect l="l" t="t" r="r" b="b"/>
                <a:pathLst>
                  <a:path w="14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close/>
                    <a:moveTo>
                      <a:pt x="14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6970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40" name="Google Shape;1683;p44">
                <a:extLst>
                  <a:ext uri="{FF2B5EF4-FFF2-40B4-BE49-F238E27FC236}">
                    <a16:creationId xmlns:a16="http://schemas.microsoft.com/office/drawing/2014/main" id="{B4DC62F1-B833-522A-64BD-DCB054B86636}"/>
                  </a:ext>
                </a:extLst>
              </p:cNvPr>
              <p:cNvSpPr/>
              <p:nvPr/>
            </p:nvSpPr>
            <p:spPr>
              <a:xfrm flipH="1">
                <a:off x="287674" y="5191256"/>
                <a:ext cx="521048" cy="1114623"/>
              </a:xfrm>
              <a:custGeom>
                <a:avLst/>
                <a:gdLst/>
                <a:ahLst/>
                <a:cxnLst/>
                <a:rect l="l" t="t" r="r" b="b"/>
                <a:pathLst>
                  <a:path w="3134" h="6306" extrusionOk="0">
                    <a:moveTo>
                      <a:pt x="82" y="1"/>
                    </a:moveTo>
                    <a:cubicBezTo>
                      <a:pt x="1" y="435"/>
                      <a:pt x="1" y="866"/>
                      <a:pt x="56" y="1297"/>
                    </a:cubicBezTo>
                    <a:cubicBezTo>
                      <a:pt x="95" y="1770"/>
                      <a:pt x="163" y="2269"/>
                      <a:pt x="406" y="2661"/>
                    </a:cubicBezTo>
                    <a:cubicBezTo>
                      <a:pt x="798" y="3309"/>
                      <a:pt x="1472" y="3701"/>
                      <a:pt x="1851" y="4362"/>
                    </a:cubicBezTo>
                    <a:cubicBezTo>
                      <a:pt x="2214" y="5023"/>
                      <a:pt x="2188" y="5658"/>
                      <a:pt x="1958" y="6306"/>
                    </a:cubicBezTo>
                    <a:cubicBezTo>
                      <a:pt x="2282" y="6170"/>
                      <a:pt x="2606" y="6008"/>
                      <a:pt x="2917" y="5781"/>
                    </a:cubicBezTo>
                    <a:lnTo>
                      <a:pt x="2930" y="5781"/>
                    </a:lnTo>
                    <a:lnTo>
                      <a:pt x="2930" y="5765"/>
                    </a:lnTo>
                    <a:lnTo>
                      <a:pt x="2943" y="5765"/>
                    </a:lnTo>
                    <a:cubicBezTo>
                      <a:pt x="2943" y="5765"/>
                      <a:pt x="2943" y="5752"/>
                      <a:pt x="2956" y="5752"/>
                    </a:cubicBezTo>
                    <a:cubicBezTo>
                      <a:pt x="3011" y="5713"/>
                      <a:pt x="3066" y="5671"/>
                      <a:pt x="3118" y="5632"/>
                    </a:cubicBezTo>
                    <a:lnTo>
                      <a:pt x="3134" y="5619"/>
                    </a:lnTo>
                    <a:cubicBezTo>
                      <a:pt x="3134" y="5619"/>
                      <a:pt x="2269" y="4145"/>
                      <a:pt x="1446" y="2985"/>
                    </a:cubicBezTo>
                    <a:cubicBezTo>
                      <a:pt x="1446" y="2985"/>
                      <a:pt x="798" y="2567"/>
                      <a:pt x="432" y="1893"/>
                    </a:cubicBezTo>
                    <a:cubicBezTo>
                      <a:pt x="202" y="1459"/>
                      <a:pt x="163" y="811"/>
                      <a:pt x="163" y="406"/>
                    </a:cubicBezTo>
                    <a:cubicBezTo>
                      <a:pt x="163" y="176"/>
                      <a:pt x="176" y="14"/>
                      <a:pt x="176" y="14"/>
                    </a:cubicBezTo>
                    <a:lnTo>
                      <a:pt x="82" y="1"/>
                    </a:lnTo>
                    <a:close/>
                  </a:path>
                </a:pathLst>
              </a:custGeom>
              <a:solidFill>
                <a:srgbClr val="4DC5D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41" name="Google Shape;1684;p44">
                <a:extLst>
                  <a:ext uri="{FF2B5EF4-FFF2-40B4-BE49-F238E27FC236}">
                    <a16:creationId xmlns:a16="http://schemas.microsoft.com/office/drawing/2014/main" id="{0DD42262-1B78-7A1B-ACB9-85DA17BB60C4}"/>
                  </a:ext>
                </a:extLst>
              </p:cNvPr>
              <p:cNvSpPr/>
              <p:nvPr/>
            </p:nvSpPr>
            <p:spPr>
              <a:xfrm flipH="1">
                <a:off x="1098341" y="6298279"/>
                <a:ext cx="21613" cy="12196"/>
              </a:xfrm>
              <a:custGeom>
                <a:avLst/>
                <a:gdLst/>
                <a:ahLst/>
                <a:cxnLst/>
                <a:rect l="l" t="t" r="r" b="b"/>
                <a:pathLst>
                  <a:path w="130" h="69" extrusionOk="0">
                    <a:moveTo>
                      <a:pt x="37" y="0"/>
                    </a:moveTo>
                    <a:cubicBezTo>
                      <a:pt x="16" y="0"/>
                      <a:pt x="1" y="32"/>
                      <a:pt x="23" y="43"/>
                    </a:cubicBezTo>
                    <a:cubicBezTo>
                      <a:pt x="49" y="56"/>
                      <a:pt x="78" y="69"/>
                      <a:pt x="104" y="69"/>
                    </a:cubicBezTo>
                    <a:cubicBezTo>
                      <a:pt x="117" y="69"/>
                      <a:pt x="130" y="56"/>
                      <a:pt x="117" y="43"/>
                    </a:cubicBezTo>
                    <a:cubicBezTo>
                      <a:pt x="104" y="30"/>
                      <a:pt x="65" y="17"/>
                      <a:pt x="49" y="4"/>
                    </a:cubicBezTo>
                    <a:cubicBezTo>
                      <a:pt x="45" y="1"/>
                      <a:pt x="41" y="0"/>
                      <a:pt x="37" y="0"/>
                    </a:cubicBezTo>
                    <a:close/>
                  </a:path>
                </a:pathLst>
              </a:custGeom>
              <a:solidFill>
                <a:srgbClr val="621B2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42" name="Google Shape;1685;p44">
                <a:extLst>
                  <a:ext uri="{FF2B5EF4-FFF2-40B4-BE49-F238E27FC236}">
                    <a16:creationId xmlns:a16="http://schemas.microsoft.com/office/drawing/2014/main" id="{417BF77B-B668-00B2-71CA-1BAAF51E4418}"/>
                  </a:ext>
                </a:extLst>
              </p:cNvPr>
              <p:cNvSpPr/>
              <p:nvPr/>
            </p:nvSpPr>
            <p:spPr>
              <a:xfrm flipH="1">
                <a:off x="1064425" y="6316838"/>
                <a:ext cx="24938" cy="10782"/>
              </a:xfrm>
              <a:custGeom>
                <a:avLst/>
                <a:gdLst/>
                <a:ahLst/>
                <a:cxnLst/>
                <a:rect l="l" t="t" r="r" b="b"/>
                <a:pathLst>
                  <a:path w="150" h="61" extrusionOk="0">
                    <a:moveTo>
                      <a:pt x="28" y="0"/>
                    </a:moveTo>
                    <a:cubicBezTo>
                      <a:pt x="23" y="0"/>
                      <a:pt x="18" y="2"/>
                      <a:pt x="14" y="6"/>
                    </a:cubicBezTo>
                    <a:lnTo>
                      <a:pt x="1" y="6"/>
                    </a:lnTo>
                    <a:cubicBezTo>
                      <a:pt x="1" y="32"/>
                      <a:pt x="27" y="45"/>
                      <a:pt x="43" y="45"/>
                    </a:cubicBezTo>
                    <a:cubicBezTo>
                      <a:pt x="56" y="45"/>
                      <a:pt x="69" y="61"/>
                      <a:pt x="82" y="61"/>
                    </a:cubicBezTo>
                    <a:lnTo>
                      <a:pt x="124" y="61"/>
                    </a:lnTo>
                    <a:cubicBezTo>
                      <a:pt x="150" y="45"/>
                      <a:pt x="150" y="19"/>
                      <a:pt x="124" y="6"/>
                    </a:cubicBezTo>
                    <a:lnTo>
                      <a:pt x="95" y="6"/>
                    </a:lnTo>
                    <a:cubicBezTo>
                      <a:pt x="90" y="2"/>
                      <a:pt x="86" y="0"/>
                      <a:pt x="82" y="0"/>
                    </a:cubicBezTo>
                    <a:cubicBezTo>
                      <a:pt x="73" y="0"/>
                      <a:pt x="65" y="6"/>
                      <a:pt x="56" y="6"/>
                    </a:cubicBezTo>
                    <a:cubicBezTo>
                      <a:pt x="47" y="6"/>
                      <a:pt x="37" y="0"/>
                      <a:pt x="28" y="0"/>
                    </a:cubicBezTo>
                    <a:close/>
                  </a:path>
                </a:pathLst>
              </a:custGeom>
              <a:solidFill>
                <a:srgbClr val="621B2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43" name="Google Shape;1686;p44">
                <a:extLst>
                  <a:ext uri="{FF2B5EF4-FFF2-40B4-BE49-F238E27FC236}">
                    <a16:creationId xmlns:a16="http://schemas.microsoft.com/office/drawing/2014/main" id="{E00AA380-3DF6-102E-5BE3-6E4D92DEEBFC}"/>
                  </a:ext>
                </a:extLst>
              </p:cNvPr>
              <p:cNvSpPr/>
              <p:nvPr/>
            </p:nvSpPr>
            <p:spPr>
              <a:xfrm flipH="1">
                <a:off x="1028347" y="6321787"/>
                <a:ext cx="24440" cy="12196"/>
              </a:xfrm>
              <a:custGeom>
                <a:avLst/>
                <a:gdLst/>
                <a:ahLst/>
                <a:cxnLst/>
                <a:rect l="l" t="t" r="r" b="b"/>
                <a:pathLst>
                  <a:path w="147" h="69" extrusionOk="0">
                    <a:moveTo>
                      <a:pt x="17" y="0"/>
                    </a:moveTo>
                    <a:cubicBezTo>
                      <a:pt x="7" y="0"/>
                      <a:pt x="0" y="20"/>
                      <a:pt x="11" y="33"/>
                    </a:cubicBezTo>
                    <a:cubicBezTo>
                      <a:pt x="37" y="46"/>
                      <a:pt x="50" y="46"/>
                      <a:pt x="79" y="59"/>
                    </a:cubicBezTo>
                    <a:cubicBezTo>
                      <a:pt x="85" y="65"/>
                      <a:pt x="92" y="69"/>
                      <a:pt x="100" y="69"/>
                    </a:cubicBezTo>
                    <a:cubicBezTo>
                      <a:pt x="108" y="69"/>
                      <a:pt x="118" y="65"/>
                      <a:pt x="131" y="59"/>
                    </a:cubicBezTo>
                    <a:cubicBezTo>
                      <a:pt x="147" y="59"/>
                      <a:pt x="147" y="46"/>
                      <a:pt x="131" y="33"/>
                    </a:cubicBezTo>
                    <a:cubicBezTo>
                      <a:pt x="105" y="17"/>
                      <a:pt x="66" y="17"/>
                      <a:pt x="24" y="4"/>
                    </a:cubicBezTo>
                    <a:cubicBezTo>
                      <a:pt x="21" y="1"/>
                      <a:pt x="19" y="0"/>
                      <a:pt x="17" y="0"/>
                    </a:cubicBezTo>
                    <a:close/>
                  </a:path>
                </a:pathLst>
              </a:custGeom>
              <a:solidFill>
                <a:srgbClr val="621B2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44" name="Google Shape;1687;p44">
                <a:extLst>
                  <a:ext uri="{FF2B5EF4-FFF2-40B4-BE49-F238E27FC236}">
                    <a16:creationId xmlns:a16="http://schemas.microsoft.com/office/drawing/2014/main" id="{6709B4A8-5FD6-C58F-9A9C-7C0A8AC37D45}"/>
                  </a:ext>
                </a:extLst>
              </p:cNvPr>
              <p:cNvSpPr/>
              <p:nvPr/>
            </p:nvSpPr>
            <p:spPr>
              <a:xfrm flipH="1">
                <a:off x="994930" y="6332039"/>
                <a:ext cx="29261" cy="9898"/>
              </a:xfrm>
              <a:custGeom>
                <a:avLst/>
                <a:gdLst/>
                <a:ahLst/>
                <a:cxnLst/>
                <a:rect l="l" t="t" r="r" b="b"/>
                <a:pathLst>
                  <a:path w="176" h="56" extrusionOk="0">
                    <a:moveTo>
                      <a:pt x="27" y="1"/>
                    </a:moveTo>
                    <a:cubicBezTo>
                      <a:pt x="14" y="1"/>
                      <a:pt x="1" y="27"/>
                      <a:pt x="27" y="40"/>
                    </a:cubicBezTo>
                    <a:cubicBezTo>
                      <a:pt x="69" y="40"/>
                      <a:pt x="108" y="40"/>
                      <a:pt x="150" y="56"/>
                    </a:cubicBezTo>
                    <a:cubicBezTo>
                      <a:pt x="176" y="56"/>
                      <a:pt x="176" y="1"/>
                      <a:pt x="150" y="1"/>
                    </a:cubicBezTo>
                    <a:close/>
                  </a:path>
                </a:pathLst>
              </a:custGeom>
              <a:solidFill>
                <a:srgbClr val="621B2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45" name="Google Shape;1688;p44">
                <a:extLst>
                  <a:ext uri="{FF2B5EF4-FFF2-40B4-BE49-F238E27FC236}">
                    <a16:creationId xmlns:a16="http://schemas.microsoft.com/office/drawing/2014/main" id="{BE4235CA-E243-D6BC-630F-36B448736E36}"/>
                  </a:ext>
                </a:extLst>
              </p:cNvPr>
              <p:cNvSpPr/>
              <p:nvPr/>
            </p:nvSpPr>
            <p:spPr>
              <a:xfrm flipH="1">
                <a:off x="956691" y="6336635"/>
                <a:ext cx="34083" cy="12903"/>
              </a:xfrm>
              <a:custGeom>
                <a:avLst/>
                <a:gdLst/>
                <a:ahLst/>
                <a:cxnLst/>
                <a:rect l="l" t="t" r="r" b="b"/>
                <a:pathLst>
                  <a:path w="205" h="73" extrusionOk="0">
                    <a:moveTo>
                      <a:pt x="43" y="1"/>
                    </a:moveTo>
                    <a:cubicBezTo>
                      <a:pt x="17" y="1"/>
                      <a:pt x="1" y="30"/>
                      <a:pt x="30" y="43"/>
                    </a:cubicBezTo>
                    <a:cubicBezTo>
                      <a:pt x="61" y="53"/>
                      <a:pt x="103" y="72"/>
                      <a:pt x="147" y="72"/>
                    </a:cubicBezTo>
                    <a:cubicBezTo>
                      <a:pt x="158" y="72"/>
                      <a:pt x="168" y="71"/>
                      <a:pt x="179" y="69"/>
                    </a:cubicBezTo>
                    <a:cubicBezTo>
                      <a:pt x="205" y="69"/>
                      <a:pt x="205" y="30"/>
                      <a:pt x="179" y="30"/>
                    </a:cubicBezTo>
                    <a:cubicBezTo>
                      <a:pt x="137" y="14"/>
                      <a:pt x="82" y="14"/>
                      <a:pt x="43" y="1"/>
                    </a:cubicBezTo>
                    <a:close/>
                  </a:path>
                </a:pathLst>
              </a:custGeom>
              <a:solidFill>
                <a:srgbClr val="621B2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46" name="Google Shape;1689;p44">
                <a:extLst>
                  <a:ext uri="{FF2B5EF4-FFF2-40B4-BE49-F238E27FC236}">
                    <a16:creationId xmlns:a16="http://schemas.microsoft.com/office/drawing/2014/main" id="{5CDE01EB-F1D0-B12D-1095-D4C792E40B7E}"/>
                  </a:ext>
                </a:extLst>
              </p:cNvPr>
              <p:cNvSpPr/>
              <p:nvPr/>
            </p:nvSpPr>
            <p:spPr>
              <a:xfrm flipH="1">
                <a:off x="911968" y="6343705"/>
                <a:ext cx="31422" cy="7424"/>
              </a:xfrm>
              <a:custGeom>
                <a:avLst/>
                <a:gdLst/>
                <a:ahLst/>
                <a:cxnLst/>
                <a:rect l="l" t="t" r="r" b="b"/>
                <a:pathLst>
                  <a:path w="189" h="42" extrusionOk="0">
                    <a:moveTo>
                      <a:pt x="114" y="1"/>
                    </a:moveTo>
                    <a:cubicBezTo>
                      <a:pt x="82" y="1"/>
                      <a:pt x="46" y="8"/>
                      <a:pt x="14" y="16"/>
                    </a:cubicBezTo>
                    <a:cubicBezTo>
                      <a:pt x="1" y="16"/>
                      <a:pt x="14" y="42"/>
                      <a:pt x="27" y="42"/>
                    </a:cubicBezTo>
                    <a:lnTo>
                      <a:pt x="176" y="42"/>
                    </a:lnTo>
                    <a:cubicBezTo>
                      <a:pt x="189" y="29"/>
                      <a:pt x="189" y="16"/>
                      <a:pt x="176" y="16"/>
                    </a:cubicBezTo>
                    <a:cubicBezTo>
                      <a:pt x="159" y="5"/>
                      <a:pt x="138" y="1"/>
                      <a:pt x="114" y="1"/>
                    </a:cubicBezTo>
                    <a:close/>
                  </a:path>
                </a:pathLst>
              </a:custGeom>
              <a:solidFill>
                <a:srgbClr val="621B2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47" name="Google Shape;1690;p44">
                <a:extLst>
                  <a:ext uri="{FF2B5EF4-FFF2-40B4-BE49-F238E27FC236}">
                    <a16:creationId xmlns:a16="http://schemas.microsoft.com/office/drawing/2014/main" id="{DBC2FCF7-562D-30C4-8A03-70755C6EEA23}"/>
                  </a:ext>
                </a:extLst>
              </p:cNvPr>
              <p:cNvSpPr/>
              <p:nvPr/>
            </p:nvSpPr>
            <p:spPr>
              <a:xfrm flipH="1">
                <a:off x="855939" y="6345472"/>
                <a:ext cx="31422" cy="13787"/>
              </a:xfrm>
              <a:custGeom>
                <a:avLst/>
                <a:gdLst/>
                <a:ahLst/>
                <a:cxnLst/>
                <a:rect l="l" t="t" r="r" b="b"/>
                <a:pathLst>
                  <a:path w="189" h="78" extrusionOk="0">
                    <a:moveTo>
                      <a:pt x="72" y="0"/>
                    </a:moveTo>
                    <a:cubicBezTo>
                      <a:pt x="53" y="0"/>
                      <a:pt x="34" y="10"/>
                      <a:pt x="14" y="19"/>
                    </a:cubicBezTo>
                    <a:cubicBezTo>
                      <a:pt x="1" y="19"/>
                      <a:pt x="1" y="45"/>
                      <a:pt x="14" y="45"/>
                    </a:cubicBezTo>
                    <a:cubicBezTo>
                      <a:pt x="43" y="61"/>
                      <a:pt x="69" y="74"/>
                      <a:pt x="82" y="74"/>
                    </a:cubicBezTo>
                    <a:cubicBezTo>
                      <a:pt x="103" y="74"/>
                      <a:pt x="120" y="77"/>
                      <a:pt x="135" y="77"/>
                    </a:cubicBezTo>
                    <a:cubicBezTo>
                      <a:pt x="150" y="77"/>
                      <a:pt x="163" y="74"/>
                      <a:pt x="176" y="61"/>
                    </a:cubicBezTo>
                    <a:cubicBezTo>
                      <a:pt x="189" y="45"/>
                      <a:pt x="189" y="32"/>
                      <a:pt x="176" y="19"/>
                    </a:cubicBezTo>
                    <a:cubicBezTo>
                      <a:pt x="169" y="6"/>
                      <a:pt x="156" y="3"/>
                      <a:pt x="141" y="3"/>
                    </a:cubicBezTo>
                    <a:cubicBezTo>
                      <a:pt x="126" y="3"/>
                      <a:pt x="109" y="6"/>
                      <a:pt x="95" y="6"/>
                    </a:cubicBezTo>
                    <a:cubicBezTo>
                      <a:pt x="87" y="2"/>
                      <a:pt x="80" y="0"/>
                      <a:pt x="72" y="0"/>
                    </a:cubicBezTo>
                    <a:close/>
                  </a:path>
                </a:pathLst>
              </a:custGeom>
              <a:solidFill>
                <a:srgbClr val="621B2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48" name="Google Shape;1691;p44">
                <a:extLst>
                  <a:ext uri="{FF2B5EF4-FFF2-40B4-BE49-F238E27FC236}">
                    <a16:creationId xmlns:a16="http://schemas.microsoft.com/office/drawing/2014/main" id="{CD36D46F-E8D3-9562-1EEA-B219329BA13F}"/>
                  </a:ext>
                </a:extLst>
              </p:cNvPr>
              <p:cNvSpPr/>
              <p:nvPr/>
            </p:nvSpPr>
            <p:spPr>
              <a:xfrm flipH="1">
                <a:off x="812879" y="6346356"/>
                <a:ext cx="31921" cy="9898"/>
              </a:xfrm>
              <a:custGeom>
                <a:avLst/>
                <a:gdLst/>
                <a:ahLst/>
                <a:cxnLst/>
                <a:rect l="l" t="t" r="r" b="b"/>
                <a:pathLst>
                  <a:path w="192" h="56" extrusionOk="0">
                    <a:moveTo>
                      <a:pt x="95" y="1"/>
                    </a:moveTo>
                    <a:cubicBezTo>
                      <a:pt x="69" y="1"/>
                      <a:pt x="30" y="1"/>
                      <a:pt x="1" y="27"/>
                    </a:cubicBezTo>
                    <a:cubicBezTo>
                      <a:pt x="1" y="27"/>
                      <a:pt x="1" y="40"/>
                      <a:pt x="14" y="40"/>
                    </a:cubicBezTo>
                    <a:lnTo>
                      <a:pt x="82" y="40"/>
                    </a:lnTo>
                    <a:cubicBezTo>
                      <a:pt x="111" y="40"/>
                      <a:pt x="150" y="56"/>
                      <a:pt x="176" y="56"/>
                    </a:cubicBezTo>
                    <a:cubicBezTo>
                      <a:pt x="192" y="40"/>
                      <a:pt x="192" y="14"/>
                      <a:pt x="176" y="14"/>
                    </a:cubicBezTo>
                    <a:cubicBezTo>
                      <a:pt x="150" y="1"/>
                      <a:pt x="124" y="1"/>
                      <a:pt x="95" y="1"/>
                    </a:cubicBezTo>
                    <a:close/>
                  </a:path>
                </a:pathLst>
              </a:custGeom>
              <a:solidFill>
                <a:srgbClr val="621B2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49" name="Google Shape;1692;p44">
                <a:extLst>
                  <a:ext uri="{FF2B5EF4-FFF2-40B4-BE49-F238E27FC236}">
                    <a16:creationId xmlns:a16="http://schemas.microsoft.com/office/drawing/2014/main" id="{3673E99B-1143-5757-6933-786591AEB75F}"/>
                  </a:ext>
                </a:extLst>
              </p:cNvPr>
              <p:cNvSpPr/>
              <p:nvPr/>
            </p:nvSpPr>
            <p:spPr>
              <a:xfrm flipH="1">
                <a:off x="754689" y="6341761"/>
                <a:ext cx="31422" cy="13787"/>
              </a:xfrm>
              <a:custGeom>
                <a:avLst/>
                <a:gdLst/>
                <a:ahLst/>
                <a:cxnLst/>
                <a:rect l="l" t="t" r="r" b="b"/>
                <a:pathLst>
                  <a:path w="189" h="78" extrusionOk="0">
                    <a:moveTo>
                      <a:pt x="95" y="1"/>
                    </a:moveTo>
                    <a:cubicBezTo>
                      <a:pt x="66" y="14"/>
                      <a:pt x="40" y="14"/>
                      <a:pt x="27" y="27"/>
                    </a:cubicBezTo>
                    <a:cubicBezTo>
                      <a:pt x="1" y="27"/>
                      <a:pt x="1" y="66"/>
                      <a:pt x="27" y="66"/>
                    </a:cubicBezTo>
                    <a:cubicBezTo>
                      <a:pt x="40" y="74"/>
                      <a:pt x="50" y="78"/>
                      <a:pt x="60" y="78"/>
                    </a:cubicBezTo>
                    <a:cubicBezTo>
                      <a:pt x="70" y="78"/>
                      <a:pt x="80" y="74"/>
                      <a:pt x="95" y="66"/>
                    </a:cubicBezTo>
                    <a:cubicBezTo>
                      <a:pt x="134" y="66"/>
                      <a:pt x="163" y="66"/>
                      <a:pt x="176" y="40"/>
                    </a:cubicBezTo>
                    <a:cubicBezTo>
                      <a:pt x="189" y="27"/>
                      <a:pt x="176" y="14"/>
                      <a:pt x="163" y="1"/>
                    </a:cubicBezTo>
                    <a:close/>
                  </a:path>
                </a:pathLst>
              </a:custGeom>
              <a:solidFill>
                <a:srgbClr val="621B2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50" name="Google Shape;1693;p44">
                <a:extLst>
                  <a:ext uri="{FF2B5EF4-FFF2-40B4-BE49-F238E27FC236}">
                    <a16:creationId xmlns:a16="http://schemas.microsoft.com/office/drawing/2014/main" id="{F0A73DB9-8F79-83BE-2636-9BE5A48D5490}"/>
                  </a:ext>
                </a:extLst>
              </p:cNvPr>
              <p:cNvSpPr/>
              <p:nvPr/>
            </p:nvSpPr>
            <p:spPr>
              <a:xfrm flipH="1">
                <a:off x="702983" y="6334337"/>
                <a:ext cx="27100" cy="14494"/>
              </a:xfrm>
              <a:custGeom>
                <a:avLst/>
                <a:gdLst/>
                <a:ahLst/>
                <a:cxnLst/>
                <a:rect l="l" t="t" r="r" b="b"/>
                <a:pathLst>
                  <a:path w="163" h="82" extrusionOk="0">
                    <a:moveTo>
                      <a:pt x="108" y="1"/>
                    </a:moveTo>
                    <a:cubicBezTo>
                      <a:pt x="82" y="14"/>
                      <a:pt x="40" y="43"/>
                      <a:pt x="14" y="56"/>
                    </a:cubicBezTo>
                    <a:cubicBezTo>
                      <a:pt x="1" y="69"/>
                      <a:pt x="1" y="82"/>
                      <a:pt x="14" y="82"/>
                    </a:cubicBezTo>
                    <a:cubicBezTo>
                      <a:pt x="53" y="69"/>
                      <a:pt x="95" y="56"/>
                      <a:pt x="121" y="43"/>
                    </a:cubicBezTo>
                    <a:cubicBezTo>
                      <a:pt x="163" y="43"/>
                      <a:pt x="150" y="1"/>
                      <a:pt x="108" y="1"/>
                    </a:cubicBezTo>
                    <a:close/>
                  </a:path>
                </a:pathLst>
              </a:custGeom>
              <a:solidFill>
                <a:srgbClr val="621B2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51" name="Google Shape;1694;p44">
                <a:extLst>
                  <a:ext uri="{FF2B5EF4-FFF2-40B4-BE49-F238E27FC236}">
                    <a16:creationId xmlns:a16="http://schemas.microsoft.com/office/drawing/2014/main" id="{BE5D74AE-A121-8BFE-170B-A13A70D4E6AD}"/>
                  </a:ext>
                </a:extLst>
              </p:cNvPr>
              <p:cNvSpPr/>
              <p:nvPr/>
            </p:nvSpPr>
            <p:spPr>
              <a:xfrm flipH="1">
                <a:off x="651277" y="6326383"/>
                <a:ext cx="34083" cy="12726"/>
              </a:xfrm>
              <a:custGeom>
                <a:avLst/>
                <a:gdLst/>
                <a:ahLst/>
                <a:cxnLst/>
                <a:rect l="l" t="t" r="r" b="b"/>
                <a:pathLst>
                  <a:path w="205" h="72" extrusionOk="0">
                    <a:moveTo>
                      <a:pt x="149" y="0"/>
                    </a:moveTo>
                    <a:cubicBezTo>
                      <a:pt x="125" y="0"/>
                      <a:pt x="96" y="11"/>
                      <a:pt x="69" y="20"/>
                    </a:cubicBezTo>
                    <a:cubicBezTo>
                      <a:pt x="56" y="20"/>
                      <a:pt x="1" y="20"/>
                      <a:pt x="14" y="46"/>
                    </a:cubicBezTo>
                    <a:cubicBezTo>
                      <a:pt x="14" y="72"/>
                      <a:pt x="69" y="72"/>
                      <a:pt x="82" y="72"/>
                    </a:cubicBezTo>
                    <a:cubicBezTo>
                      <a:pt x="124" y="72"/>
                      <a:pt x="163" y="72"/>
                      <a:pt x="189" y="46"/>
                    </a:cubicBezTo>
                    <a:cubicBezTo>
                      <a:pt x="205" y="33"/>
                      <a:pt x="189" y="7"/>
                      <a:pt x="176" y="7"/>
                    </a:cubicBezTo>
                    <a:cubicBezTo>
                      <a:pt x="168" y="2"/>
                      <a:pt x="159" y="0"/>
                      <a:pt x="149" y="0"/>
                    </a:cubicBezTo>
                    <a:close/>
                  </a:path>
                </a:pathLst>
              </a:custGeom>
              <a:solidFill>
                <a:srgbClr val="621B2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52" name="Google Shape;1695;p44">
                <a:extLst>
                  <a:ext uri="{FF2B5EF4-FFF2-40B4-BE49-F238E27FC236}">
                    <a16:creationId xmlns:a16="http://schemas.microsoft.com/office/drawing/2014/main" id="{ACFCDBBD-3F11-BC0E-1A8A-E9CD8A96D8FC}"/>
                  </a:ext>
                </a:extLst>
              </p:cNvPr>
              <p:cNvSpPr/>
              <p:nvPr/>
            </p:nvSpPr>
            <p:spPr>
              <a:xfrm flipH="1">
                <a:off x="606554" y="6315424"/>
                <a:ext cx="34083" cy="14494"/>
              </a:xfrm>
              <a:custGeom>
                <a:avLst/>
                <a:gdLst/>
                <a:ahLst/>
                <a:cxnLst/>
                <a:rect l="l" t="t" r="r" b="b"/>
                <a:pathLst>
                  <a:path w="205" h="82" extrusionOk="0">
                    <a:moveTo>
                      <a:pt x="179" y="1"/>
                    </a:moveTo>
                    <a:cubicBezTo>
                      <a:pt x="150" y="1"/>
                      <a:pt x="124" y="1"/>
                      <a:pt x="98" y="14"/>
                    </a:cubicBezTo>
                    <a:cubicBezTo>
                      <a:pt x="69" y="27"/>
                      <a:pt x="56" y="40"/>
                      <a:pt x="30" y="40"/>
                    </a:cubicBezTo>
                    <a:cubicBezTo>
                      <a:pt x="1" y="53"/>
                      <a:pt x="17" y="82"/>
                      <a:pt x="43" y="82"/>
                    </a:cubicBezTo>
                    <a:cubicBezTo>
                      <a:pt x="82" y="69"/>
                      <a:pt x="137" y="53"/>
                      <a:pt x="192" y="40"/>
                    </a:cubicBezTo>
                    <a:cubicBezTo>
                      <a:pt x="205" y="27"/>
                      <a:pt x="205" y="1"/>
                      <a:pt x="179" y="1"/>
                    </a:cubicBezTo>
                    <a:close/>
                  </a:path>
                </a:pathLst>
              </a:custGeom>
              <a:solidFill>
                <a:srgbClr val="621B2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53" name="Google Shape;1696;p44">
                <a:extLst>
                  <a:ext uri="{FF2B5EF4-FFF2-40B4-BE49-F238E27FC236}">
                    <a16:creationId xmlns:a16="http://schemas.microsoft.com/office/drawing/2014/main" id="{BD51D424-EF2D-4603-EFBE-7B0C67D7BFD8}"/>
                  </a:ext>
                </a:extLst>
              </p:cNvPr>
              <p:cNvSpPr/>
              <p:nvPr/>
            </p:nvSpPr>
            <p:spPr>
              <a:xfrm flipH="1">
                <a:off x="560003" y="6298102"/>
                <a:ext cx="35413" cy="15201"/>
              </a:xfrm>
              <a:custGeom>
                <a:avLst/>
                <a:gdLst/>
                <a:ahLst/>
                <a:cxnLst/>
                <a:rect l="l" t="t" r="r" b="b"/>
                <a:pathLst>
                  <a:path w="213" h="86" extrusionOk="0">
                    <a:moveTo>
                      <a:pt x="197" y="0"/>
                    </a:moveTo>
                    <a:cubicBezTo>
                      <a:pt x="194" y="0"/>
                      <a:pt x="191" y="2"/>
                      <a:pt x="189" y="5"/>
                    </a:cubicBezTo>
                    <a:cubicBezTo>
                      <a:pt x="163" y="5"/>
                      <a:pt x="134" y="5"/>
                      <a:pt x="121" y="18"/>
                    </a:cubicBezTo>
                    <a:cubicBezTo>
                      <a:pt x="95" y="31"/>
                      <a:pt x="53" y="31"/>
                      <a:pt x="27" y="44"/>
                    </a:cubicBezTo>
                    <a:cubicBezTo>
                      <a:pt x="1" y="44"/>
                      <a:pt x="1" y="86"/>
                      <a:pt x="27" y="86"/>
                    </a:cubicBezTo>
                    <a:cubicBezTo>
                      <a:pt x="53" y="86"/>
                      <a:pt x="95" y="86"/>
                      <a:pt x="121" y="70"/>
                    </a:cubicBezTo>
                    <a:cubicBezTo>
                      <a:pt x="163" y="70"/>
                      <a:pt x="176" y="57"/>
                      <a:pt x="202" y="31"/>
                    </a:cubicBezTo>
                    <a:cubicBezTo>
                      <a:pt x="212" y="21"/>
                      <a:pt x="206" y="0"/>
                      <a:pt x="197" y="0"/>
                    </a:cubicBezTo>
                    <a:close/>
                  </a:path>
                </a:pathLst>
              </a:custGeom>
              <a:solidFill>
                <a:srgbClr val="621B2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54" name="Google Shape;1697;p44">
                <a:extLst>
                  <a:ext uri="{FF2B5EF4-FFF2-40B4-BE49-F238E27FC236}">
                    <a16:creationId xmlns:a16="http://schemas.microsoft.com/office/drawing/2014/main" id="{84DE827D-5160-6EB3-1929-F5D50AC8E442}"/>
                  </a:ext>
                </a:extLst>
              </p:cNvPr>
              <p:cNvSpPr/>
              <p:nvPr/>
            </p:nvSpPr>
            <p:spPr>
              <a:xfrm flipH="1">
                <a:off x="521431" y="6279366"/>
                <a:ext cx="24938" cy="12196"/>
              </a:xfrm>
              <a:custGeom>
                <a:avLst/>
                <a:gdLst/>
                <a:ahLst/>
                <a:cxnLst/>
                <a:rect l="l" t="t" r="r" b="b"/>
                <a:pathLst>
                  <a:path w="150" h="69" extrusionOk="0">
                    <a:moveTo>
                      <a:pt x="137" y="1"/>
                    </a:moveTo>
                    <a:cubicBezTo>
                      <a:pt x="98" y="1"/>
                      <a:pt x="56" y="30"/>
                      <a:pt x="17" y="43"/>
                    </a:cubicBezTo>
                    <a:cubicBezTo>
                      <a:pt x="1" y="56"/>
                      <a:pt x="1" y="69"/>
                      <a:pt x="17" y="69"/>
                    </a:cubicBezTo>
                    <a:cubicBezTo>
                      <a:pt x="56" y="56"/>
                      <a:pt x="98" y="43"/>
                      <a:pt x="137" y="30"/>
                    </a:cubicBezTo>
                    <a:cubicBezTo>
                      <a:pt x="150" y="14"/>
                      <a:pt x="150" y="1"/>
                      <a:pt x="137" y="1"/>
                    </a:cubicBezTo>
                    <a:close/>
                  </a:path>
                </a:pathLst>
              </a:custGeom>
              <a:solidFill>
                <a:srgbClr val="621B2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55" name="Google Shape;1698;p44">
                <a:extLst>
                  <a:ext uri="{FF2B5EF4-FFF2-40B4-BE49-F238E27FC236}">
                    <a16:creationId xmlns:a16="http://schemas.microsoft.com/office/drawing/2014/main" id="{A58BE965-7469-BE3A-B259-14ABF3639FB5}"/>
                  </a:ext>
                </a:extLst>
              </p:cNvPr>
              <p:cNvSpPr/>
              <p:nvPr/>
            </p:nvSpPr>
            <p:spPr>
              <a:xfrm flipH="1">
                <a:off x="481862" y="6259922"/>
                <a:ext cx="26269" cy="15024"/>
              </a:xfrm>
              <a:custGeom>
                <a:avLst/>
                <a:gdLst/>
                <a:ahLst/>
                <a:cxnLst/>
                <a:rect l="l" t="t" r="r" b="b"/>
                <a:pathLst>
                  <a:path w="158" h="85" extrusionOk="0">
                    <a:moveTo>
                      <a:pt x="138" y="0"/>
                    </a:moveTo>
                    <a:cubicBezTo>
                      <a:pt x="134" y="0"/>
                      <a:pt x="129" y="1"/>
                      <a:pt x="124" y="4"/>
                    </a:cubicBezTo>
                    <a:cubicBezTo>
                      <a:pt x="95" y="17"/>
                      <a:pt x="56" y="30"/>
                      <a:pt x="14" y="59"/>
                    </a:cubicBezTo>
                    <a:cubicBezTo>
                      <a:pt x="1" y="59"/>
                      <a:pt x="14" y="85"/>
                      <a:pt x="30" y="85"/>
                    </a:cubicBezTo>
                    <a:cubicBezTo>
                      <a:pt x="69" y="59"/>
                      <a:pt x="111" y="43"/>
                      <a:pt x="137" y="17"/>
                    </a:cubicBezTo>
                    <a:cubicBezTo>
                      <a:pt x="158" y="17"/>
                      <a:pt x="153" y="0"/>
                      <a:pt x="138" y="0"/>
                    </a:cubicBezTo>
                    <a:close/>
                  </a:path>
                </a:pathLst>
              </a:custGeom>
              <a:solidFill>
                <a:srgbClr val="621B2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56" name="Google Shape;1699;p44">
                <a:extLst>
                  <a:ext uri="{FF2B5EF4-FFF2-40B4-BE49-F238E27FC236}">
                    <a16:creationId xmlns:a16="http://schemas.microsoft.com/office/drawing/2014/main" id="{FA1BB6D8-8675-63CB-6805-4F4622FD5BB7}"/>
                  </a:ext>
                </a:extLst>
              </p:cNvPr>
              <p:cNvSpPr/>
              <p:nvPr/>
            </p:nvSpPr>
            <p:spPr>
              <a:xfrm flipH="1">
                <a:off x="427662" y="6238358"/>
                <a:ext cx="28264" cy="18029"/>
              </a:xfrm>
              <a:custGeom>
                <a:avLst/>
                <a:gdLst/>
                <a:ahLst/>
                <a:cxnLst/>
                <a:rect l="l" t="t" r="r" b="b"/>
                <a:pathLst>
                  <a:path w="170" h="102" extrusionOk="0">
                    <a:moveTo>
                      <a:pt x="131" y="0"/>
                    </a:moveTo>
                    <a:cubicBezTo>
                      <a:pt x="128" y="0"/>
                      <a:pt x="124" y="1"/>
                      <a:pt x="121" y="3"/>
                    </a:cubicBezTo>
                    <a:cubicBezTo>
                      <a:pt x="79" y="19"/>
                      <a:pt x="53" y="32"/>
                      <a:pt x="24" y="45"/>
                    </a:cubicBezTo>
                    <a:cubicBezTo>
                      <a:pt x="0" y="56"/>
                      <a:pt x="8" y="102"/>
                      <a:pt x="41" y="102"/>
                    </a:cubicBezTo>
                    <a:cubicBezTo>
                      <a:pt x="44" y="102"/>
                      <a:pt x="49" y="101"/>
                      <a:pt x="53" y="100"/>
                    </a:cubicBezTo>
                    <a:cubicBezTo>
                      <a:pt x="79" y="84"/>
                      <a:pt x="105" y="58"/>
                      <a:pt x="147" y="45"/>
                    </a:cubicBezTo>
                    <a:cubicBezTo>
                      <a:pt x="169" y="34"/>
                      <a:pt x="153" y="0"/>
                      <a:pt x="131" y="0"/>
                    </a:cubicBezTo>
                    <a:close/>
                  </a:path>
                </a:pathLst>
              </a:custGeom>
              <a:solidFill>
                <a:srgbClr val="621B2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57" name="Google Shape;1700;p44">
                <a:extLst>
                  <a:ext uri="{FF2B5EF4-FFF2-40B4-BE49-F238E27FC236}">
                    <a16:creationId xmlns:a16="http://schemas.microsoft.com/office/drawing/2014/main" id="{8D271932-B623-2FE5-FF3F-10B7077F8E45}"/>
                  </a:ext>
                </a:extLst>
              </p:cNvPr>
              <p:cNvSpPr/>
              <p:nvPr/>
            </p:nvSpPr>
            <p:spPr>
              <a:xfrm flipH="1">
                <a:off x="389257" y="6207249"/>
                <a:ext cx="28762" cy="17852"/>
              </a:xfrm>
              <a:custGeom>
                <a:avLst/>
                <a:gdLst/>
                <a:ahLst/>
                <a:cxnLst/>
                <a:rect l="l" t="t" r="r" b="b"/>
                <a:pathLst>
                  <a:path w="173" h="101" extrusionOk="0">
                    <a:moveTo>
                      <a:pt x="136" y="0"/>
                    </a:moveTo>
                    <a:cubicBezTo>
                      <a:pt x="131" y="0"/>
                      <a:pt x="125" y="1"/>
                      <a:pt x="120" y="4"/>
                    </a:cubicBezTo>
                    <a:cubicBezTo>
                      <a:pt x="107" y="4"/>
                      <a:pt x="94" y="17"/>
                      <a:pt x="81" y="33"/>
                    </a:cubicBezTo>
                    <a:cubicBezTo>
                      <a:pt x="68" y="46"/>
                      <a:pt x="39" y="46"/>
                      <a:pt x="26" y="59"/>
                    </a:cubicBezTo>
                    <a:cubicBezTo>
                      <a:pt x="3" y="59"/>
                      <a:pt x="0" y="101"/>
                      <a:pt x="17" y="101"/>
                    </a:cubicBezTo>
                    <a:cubicBezTo>
                      <a:pt x="20" y="101"/>
                      <a:pt x="22" y="100"/>
                      <a:pt x="26" y="98"/>
                    </a:cubicBezTo>
                    <a:cubicBezTo>
                      <a:pt x="68" y="85"/>
                      <a:pt x="120" y="72"/>
                      <a:pt x="162" y="33"/>
                    </a:cubicBezTo>
                    <a:cubicBezTo>
                      <a:pt x="172" y="20"/>
                      <a:pt x="157" y="0"/>
                      <a:pt x="136" y="0"/>
                    </a:cubicBezTo>
                    <a:close/>
                  </a:path>
                </a:pathLst>
              </a:custGeom>
              <a:solidFill>
                <a:srgbClr val="621B2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58" name="Google Shape;1701;p44">
                <a:extLst>
                  <a:ext uri="{FF2B5EF4-FFF2-40B4-BE49-F238E27FC236}">
                    <a16:creationId xmlns:a16="http://schemas.microsoft.com/office/drawing/2014/main" id="{C49CC96A-511F-D9D3-5943-572A0070D870}"/>
                  </a:ext>
                </a:extLst>
              </p:cNvPr>
              <p:cNvSpPr/>
              <p:nvPr/>
            </p:nvSpPr>
            <p:spPr>
              <a:xfrm flipH="1">
                <a:off x="456924" y="6250378"/>
                <a:ext cx="22112" cy="14848"/>
              </a:xfrm>
              <a:custGeom>
                <a:avLst/>
                <a:gdLst/>
                <a:ahLst/>
                <a:cxnLst/>
                <a:rect l="l" t="t" r="r" b="b"/>
                <a:pathLst>
                  <a:path w="133" h="84" extrusionOk="0">
                    <a:moveTo>
                      <a:pt x="81" y="1"/>
                    </a:moveTo>
                    <a:cubicBezTo>
                      <a:pt x="77" y="1"/>
                      <a:pt x="73" y="1"/>
                      <a:pt x="69" y="3"/>
                    </a:cubicBezTo>
                    <a:lnTo>
                      <a:pt x="43" y="3"/>
                    </a:lnTo>
                    <a:lnTo>
                      <a:pt x="30" y="16"/>
                    </a:lnTo>
                    <a:cubicBezTo>
                      <a:pt x="17" y="16"/>
                      <a:pt x="1" y="45"/>
                      <a:pt x="17" y="58"/>
                    </a:cubicBezTo>
                    <a:cubicBezTo>
                      <a:pt x="17" y="71"/>
                      <a:pt x="30" y="84"/>
                      <a:pt x="43" y="84"/>
                    </a:cubicBezTo>
                    <a:cubicBezTo>
                      <a:pt x="69" y="84"/>
                      <a:pt x="82" y="71"/>
                      <a:pt x="98" y="58"/>
                    </a:cubicBezTo>
                    <a:cubicBezTo>
                      <a:pt x="133" y="46"/>
                      <a:pt x="116" y="1"/>
                      <a:pt x="81" y="1"/>
                    </a:cubicBezTo>
                    <a:close/>
                  </a:path>
                </a:pathLst>
              </a:custGeom>
              <a:solidFill>
                <a:srgbClr val="621B2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59" name="Google Shape;1702;p44">
                <a:extLst>
                  <a:ext uri="{FF2B5EF4-FFF2-40B4-BE49-F238E27FC236}">
                    <a16:creationId xmlns:a16="http://schemas.microsoft.com/office/drawing/2014/main" id="{CE3B8152-8CFC-09BF-90B5-044EF610392B}"/>
                  </a:ext>
                </a:extLst>
              </p:cNvPr>
              <p:cNvSpPr/>
              <p:nvPr/>
            </p:nvSpPr>
            <p:spPr>
              <a:xfrm flipH="1">
                <a:off x="126073" y="5317813"/>
                <a:ext cx="563610" cy="587183"/>
              </a:xfrm>
              <a:custGeom>
                <a:avLst/>
                <a:gdLst/>
                <a:ahLst/>
                <a:cxnLst/>
                <a:rect l="l" t="t" r="r" b="b"/>
                <a:pathLst>
                  <a:path w="3390" h="3322" extrusionOk="0">
                    <a:moveTo>
                      <a:pt x="526" y="1"/>
                    </a:moveTo>
                    <a:lnTo>
                      <a:pt x="1" y="1135"/>
                    </a:lnTo>
                    <a:cubicBezTo>
                      <a:pt x="1" y="1135"/>
                      <a:pt x="730" y="2133"/>
                      <a:pt x="1689" y="2554"/>
                    </a:cubicBezTo>
                    <a:cubicBezTo>
                      <a:pt x="1689" y="2554"/>
                      <a:pt x="1984" y="3241"/>
                      <a:pt x="2133" y="3309"/>
                    </a:cubicBezTo>
                    <a:cubicBezTo>
                      <a:pt x="2148" y="3317"/>
                      <a:pt x="2162" y="3321"/>
                      <a:pt x="2173" y="3321"/>
                    </a:cubicBezTo>
                    <a:cubicBezTo>
                      <a:pt x="2271" y="3321"/>
                      <a:pt x="2225" y="3029"/>
                      <a:pt x="2214" y="2823"/>
                    </a:cubicBezTo>
                    <a:lnTo>
                      <a:pt x="2214" y="2823"/>
                    </a:lnTo>
                    <a:cubicBezTo>
                      <a:pt x="2214" y="2823"/>
                      <a:pt x="2618" y="2990"/>
                      <a:pt x="2945" y="2990"/>
                    </a:cubicBezTo>
                    <a:cubicBezTo>
                      <a:pt x="2976" y="2990"/>
                      <a:pt x="3007" y="2988"/>
                      <a:pt x="3037" y="2985"/>
                    </a:cubicBezTo>
                    <a:cubicBezTo>
                      <a:pt x="3173" y="2972"/>
                      <a:pt x="2483" y="2593"/>
                      <a:pt x="2483" y="2593"/>
                    </a:cubicBezTo>
                    <a:lnTo>
                      <a:pt x="2483" y="2593"/>
                    </a:lnTo>
                    <a:cubicBezTo>
                      <a:pt x="2483" y="2593"/>
                      <a:pt x="2901" y="2756"/>
                      <a:pt x="3133" y="2756"/>
                    </a:cubicBezTo>
                    <a:cubicBezTo>
                      <a:pt x="3185" y="2756"/>
                      <a:pt x="3227" y="2748"/>
                      <a:pt x="3254" y="2729"/>
                    </a:cubicBezTo>
                    <a:cubicBezTo>
                      <a:pt x="3390" y="2606"/>
                      <a:pt x="2619" y="2363"/>
                      <a:pt x="2619" y="2363"/>
                    </a:cubicBezTo>
                    <a:cubicBezTo>
                      <a:pt x="2619" y="2363"/>
                      <a:pt x="2943" y="2149"/>
                      <a:pt x="2904" y="2052"/>
                    </a:cubicBezTo>
                    <a:cubicBezTo>
                      <a:pt x="2899" y="2040"/>
                      <a:pt x="2885" y="2035"/>
                      <a:pt x="2865" y="2035"/>
                    </a:cubicBezTo>
                    <a:cubicBezTo>
                      <a:pt x="2723" y="2035"/>
                      <a:pt x="2256" y="2295"/>
                      <a:pt x="2256" y="2295"/>
                    </a:cubicBezTo>
                    <a:cubicBezTo>
                      <a:pt x="2256" y="2295"/>
                      <a:pt x="892" y="623"/>
                      <a:pt x="526" y="1"/>
                    </a:cubicBezTo>
                    <a:close/>
                  </a:path>
                </a:pathLst>
              </a:custGeom>
              <a:solidFill>
                <a:srgbClr val="B2565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60" name="Google Shape;1703;p44">
                <a:extLst>
                  <a:ext uri="{FF2B5EF4-FFF2-40B4-BE49-F238E27FC236}">
                    <a16:creationId xmlns:a16="http://schemas.microsoft.com/office/drawing/2014/main" id="{622CD0DF-9DC0-1B3E-3BA9-C2FB202F08A6}"/>
                  </a:ext>
                </a:extLst>
              </p:cNvPr>
              <p:cNvSpPr/>
              <p:nvPr/>
            </p:nvSpPr>
            <p:spPr>
              <a:xfrm flipH="1">
                <a:off x="206874" y="5317813"/>
                <a:ext cx="482809" cy="419265"/>
              </a:xfrm>
              <a:custGeom>
                <a:avLst/>
                <a:gdLst/>
                <a:ahLst/>
                <a:cxnLst/>
                <a:rect l="l" t="t" r="r" b="b"/>
                <a:pathLst>
                  <a:path w="2904" h="2372" extrusionOk="0">
                    <a:moveTo>
                      <a:pt x="526" y="1"/>
                    </a:moveTo>
                    <a:lnTo>
                      <a:pt x="1" y="1135"/>
                    </a:lnTo>
                    <a:cubicBezTo>
                      <a:pt x="1" y="1135"/>
                      <a:pt x="82" y="1258"/>
                      <a:pt x="231" y="1420"/>
                    </a:cubicBezTo>
                    <a:cubicBezTo>
                      <a:pt x="364" y="1404"/>
                      <a:pt x="500" y="1378"/>
                      <a:pt x="636" y="1352"/>
                    </a:cubicBezTo>
                    <a:cubicBezTo>
                      <a:pt x="667" y="1347"/>
                      <a:pt x="697" y="1345"/>
                      <a:pt x="724" y="1345"/>
                    </a:cubicBezTo>
                    <a:cubicBezTo>
                      <a:pt x="937" y="1345"/>
                      <a:pt x="1066" y="1479"/>
                      <a:pt x="1255" y="1634"/>
                    </a:cubicBezTo>
                    <a:cubicBezTo>
                      <a:pt x="1459" y="1809"/>
                      <a:pt x="1621" y="2013"/>
                      <a:pt x="1835" y="2188"/>
                    </a:cubicBezTo>
                    <a:cubicBezTo>
                      <a:pt x="1952" y="2269"/>
                      <a:pt x="2059" y="2371"/>
                      <a:pt x="2199" y="2371"/>
                    </a:cubicBezTo>
                    <a:cubicBezTo>
                      <a:pt x="2221" y="2371"/>
                      <a:pt x="2245" y="2369"/>
                      <a:pt x="2269" y="2363"/>
                    </a:cubicBezTo>
                    <a:cubicBezTo>
                      <a:pt x="2470" y="2324"/>
                      <a:pt x="2538" y="2175"/>
                      <a:pt x="2904" y="2052"/>
                    </a:cubicBezTo>
                    <a:cubicBezTo>
                      <a:pt x="2899" y="2040"/>
                      <a:pt x="2885" y="2035"/>
                      <a:pt x="2865" y="2035"/>
                    </a:cubicBezTo>
                    <a:cubicBezTo>
                      <a:pt x="2723" y="2035"/>
                      <a:pt x="2256" y="2295"/>
                      <a:pt x="2256" y="2295"/>
                    </a:cubicBezTo>
                    <a:cubicBezTo>
                      <a:pt x="2256" y="2295"/>
                      <a:pt x="892" y="623"/>
                      <a:pt x="526" y="1"/>
                    </a:cubicBezTo>
                    <a:close/>
                  </a:path>
                </a:pathLst>
              </a:custGeom>
              <a:solidFill>
                <a:srgbClr val="91362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61" name="Google Shape;1704;p44">
                <a:extLst>
                  <a:ext uri="{FF2B5EF4-FFF2-40B4-BE49-F238E27FC236}">
                    <a16:creationId xmlns:a16="http://schemas.microsoft.com/office/drawing/2014/main" id="{D3AE4886-B84B-AF7F-39F2-70E7285AABF5}"/>
                  </a:ext>
                </a:extLst>
              </p:cNvPr>
              <p:cNvSpPr/>
              <p:nvPr/>
            </p:nvSpPr>
            <p:spPr>
              <a:xfrm flipH="1">
                <a:off x="304799" y="5781798"/>
                <a:ext cx="14797" cy="10959"/>
              </a:xfrm>
              <a:custGeom>
                <a:avLst/>
                <a:gdLst/>
                <a:ahLst/>
                <a:cxnLst/>
                <a:rect l="l" t="t" r="r" b="b"/>
                <a:pathLst>
                  <a:path w="89" h="62" extrusionOk="0">
                    <a:moveTo>
                      <a:pt x="55" y="0"/>
                    </a:moveTo>
                    <a:cubicBezTo>
                      <a:pt x="51" y="0"/>
                      <a:pt x="46" y="3"/>
                      <a:pt x="43" y="10"/>
                    </a:cubicBezTo>
                    <a:cubicBezTo>
                      <a:pt x="30" y="23"/>
                      <a:pt x="30" y="23"/>
                      <a:pt x="14" y="23"/>
                    </a:cubicBezTo>
                    <a:cubicBezTo>
                      <a:pt x="1" y="36"/>
                      <a:pt x="1" y="49"/>
                      <a:pt x="14" y="62"/>
                    </a:cubicBezTo>
                    <a:cubicBezTo>
                      <a:pt x="43" y="62"/>
                      <a:pt x="56" y="49"/>
                      <a:pt x="69" y="49"/>
                    </a:cubicBezTo>
                    <a:cubicBezTo>
                      <a:pt x="89" y="29"/>
                      <a:pt x="71" y="0"/>
                      <a:pt x="55" y="0"/>
                    </a:cubicBezTo>
                    <a:close/>
                  </a:path>
                </a:pathLst>
              </a:custGeom>
              <a:solidFill>
                <a:srgbClr val="91362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62" name="Google Shape;1705;p44">
                <a:extLst>
                  <a:ext uri="{FF2B5EF4-FFF2-40B4-BE49-F238E27FC236}">
                    <a16:creationId xmlns:a16="http://schemas.microsoft.com/office/drawing/2014/main" id="{4AC600E3-091B-8FBB-DD2F-55899E0E748E}"/>
                  </a:ext>
                </a:extLst>
              </p:cNvPr>
              <p:cNvSpPr/>
              <p:nvPr/>
            </p:nvSpPr>
            <p:spPr>
              <a:xfrm flipH="1">
                <a:off x="270384" y="5744149"/>
                <a:ext cx="10973" cy="10782"/>
              </a:xfrm>
              <a:custGeom>
                <a:avLst/>
                <a:gdLst/>
                <a:ahLst/>
                <a:cxnLst/>
                <a:rect l="l" t="t" r="r" b="b"/>
                <a:pathLst>
                  <a:path w="66" h="61" extrusionOk="0">
                    <a:moveTo>
                      <a:pt x="42" y="0"/>
                    </a:moveTo>
                    <a:cubicBezTo>
                      <a:pt x="37" y="0"/>
                      <a:pt x="31" y="2"/>
                      <a:pt x="27" y="6"/>
                    </a:cubicBezTo>
                    <a:cubicBezTo>
                      <a:pt x="27" y="19"/>
                      <a:pt x="14" y="19"/>
                      <a:pt x="14" y="32"/>
                    </a:cubicBezTo>
                    <a:cubicBezTo>
                      <a:pt x="14" y="32"/>
                      <a:pt x="14" y="45"/>
                      <a:pt x="1" y="45"/>
                    </a:cubicBezTo>
                    <a:lnTo>
                      <a:pt x="1" y="61"/>
                    </a:lnTo>
                    <a:cubicBezTo>
                      <a:pt x="27" y="61"/>
                      <a:pt x="56" y="45"/>
                      <a:pt x="56" y="19"/>
                    </a:cubicBezTo>
                    <a:cubicBezTo>
                      <a:pt x="65" y="10"/>
                      <a:pt x="55" y="0"/>
                      <a:pt x="42" y="0"/>
                    </a:cubicBezTo>
                    <a:close/>
                  </a:path>
                </a:pathLst>
              </a:custGeom>
              <a:solidFill>
                <a:srgbClr val="91362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63" name="Google Shape;1706;p44">
                <a:extLst>
                  <a:ext uri="{FF2B5EF4-FFF2-40B4-BE49-F238E27FC236}">
                    <a16:creationId xmlns:a16="http://schemas.microsoft.com/office/drawing/2014/main" id="{854E9AA4-9AF4-A476-4CE7-851904C93601}"/>
                  </a:ext>
                </a:extLst>
              </p:cNvPr>
              <p:cNvSpPr/>
              <p:nvPr/>
            </p:nvSpPr>
            <p:spPr>
              <a:xfrm flipH="1">
                <a:off x="532737" y="5198326"/>
                <a:ext cx="287291" cy="363057"/>
              </a:xfrm>
              <a:custGeom>
                <a:avLst/>
                <a:gdLst/>
                <a:ahLst/>
                <a:cxnLst/>
                <a:rect l="l" t="t" r="r" b="b"/>
                <a:pathLst>
                  <a:path w="1728" h="2054" extrusionOk="0">
                    <a:moveTo>
                      <a:pt x="467" y="1"/>
                    </a:moveTo>
                    <a:cubicBezTo>
                      <a:pt x="411" y="1"/>
                      <a:pt x="359" y="14"/>
                      <a:pt x="312" y="42"/>
                    </a:cubicBezTo>
                    <a:cubicBezTo>
                      <a:pt x="1" y="246"/>
                      <a:pt x="205" y="1124"/>
                      <a:pt x="785" y="2054"/>
                    </a:cubicBezTo>
                    <a:cubicBezTo>
                      <a:pt x="999" y="2054"/>
                      <a:pt x="1728" y="1513"/>
                      <a:pt x="1728" y="1027"/>
                    </a:cubicBezTo>
                    <a:cubicBezTo>
                      <a:pt x="1728" y="1027"/>
                      <a:pt x="964" y="1"/>
                      <a:pt x="46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64" name="Google Shape;1707;p44">
                <a:extLst>
                  <a:ext uri="{FF2B5EF4-FFF2-40B4-BE49-F238E27FC236}">
                    <a16:creationId xmlns:a16="http://schemas.microsoft.com/office/drawing/2014/main" id="{EBE2E553-798D-4B59-815A-BBBF58B3B779}"/>
                  </a:ext>
                </a:extLst>
              </p:cNvPr>
              <p:cNvSpPr/>
              <p:nvPr/>
            </p:nvSpPr>
            <p:spPr>
              <a:xfrm flipH="1">
                <a:off x="532737" y="5205573"/>
                <a:ext cx="177396" cy="315156"/>
              </a:xfrm>
              <a:custGeom>
                <a:avLst/>
                <a:gdLst/>
                <a:ahLst/>
                <a:cxnLst/>
                <a:rect l="l" t="t" r="r" b="b"/>
                <a:pathLst>
                  <a:path w="1067" h="1783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38" y="529"/>
                      <a:pt x="542" y="1164"/>
                      <a:pt x="555" y="1783"/>
                    </a:cubicBezTo>
                    <a:cubicBezTo>
                      <a:pt x="811" y="1582"/>
                      <a:pt x="1067" y="1271"/>
                      <a:pt x="1067" y="986"/>
                    </a:cubicBezTo>
                    <a:cubicBezTo>
                      <a:pt x="1067" y="986"/>
                      <a:pt x="474" y="192"/>
                      <a:pt x="1" y="1"/>
                    </a:cubicBezTo>
                    <a:close/>
                  </a:path>
                </a:pathLst>
              </a:custGeom>
              <a:solidFill>
                <a:srgbClr val="F4F1E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65" name="Google Shape;1708;p44">
                <a:extLst>
                  <a:ext uri="{FF2B5EF4-FFF2-40B4-BE49-F238E27FC236}">
                    <a16:creationId xmlns:a16="http://schemas.microsoft.com/office/drawing/2014/main" id="{41394047-372A-9D9B-0B8B-B27B22D82F5F}"/>
                  </a:ext>
                </a:extLst>
              </p:cNvPr>
              <p:cNvSpPr/>
              <p:nvPr/>
            </p:nvSpPr>
            <p:spPr>
              <a:xfrm flipH="1">
                <a:off x="1257283" y="4632884"/>
                <a:ext cx="211312" cy="241979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369" extrusionOk="0">
                    <a:moveTo>
                      <a:pt x="597" y="1"/>
                    </a:moveTo>
                    <a:cubicBezTo>
                      <a:pt x="592" y="1"/>
                      <a:pt x="586" y="1"/>
                      <a:pt x="581" y="1"/>
                    </a:cubicBezTo>
                    <a:cubicBezTo>
                      <a:pt x="231" y="14"/>
                      <a:pt x="1" y="798"/>
                      <a:pt x="393" y="1164"/>
                    </a:cubicBezTo>
                    <a:cubicBezTo>
                      <a:pt x="552" y="1323"/>
                      <a:pt x="734" y="1369"/>
                      <a:pt x="890" y="1369"/>
                    </a:cubicBezTo>
                    <a:cubicBezTo>
                      <a:pt x="1104" y="1369"/>
                      <a:pt x="1271" y="1284"/>
                      <a:pt x="1271" y="1284"/>
                    </a:cubicBezTo>
                    <a:lnTo>
                      <a:pt x="1135" y="419"/>
                    </a:lnTo>
                    <a:cubicBezTo>
                      <a:pt x="1135" y="419"/>
                      <a:pt x="952" y="1"/>
                      <a:pt x="597" y="1"/>
                    </a:cubicBezTo>
                    <a:close/>
                  </a:path>
                </a:pathLst>
              </a:custGeom>
              <a:solidFill>
                <a:srgbClr val="B2565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66" name="Google Shape;1709;p44">
                <a:extLst>
                  <a:ext uri="{FF2B5EF4-FFF2-40B4-BE49-F238E27FC236}">
                    <a16:creationId xmlns:a16="http://schemas.microsoft.com/office/drawing/2014/main" id="{873DDB47-7E2B-4D7A-E359-17F1A2536C4C}"/>
                  </a:ext>
                </a:extLst>
              </p:cNvPr>
              <p:cNvSpPr/>
              <p:nvPr/>
            </p:nvSpPr>
            <p:spPr>
              <a:xfrm flipH="1">
                <a:off x="1313810" y="4632884"/>
                <a:ext cx="54033" cy="241272"/>
              </a:xfrm>
              <a:custGeom>
                <a:avLst/>
                <a:gdLst/>
                <a:ahLst/>
                <a:cxnLst/>
                <a:rect l="l" t="t" r="r" b="b"/>
                <a:pathLst>
                  <a:path w="325" h="1365" extrusionOk="0">
                    <a:moveTo>
                      <a:pt x="1" y="1"/>
                    </a:moveTo>
                    <a:cubicBezTo>
                      <a:pt x="17" y="474"/>
                      <a:pt x="82" y="921"/>
                      <a:pt x="218" y="1365"/>
                    </a:cubicBezTo>
                    <a:lnTo>
                      <a:pt x="325" y="1365"/>
                    </a:lnTo>
                    <a:cubicBezTo>
                      <a:pt x="218" y="986"/>
                      <a:pt x="205" y="555"/>
                      <a:pt x="260" y="95"/>
                    </a:cubicBezTo>
                    <a:cubicBezTo>
                      <a:pt x="192" y="43"/>
                      <a:pt x="98" y="1"/>
                      <a:pt x="1" y="1"/>
                    </a:cubicBezTo>
                    <a:close/>
                  </a:path>
                </a:pathLst>
              </a:custGeom>
              <a:solidFill>
                <a:srgbClr val="A1463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67" name="Google Shape;1710;p44">
                <a:extLst>
                  <a:ext uri="{FF2B5EF4-FFF2-40B4-BE49-F238E27FC236}">
                    <a16:creationId xmlns:a16="http://schemas.microsoft.com/office/drawing/2014/main" id="{7E3FA77D-2623-9CC6-F6C6-78DE8B050FDF}"/>
                  </a:ext>
                </a:extLst>
              </p:cNvPr>
              <p:cNvSpPr/>
              <p:nvPr/>
            </p:nvSpPr>
            <p:spPr>
              <a:xfrm flipH="1">
                <a:off x="1315971" y="4716136"/>
                <a:ext cx="105074" cy="126911"/>
              </a:xfrm>
              <a:custGeom>
                <a:avLst/>
                <a:gdLst/>
                <a:ahLst/>
                <a:cxnLst/>
                <a:rect l="l" t="t" r="r" b="b"/>
                <a:pathLst>
                  <a:path w="632" h="718" extrusionOk="0">
                    <a:moveTo>
                      <a:pt x="29" y="0"/>
                    </a:moveTo>
                    <a:cubicBezTo>
                      <a:pt x="9" y="0"/>
                      <a:pt x="1" y="31"/>
                      <a:pt x="26" y="45"/>
                    </a:cubicBezTo>
                    <a:cubicBezTo>
                      <a:pt x="175" y="84"/>
                      <a:pt x="295" y="165"/>
                      <a:pt x="376" y="272"/>
                    </a:cubicBezTo>
                    <a:cubicBezTo>
                      <a:pt x="363" y="272"/>
                      <a:pt x="350" y="259"/>
                      <a:pt x="337" y="259"/>
                    </a:cubicBezTo>
                    <a:cubicBezTo>
                      <a:pt x="326" y="257"/>
                      <a:pt x="314" y="256"/>
                      <a:pt x="301" y="256"/>
                    </a:cubicBezTo>
                    <a:cubicBezTo>
                      <a:pt x="240" y="256"/>
                      <a:pt x="170" y="283"/>
                      <a:pt x="146" y="340"/>
                    </a:cubicBezTo>
                    <a:cubicBezTo>
                      <a:pt x="68" y="507"/>
                      <a:pt x="225" y="678"/>
                      <a:pt x="395" y="678"/>
                    </a:cubicBezTo>
                    <a:cubicBezTo>
                      <a:pt x="403" y="678"/>
                      <a:pt x="410" y="677"/>
                      <a:pt x="418" y="677"/>
                    </a:cubicBezTo>
                    <a:cubicBezTo>
                      <a:pt x="444" y="677"/>
                      <a:pt x="444" y="638"/>
                      <a:pt x="418" y="638"/>
                    </a:cubicBezTo>
                    <a:cubicBezTo>
                      <a:pt x="337" y="596"/>
                      <a:pt x="107" y="502"/>
                      <a:pt x="227" y="369"/>
                    </a:cubicBezTo>
                    <a:cubicBezTo>
                      <a:pt x="245" y="345"/>
                      <a:pt x="270" y="337"/>
                      <a:pt x="296" y="337"/>
                    </a:cubicBezTo>
                    <a:cubicBezTo>
                      <a:pt x="330" y="337"/>
                      <a:pt x="367" y="352"/>
                      <a:pt x="389" y="369"/>
                    </a:cubicBezTo>
                    <a:cubicBezTo>
                      <a:pt x="418" y="369"/>
                      <a:pt x="431" y="395"/>
                      <a:pt x="457" y="408"/>
                    </a:cubicBezTo>
                    <a:cubicBezTo>
                      <a:pt x="499" y="502"/>
                      <a:pt x="499" y="596"/>
                      <a:pt x="538" y="693"/>
                    </a:cubicBezTo>
                    <a:cubicBezTo>
                      <a:pt x="545" y="707"/>
                      <a:pt x="561" y="717"/>
                      <a:pt x="576" y="717"/>
                    </a:cubicBezTo>
                    <a:cubicBezTo>
                      <a:pt x="588" y="717"/>
                      <a:pt x="600" y="710"/>
                      <a:pt x="606" y="693"/>
                    </a:cubicBezTo>
                    <a:cubicBezTo>
                      <a:pt x="632" y="557"/>
                      <a:pt x="551" y="353"/>
                      <a:pt x="457" y="246"/>
                    </a:cubicBezTo>
                    <a:cubicBezTo>
                      <a:pt x="350" y="110"/>
                      <a:pt x="214" y="29"/>
                      <a:pt x="39" y="3"/>
                    </a:cubicBezTo>
                    <a:cubicBezTo>
                      <a:pt x="35" y="1"/>
                      <a:pt x="32" y="0"/>
                      <a:pt x="29" y="0"/>
                    </a:cubicBezTo>
                    <a:close/>
                  </a:path>
                </a:pathLst>
              </a:custGeom>
              <a:solidFill>
                <a:srgbClr val="91362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68" name="Google Shape;1711;p44">
                <a:extLst>
                  <a:ext uri="{FF2B5EF4-FFF2-40B4-BE49-F238E27FC236}">
                    <a16:creationId xmlns:a16="http://schemas.microsoft.com/office/drawing/2014/main" id="{32E90C11-1CF5-9E96-4836-C9A2659727F4}"/>
                  </a:ext>
                </a:extLst>
              </p:cNvPr>
              <p:cNvSpPr/>
              <p:nvPr/>
            </p:nvSpPr>
            <p:spPr>
              <a:xfrm flipH="1">
                <a:off x="508962" y="4179858"/>
                <a:ext cx="845415" cy="944937"/>
              </a:xfrm>
              <a:custGeom>
                <a:avLst/>
                <a:gdLst/>
                <a:ahLst/>
                <a:cxnLst/>
                <a:rect l="l" t="t" r="r" b="b"/>
                <a:pathLst>
                  <a:path w="5085" h="5346" extrusionOk="0">
                    <a:moveTo>
                      <a:pt x="2162" y="1"/>
                    </a:moveTo>
                    <a:cubicBezTo>
                      <a:pt x="2162" y="1"/>
                      <a:pt x="461" y="850"/>
                      <a:pt x="231" y="2269"/>
                    </a:cubicBezTo>
                    <a:cubicBezTo>
                      <a:pt x="1" y="3685"/>
                      <a:pt x="124" y="4968"/>
                      <a:pt x="2243" y="5305"/>
                    </a:cubicBezTo>
                    <a:cubicBezTo>
                      <a:pt x="2424" y="5332"/>
                      <a:pt x="2595" y="5346"/>
                      <a:pt x="2755" y="5346"/>
                    </a:cubicBezTo>
                    <a:cubicBezTo>
                      <a:pt x="4492" y="5346"/>
                      <a:pt x="5084" y="3808"/>
                      <a:pt x="4877" y="2065"/>
                    </a:cubicBezTo>
                    <a:cubicBezTo>
                      <a:pt x="4647" y="163"/>
                      <a:pt x="2162" y="1"/>
                      <a:pt x="2162" y="1"/>
                    </a:cubicBezTo>
                    <a:close/>
                  </a:path>
                </a:pathLst>
              </a:custGeom>
              <a:solidFill>
                <a:srgbClr val="B2565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69" name="Google Shape;1712;p44">
                <a:extLst>
                  <a:ext uri="{FF2B5EF4-FFF2-40B4-BE49-F238E27FC236}">
                    <a16:creationId xmlns:a16="http://schemas.microsoft.com/office/drawing/2014/main" id="{84C77665-FA0B-237B-96DD-F5F194C249D4}"/>
                  </a:ext>
                </a:extLst>
              </p:cNvPr>
              <p:cNvSpPr/>
              <p:nvPr/>
            </p:nvSpPr>
            <p:spPr>
              <a:xfrm flipH="1">
                <a:off x="979302" y="4706768"/>
                <a:ext cx="49212" cy="29518"/>
              </a:xfrm>
              <a:custGeom>
                <a:avLst/>
                <a:gdLst/>
                <a:ahLst/>
                <a:cxnLst/>
                <a:rect l="l" t="t" r="r" b="b"/>
                <a:pathLst>
                  <a:path w="296" h="167" extrusionOk="0">
                    <a:moveTo>
                      <a:pt x="176" y="1"/>
                    </a:moveTo>
                    <a:cubicBezTo>
                      <a:pt x="134" y="1"/>
                      <a:pt x="82" y="1"/>
                      <a:pt x="40" y="17"/>
                    </a:cubicBezTo>
                    <a:cubicBezTo>
                      <a:pt x="1" y="43"/>
                      <a:pt x="14" y="82"/>
                      <a:pt x="40" y="111"/>
                    </a:cubicBezTo>
                    <a:cubicBezTo>
                      <a:pt x="66" y="137"/>
                      <a:pt x="108" y="137"/>
                      <a:pt x="134" y="150"/>
                    </a:cubicBezTo>
                    <a:cubicBezTo>
                      <a:pt x="159" y="157"/>
                      <a:pt x="182" y="166"/>
                      <a:pt x="206" y="166"/>
                    </a:cubicBezTo>
                    <a:cubicBezTo>
                      <a:pt x="223" y="166"/>
                      <a:pt x="240" y="162"/>
                      <a:pt x="257" y="150"/>
                    </a:cubicBezTo>
                    <a:cubicBezTo>
                      <a:pt x="283" y="137"/>
                      <a:pt x="296" y="111"/>
                      <a:pt x="283" y="82"/>
                    </a:cubicBezTo>
                    <a:cubicBezTo>
                      <a:pt x="270" y="30"/>
                      <a:pt x="228" y="1"/>
                      <a:pt x="176" y="1"/>
                    </a:cubicBezTo>
                    <a:close/>
                  </a:path>
                </a:pathLst>
              </a:custGeom>
              <a:solidFill>
                <a:srgbClr val="BA4C3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70" name="Google Shape;1713;p44">
                <a:extLst>
                  <a:ext uri="{FF2B5EF4-FFF2-40B4-BE49-F238E27FC236}">
                    <a16:creationId xmlns:a16="http://schemas.microsoft.com/office/drawing/2014/main" id="{DE1A4662-D560-C627-86C8-908DBAA8D295}"/>
                  </a:ext>
                </a:extLst>
              </p:cNvPr>
              <p:cNvSpPr/>
              <p:nvPr/>
            </p:nvSpPr>
            <p:spPr>
              <a:xfrm flipH="1">
                <a:off x="644793" y="4643843"/>
                <a:ext cx="157445" cy="204507"/>
              </a:xfrm>
              <a:custGeom>
                <a:avLst/>
                <a:gdLst/>
                <a:ahLst/>
                <a:cxnLst/>
                <a:rect l="l" t="t" r="r" b="b"/>
                <a:pathLst>
                  <a:path w="947" h="1157" extrusionOk="0">
                    <a:moveTo>
                      <a:pt x="334" y="0"/>
                    </a:moveTo>
                    <a:cubicBezTo>
                      <a:pt x="272" y="0"/>
                      <a:pt x="210" y="3"/>
                      <a:pt x="150" y="7"/>
                    </a:cubicBezTo>
                    <a:cubicBezTo>
                      <a:pt x="98" y="20"/>
                      <a:pt x="82" y="88"/>
                      <a:pt x="137" y="101"/>
                    </a:cubicBezTo>
                    <a:cubicBezTo>
                      <a:pt x="435" y="182"/>
                      <a:pt x="704" y="263"/>
                      <a:pt x="636" y="600"/>
                    </a:cubicBezTo>
                    <a:cubicBezTo>
                      <a:pt x="568" y="924"/>
                      <a:pt x="341" y="1060"/>
                      <a:pt x="30" y="1102"/>
                    </a:cubicBezTo>
                    <a:cubicBezTo>
                      <a:pt x="1" y="1102"/>
                      <a:pt x="1" y="1128"/>
                      <a:pt x="17" y="1128"/>
                    </a:cubicBezTo>
                    <a:cubicBezTo>
                      <a:pt x="90" y="1147"/>
                      <a:pt x="161" y="1157"/>
                      <a:pt x="229" y="1157"/>
                    </a:cubicBezTo>
                    <a:cubicBezTo>
                      <a:pt x="534" y="1157"/>
                      <a:pt x="772" y="968"/>
                      <a:pt x="892" y="668"/>
                    </a:cubicBezTo>
                    <a:cubicBezTo>
                      <a:pt x="947" y="506"/>
                      <a:pt x="947" y="276"/>
                      <a:pt x="811" y="156"/>
                    </a:cubicBezTo>
                    <a:cubicBezTo>
                      <a:pt x="682" y="27"/>
                      <a:pt x="509" y="0"/>
                      <a:pt x="334" y="0"/>
                    </a:cubicBezTo>
                    <a:close/>
                  </a:path>
                </a:pathLst>
              </a:custGeom>
              <a:solidFill>
                <a:srgbClr val="91362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71" name="Google Shape;1714;p44">
                <a:extLst>
                  <a:ext uri="{FF2B5EF4-FFF2-40B4-BE49-F238E27FC236}">
                    <a16:creationId xmlns:a16="http://schemas.microsoft.com/office/drawing/2014/main" id="{14EB756E-97E0-AC54-E083-B25B6DD188FA}"/>
                  </a:ext>
                </a:extLst>
              </p:cNvPr>
              <p:cNvSpPr/>
              <p:nvPr/>
            </p:nvSpPr>
            <p:spPr>
              <a:xfrm flipH="1">
                <a:off x="1031007" y="4544682"/>
                <a:ext cx="198843" cy="220591"/>
              </a:xfrm>
              <a:custGeom>
                <a:avLst/>
                <a:gdLst/>
                <a:ahLst/>
                <a:cxnLst/>
                <a:rect l="l" t="t" r="r" b="b"/>
                <a:pathLst>
                  <a:path w="1196" h="1248" extrusionOk="0">
                    <a:moveTo>
                      <a:pt x="360" y="1"/>
                    </a:moveTo>
                    <a:cubicBezTo>
                      <a:pt x="347" y="1"/>
                      <a:pt x="334" y="27"/>
                      <a:pt x="347" y="43"/>
                    </a:cubicBezTo>
                    <a:cubicBezTo>
                      <a:pt x="564" y="218"/>
                      <a:pt x="846" y="393"/>
                      <a:pt x="859" y="704"/>
                    </a:cubicBezTo>
                    <a:cubicBezTo>
                      <a:pt x="859" y="866"/>
                      <a:pt x="765" y="999"/>
                      <a:pt x="629" y="1041"/>
                    </a:cubicBezTo>
                    <a:cubicBezTo>
                      <a:pt x="601" y="1051"/>
                      <a:pt x="573" y="1055"/>
                      <a:pt x="545" y="1055"/>
                    </a:cubicBezTo>
                    <a:cubicBezTo>
                      <a:pt x="388" y="1055"/>
                      <a:pt x="240" y="914"/>
                      <a:pt x="91" y="892"/>
                    </a:cubicBezTo>
                    <a:cubicBezTo>
                      <a:pt x="85" y="891"/>
                      <a:pt x="80" y="890"/>
                      <a:pt x="75" y="890"/>
                    </a:cubicBezTo>
                    <a:cubicBezTo>
                      <a:pt x="19" y="890"/>
                      <a:pt x="0" y="951"/>
                      <a:pt x="36" y="999"/>
                    </a:cubicBezTo>
                    <a:cubicBezTo>
                      <a:pt x="168" y="1162"/>
                      <a:pt x="356" y="1247"/>
                      <a:pt x="537" y="1247"/>
                    </a:cubicBezTo>
                    <a:cubicBezTo>
                      <a:pt x="747" y="1247"/>
                      <a:pt x="947" y="1132"/>
                      <a:pt x="1034" y="892"/>
                    </a:cubicBezTo>
                    <a:cubicBezTo>
                      <a:pt x="1196" y="432"/>
                      <a:pt x="739" y="108"/>
                      <a:pt x="360" y="1"/>
                    </a:cubicBezTo>
                    <a:close/>
                  </a:path>
                </a:pathLst>
              </a:custGeom>
              <a:solidFill>
                <a:srgbClr val="91362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72" name="Google Shape;1715;p44">
                <a:extLst>
                  <a:ext uri="{FF2B5EF4-FFF2-40B4-BE49-F238E27FC236}">
                    <a16:creationId xmlns:a16="http://schemas.microsoft.com/office/drawing/2014/main" id="{81093F65-BFF9-ACB6-A2AC-0760AF5824E0}"/>
                  </a:ext>
                </a:extLst>
              </p:cNvPr>
              <p:cNvSpPr/>
              <p:nvPr/>
            </p:nvSpPr>
            <p:spPr>
              <a:xfrm flipH="1">
                <a:off x="1031007" y="4926652"/>
                <a:ext cx="31422" cy="26513"/>
              </a:xfrm>
              <a:custGeom>
                <a:avLst/>
                <a:gdLst/>
                <a:ahLst/>
                <a:cxnLst/>
                <a:rect l="l" t="t" r="r" b="b"/>
                <a:pathLst>
                  <a:path w="189" h="150" extrusionOk="0">
                    <a:moveTo>
                      <a:pt x="43" y="1"/>
                    </a:moveTo>
                    <a:cubicBezTo>
                      <a:pt x="14" y="1"/>
                      <a:pt x="1" y="27"/>
                      <a:pt x="14" y="53"/>
                    </a:cubicBezTo>
                    <a:cubicBezTo>
                      <a:pt x="27" y="69"/>
                      <a:pt x="56" y="82"/>
                      <a:pt x="69" y="95"/>
                    </a:cubicBezTo>
                    <a:cubicBezTo>
                      <a:pt x="82" y="121"/>
                      <a:pt x="82" y="150"/>
                      <a:pt x="108" y="150"/>
                    </a:cubicBezTo>
                    <a:cubicBezTo>
                      <a:pt x="124" y="150"/>
                      <a:pt x="137" y="150"/>
                      <a:pt x="150" y="134"/>
                    </a:cubicBezTo>
                    <a:cubicBezTo>
                      <a:pt x="189" y="82"/>
                      <a:pt x="95" y="14"/>
                      <a:pt x="43" y="1"/>
                    </a:cubicBezTo>
                    <a:close/>
                  </a:path>
                </a:pathLst>
              </a:custGeom>
              <a:solidFill>
                <a:srgbClr val="BA4C3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73" name="Google Shape;1716;p44">
                <a:extLst>
                  <a:ext uri="{FF2B5EF4-FFF2-40B4-BE49-F238E27FC236}">
                    <a16:creationId xmlns:a16="http://schemas.microsoft.com/office/drawing/2014/main" id="{EE67C890-CE3A-864D-9660-E3A87048A9F0}"/>
                  </a:ext>
                </a:extLst>
              </p:cNvPr>
              <p:cNvSpPr/>
              <p:nvPr/>
            </p:nvSpPr>
            <p:spPr>
              <a:xfrm flipH="1">
                <a:off x="640471" y="4797267"/>
                <a:ext cx="183880" cy="150950"/>
              </a:xfrm>
              <a:custGeom>
                <a:avLst/>
                <a:gdLst/>
                <a:ahLst/>
                <a:cxnLst/>
                <a:rect l="l" t="t" r="r" b="b"/>
                <a:pathLst>
                  <a:path w="1106" h="854" extrusionOk="0">
                    <a:moveTo>
                      <a:pt x="633" y="1"/>
                    </a:moveTo>
                    <a:cubicBezTo>
                      <a:pt x="523" y="1"/>
                      <a:pt x="415" y="28"/>
                      <a:pt x="325" y="85"/>
                    </a:cubicBezTo>
                    <a:cubicBezTo>
                      <a:pt x="121" y="218"/>
                      <a:pt x="1" y="516"/>
                      <a:pt x="202" y="720"/>
                    </a:cubicBezTo>
                    <a:cubicBezTo>
                      <a:pt x="295" y="811"/>
                      <a:pt x="418" y="853"/>
                      <a:pt x="544" y="853"/>
                    </a:cubicBezTo>
                    <a:cubicBezTo>
                      <a:pt x="602" y="853"/>
                      <a:pt x="661" y="844"/>
                      <a:pt x="717" y="827"/>
                    </a:cubicBezTo>
                    <a:cubicBezTo>
                      <a:pt x="798" y="801"/>
                      <a:pt x="879" y="759"/>
                      <a:pt x="944" y="691"/>
                    </a:cubicBezTo>
                    <a:cubicBezTo>
                      <a:pt x="1041" y="597"/>
                      <a:pt x="1106" y="477"/>
                      <a:pt x="1093" y="328"/>
                    </a:cubicBezTo>
                    <a:cubicBezTo>
                      <a:pt x="1080" y="218"/>
                      <a:pt x="1012" y="124"/>
                      <a:pt x="931" y="72"/>
                    </a:cubicBezTo>
                    <a:cubicBezTo>
                      <a:pt x="840" y="25"/>
                      <a:pt x="736" y="1"/>
                      <a:pt x="633" y="1"/>
                    </a:cubicBezTo>
                    <a:close/>
                  </a:path>
                </a:pathLst>
              </a:custGeom>
              <a:solidFill>
                <a:srgbClr val="991D1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74" name="Google Shape;1717;p44">
                <a:extLst>
                  <a:ext uri="{FF2B5EF4-FFF2-40B4-BE49-F238E27FC236}">
                    <a16:creationId xmlns:a16="http://schemas.microsoft.com/office/drawing/2014/main" id="{2956989B-CC6F-52A8-1020-EF07C7408FC8}"/>
                  </a:ext>
                </a:extLst>
              </p:cNvPr>
              <p:cNvSpPr/>
              <p:nvPr/>
            </p:nvSpPr>
            <p:spPr>
              <a:xfrm flipH="1">
                <a:off x="1179142" y="4686264"/>
                <a:ext cx="179557" cy="157313"/>
              </a:xfrm>
              <a:custGeom>
                <a:avLst/>
                <a:gdLst/>
                <a:ahLst/>
                <a:cxnLst/>
                <a:rect l="l" t="t" r="r" b="b"/>
                <a:pathLst>
                  <a:path w="1080" h="890" extrusionOk="0">
                    <a:moveTo>
                      <a:pt x="461" y="1"/>
                    </a:moveTo>
                    <a:cubicBezTo>
                      <a:pt x="326" y="1"/>
                      <a:pt x="195" y="51"/>
                      <a:pt x="124" y="185"/>
                    </a:cubicBezTo>
                    <a:cubicBezTo>
                      <a:pt x="1" y="402"/>
                      <a:pt x="124" y="645"/>
                      <a:pt x="299" y="781"/>
                    </a:cubicBezTo>
                    <a:cubicBezTo>
                      <a:pt x="395" y="847"/>
                      <a:pt x="516" y="889"/>
                      <a:pt x="634" y="889"/>
                    </a:cubicBezTo>
                    <a:cubicBezTo>
                      <a:pt x="731" y="889"/>
                      <a:pt x="826" y="861"/>
                      <a:pt x="905" y="794"/>
                    </a:cubicBezTo>
                    <a:cubicBezTo>
                      <a:pt x="1080" y="632"/>
                      <a:pt x="1080" y="334"/>
                      <a:pt x="905" y="185"/>
                    </a:cubicBezTo>
                    <a:cubicBezTo>
                      <a:pt x="879" y="159"/>
                      <a:pt x="853" y="146"/>
                      <a:pt x="824" y="117"/>
                    </a:cubicBezTo>
                    <a:cubicBezTo>
                      <a:pt x="811" y="104"/>
                      <a:pt x="798" y="91"/>
                      <a:pt x="772" y="91"/>
                    </a:cubicBezTo>
                    <a:lnTo>
                      <a:pt x="756" y="78"/>
                    </a:lnTo>
                    <a:cubicBezTo>
                      <a:pt x="730" y="65"/>
                      <a:pt x="704" y="52"/>
                      <a:pt x="662" y="36"/>
                    </a:cubicBezTo>
                    <a:cubicBezTo>
                      <a:pt x="599" y="14"/>
                      <a:pt x="529" y="1"/>
                      <a:pt x="461" y="1"/>
                    </a:cubicBezTo>
                    <a:close/>
                  </a:path>
                </a:pathLst>
              </a:custGeom>
              <a:solidFill>
                <a:srgbClr val="991D1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75" name="Google Shape;1718;p44">
                <a:extLst>
                  <a:ext uri="{FF2B5EF4-FFF2-40B4-BE49-F238E27FC236}">
                    <a16:creationId xmlns:a16="http://schemas.microsoft.com/office/drawing/2014/main" id="{CD674CA5-9045-A43C-63E4-F66A1713862A}"/>
                  </a:ext>
                </a:extLst>
              </p:cNvPr>
              <p:cNvSpPr/>
              <p:nvPr/>
            </p:nvSpPr>
            <p:spPr>
              <a:xfrm flipH="1">
                <a:off x="1069080" y="4399036"/>
                <a:ext cx="112057" cy="39417"/>
              </a:xfrm>
              <a:custGeom>
                <a:avLst/>
                <a:gdLst/>
                <a:ahLst/>
                <a:cxnLst/>
                <a:rect l="l" t="t" r="r" b="b"/>
                <a:pathLst>
                  <a:path w="674" h="223" extrusionOk="0">
                    <a:moveTo>
                      <a:pt x="318" y="0"/>
                    </a:moveTo>
                    <a:cubicBezTo>
                      <a:pt x="208" y="0"/>
                      <a:pt x="96" y="38"/>
                      <a:pt x="12" y="109"/>
                    </a:cubicBezTo>
                    <a:cubicBezTo>
                      <a:pt x="0" y="120"/>
                      <a:pt x="21" y="153"/>
                      <a:pt x="35" y="153"/>
                    </a:cubicBezTo>
                    <a:cubicBezTo>
                      <a:pt x="37" y="153"/>
                      <a:pt x="39" y="153"/>
                      <a:pt x="41" y="151"/>
                    </a:cubicBezTo>
                    <a:cubicBezTo>
                      <a:pt x="115" y="97"/>
                      <a:pt x="198" y="73"/>
                      <a:pt x="281" y="73"/>
                    </a:cubicBezTo>
                    <a:cubicBezTo>
                      <a:pt x="408" y="73"/>
                      <a:pt x="536" y="129"/>
                      <a:pt x="634" y="219"/>
                    </a:cubicBezTo>
                    <a:cubicBezTo>
                      <a:pt x="636" y="221"/>
                      <a:pt x="639" y="222"/>
                      <a:pt x="642" y="222"/>
                    </a:cubicBezTo>
                    <a:cubicBezTo>
                      <a:pt x="656" y="222"/>
                      <a:pt x="673" y="200"/>
                      <a:pt x="660" y="190"/>
                    </a:cubicBezTo>
                    <a:cubicBezTo>
                      <a:pt x="593" y="61"/>
                      <a:pt x="457" y="0"/>
                      <a:pt x="318" y="0"/>
                    </a:cubicBezTo>
                    <a:close/>
                  </a:path>
                </a:pathLst>
              </a:custGeom>
              <a:solidFill>
                <a:srgbClr val="200A0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76" name="Google Shape;1719;p44">
                <a:extLst>
                  <a:ext uri="{FF2B5EF4-FFF2-40B4-BE49-F238E27FC236}">
                    <a16:creationId xmlns:a16="http://schemas.microsoft.com/office/drawing/2014/main" id="{2C1CE4E5-E79A-00CB-10F1-CD0EEA79C3B5}"/>
                  </a:ext>
                </a:extLst>
              </p:cNvPr>
              <p:cNvSpPr/>
              <p:nvPr/>
            </p:nvSpPr>
            <p:spPr>
              <a:xfrm flipH="1">
                <a:off x="685693" y="4478399"/>
                <a:ext cx="111724" cy="48431"/>
              </a:xfrm>
              <a:custGeom>
                <a:avLst/>
                <a:gdLst/>
                <a:ahLst/>
                <a:cxnLst/>
                <a:rect l="l" t="t" r="r" b="b"/>
                <a:pathLst>
                  <a:path w="672" h="274" extrusionOk="0">
                    <a:moveTo>
                      <a:pt x="254" y="0"/>
                    </a:moveTo>
                    <a:cubicBezTo>
                      <a:pt x="174" y="0"/>
                      <a:pt x="95" y="24"/>
                      <a:pt x="27" y="78"/>
                    </a:cubicBezTo>
                    <a:cubicBezTo>
                      <a:pt x="1" y="107"/>
                      <a:pt x="27" y="120"/>
                      <a:pt x="40" y="120"/>
                    </a:cubicBezTo>
                    <a:cubicBezTo>
                      <a:pt x="110" y="94"/>
                      <a:pt x="182" y="80"/>
                      <a:pt x="251" y="80"/>
                    </a:cubicBezTo>
                    <a:cubicBezTo>
                      <a:pt x="396" y="80"/>
                      <a:pt x="530" y="140"/>
                      <a:pt x="620" y="269"/>
                    </a:cubicBezTo>
                    <a:cubicBezTo>
                      <a:pt x="624" y="272"/>
                      <a:pt x="630" y="274"/>
                      <a:pt x="636" y="274"/>
                    </a:cubicBezTo>
                    <a:cubicBezTo>
                      <a:pt x="653" y="274"/>
                      <a:pt x="671" y="261"/>
                      <a:pt x="662" y="240"/>
                    </a:cubicBezTo>
                    <a:cubicBezTo>
                      <a:pt x="580" y="97"/>
                      <a:pt x="415" y="0"/>
                      <a:pt x="254" y="0"/>
                    </a:cubicBezTo>
                    <a:close/>
                  </a:path>
                </a:pathLst>
              </a:custGeom>
              <a:solidFill>
                <a:srgbClr val="200A0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77" name="Google Shape;1720;p44">
                <a:extLst>
                  <a:ext uri="{FF2B5EF4-FFF2-40B4-BE49-F238E27FC236}">
                    <a16:creationId xmlns:a16="http://schemas.microsoft.com/office/drawing/2014/main" id="{54FED5A6-5615-0E95-C080-0FC178A2B11D}"/>
                  </a:ext>
                </a:extLst>
              </p:cNvPr>
              <p:cNvSpPr/>
              <p:nvPr/>
            </p:nvSpPr>
            <p:spPr>
              <a:xfrm flipH="1">
                <a:off x="938901" y="4703233"/>
                <a:ext cx="113886" cy="69465"/>
              </a:xfrm>
              <a:custGeom>
                <a:avLst/>
                <a:gdLst/>
                <a:ahLst/>
                <a:cxnLst/>
                <a:rect l="l" t="t" r="r" b="b"/>
                <a:pathLst>
                  <a:path w="685" h="393" extrusionOk="0">
                    <a:moveTo>
                      <a:pt x="325" y="1"/>
                    </a:moveTo>
                    <a:cubicBezTo>
                      <a:pt x="205" y="1"/>
                      <a:pt x="100" y="56"/>
                      <a:pt x="11" y="157"/>
                    </a:cubicBezTo>
                    <a:cubicBezTo>
                      <a:pt x="0" y="157"/>
                      <a:pt x="7" y="173"/>
                      <a:pt x="16" y="173"/>
                    </a:cubicBezTo>
                    <a:cubicBezTo>
                      <a:pt x="19" y="173"/>
                      <a:pt x="21" y="172"/>
                      <a:pt x="24" y="170"/>
                    </a:cubicBezTo>
                    <a:cubicBezTo>
                      <a:pt x="117" y="131"/>
                      <a:pt x="223" y="65"/>
                      <a:pt x="328" y="65"/>
                    </a:cubicBezTo>
                    <a:cubicBezTo>
                      <a:pt x="362" y="65"/>
                      <a:pt x="396" y="72"/>
                      <a:pt x="429" y="89"/>
                    </a:cubicBezTo>
                    <a:cubicBezTo>
                      <a:pt x="565" y="144"/>
                      <a:pt x="591" y="280"/>
                      <a:pt x="659" y="387"/>
                    </a:cubicBezTo>
                    <a:cubicBezTo>
                      <a:pt x="663" y="391"/>
                      <a:pt x="666" y="392"/>
                      <a:pt x="670" y="392"/>
                    </a:cubicBezTo>
                    <a:cubicBezTo>
                      <a:pt x="678" y="392"/>
                      <a:pt x="685" y="383"/>
                      <a:pt x="685" y="374"/>
                    </a:cubicBezTo>
                    <a:cubicBezTo>
                      <a:pt x="659" y="238"/>
                      <a:pt x="604" y="63"/>
                      <a:pt x="455" y="21"/>
                    </a:cubicBezTo>
                    <a:cubicBezTo>
                      <a:pt x="410" y="7"/>
                      <a:pt x="367" y="1"/>
                      <a:pt x="325" y="1"/>
                    </a:cubicBezTo>
                    <a:close/>
                  </a:path>
                </a:pathLst>
              </a:custGeom>
              <a:solidFill>
                <a:srgbClr val="91362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78" name="Google Shape;1721;p44">
                <a:extLst>
                  <a:ext uri="{FF2B5EF4-FFF2-40B4-BE49-F238E27FC236}">
                    <a16:creationId xmlns:a16="http://schemas.microsoft.com/office/drawing/2014/main" id="{23BB236D-3B6A-8A75-5098-D41FA6230CB7}"/>
                  </a:ext>
                </a:extLst>
              </p:cNvPr>
              <p:cNvSpPr/>
              <p:nvPr/>
            </p:nvSpPr>
            <p:spPr>
              <a:xfrm flipH="1">
                <a:off x="1075730" y="4543622"/>
                <a:ext cx="204329" cy="153778"/>
              </a:xfrm>
              <a:custGeom>
                <a:avLst/>
                <a:gdLst/>
                <a:ahLst/>
                <a:cxnLst/>
                <a:rect l="l" t="t" r="r" b="b"/>
                <a:pathLst>
                  <a:path w="1229" h="870" extrusionOk="0">
                    <a:moveTo>
                      <a:pt x="662" y="1"/>
                    </a:moveTo>
                    <a:cubicBezTo>
                      <a:pt x="614" y="1"/>
                      <a:pt x="564" y="7"/>
                      <a:pt x="513" y="20"/>
                    </a:cubicBezTo>
                    <a:cubicBezTo>
                      <a:pt x="176" y="114"/>
                      <a:pt x="1" y="587"/>
                      <a:pt x="218" y="859"/>
                    </a:cubicBezTo>
                    <a:cubicBezTo>
                      <a:pt x="222" y="867"/>
                      <a:pt x="227" y="870"/>
                      <a:pt x="232" y="870"/>
                    </a:cubicBezTo>
                    <a:cubicBezTo>
                      <a:pt x="244" y="870"/>
                      <a:pt x="257" y="854"/>
                      <a:pt x="257" y="843"/>
                    </a:cubicBezTo>
                    <a:cubicBezTo>
                      <a:pt x="220" y="588"/>
                      <a:pt x="302" y="178"/>
                      <a:pt x="629" y="178"/>
                    </a:cubicBezTo>
                    <a:cubicBezTo>
                      <a:pt x="648" y="178"/>
                      <a:pt x="667" y="179"/>
                      <a:pt x="688" y="182"/>
                    </a:cubicBezTo>
                    <a:cubicBezTo>
                      <a:pt x="931" y="211"/>
                      <a:pt x="1122" y="344"/>
                      <a:pt x="1229" y="574"/>
                    </a:cubicBezTo>
                    <a:lnTo>
                      <a:pt x="1229" y="561"/>
                    </a:lnTo>
                    <a:cubicBezTo>
                      <a:pt x="1181" y="245"/>
                      <a:pt x="964" y="1"/>
                      <a:pt x="662" y="1"/>
                    </a:cubicBezTo>
                    <a:close/>
                  </a:path>
                </a:pathLst>
              </a:custGeom>
              <a:solidFill>
                <a:srgbClr val="200A0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79" name="Google Shape;1722;p44">
                <a:extLst>
                  <a:ext uri="{FF2B5EF4-FFF2-40B4-BE49-F238E27FC236}">
                    <a16:creationId xmlns:a16="http://schemas.microsoft.com/office/drawing/2014/main" id="{30316111-375F-B6D6-23B9-42C7DFD680DD}"/>
                  </a:ext>
                </a:extLst>
              </p:cNvPr>
              <p:cNvSpPr/>
              <p:nvPr/>
            </p:nvSpPr>
            <p:spPr>
              <a:xfrm flipH="1">
                <a:off x="1060102" y="4559176"/>
                <a:ext cx="206491" cy="201148"/>
              </a:xfrm>
              <a:custGeom>
                <a:avLst/>
                <a:gdLst/>
                <a:ahLst/>
                <a:cxnLst/>
                <a:rect l="l" t="t" r="r" b="b"/>
                <a:pathLst>
                  <a:path w="1242" h="1138" extrusionOk="0">
                    <a:moveTo>
                      <a:pt x="584" y="0"/>
                    </a:moveTo>
                    <a:cubicBezTo>
                      <a:pt x="457" y="0"/>
                      <a:pt x="334" y="51"/>
                      <a:pt x="231" y="162"/>
                    </a:cubicBezTo>
                    <a:cubicBezTo>
                      <a:pt x="1" y="379"/>
                      <a:pt x="14" y="852"/>
                      <a:pt x="364" y="1053"/>
                    </a:cubicBezTo>
                    <a:cubicBezTo>
                      <a:pt x="451" y="1105"/>
                      <a:pt x="577" y="1138"/>
                      <a:pt x="704" y="1138"/>
                    </a:cubicBezTo>
                    <a:cubicBezTo>
                      <a:pt x="874" y="1138"/>
                      <a:pt x="1044" y="1080"/>
                      <a:pt x="1122" y="933"/>
                    </a:cubicBezTo>
                    <a:cubicBezTo>
                      <a:pt x="1242" y="690"/>
                      <a:pt x="1174" y="324"/>
                      <a:pt x="986" y="162"/>
                    </a:cubicBezTo>
                    <a:cubicBezTo>
                      <a:pt x="860" y="58"/>
                      <a:pt x="720" y="0"/>
                      <a:pt x="58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80" name="Google Shape;1723;p44">
                <a:extLst>
                  <a:ext uri="{FF2B5EF4-FFF2-40B4-BE49-F238E27FC236}">
                    <a16:creationId xmlns:a16="http://schemas.microsoft.com/office/drawing/2014/main" id="{3C09E46D-9E0A-B61B-B041-24EB4D735CF8}"/>
                  </a:ext>
                </a:extLst>
              </p:cNvPr>
              <p:cNvSpPr/>
              <p:nvPr/>
            </p:nvSpPr>
            <p:spPr>
              <a:xfrm flipH="1">
                <a:off x="1109148" y="4585336"/>
                <a:ext cx="146140" cy="153247"/>
              </a:xfrm>
              <a:custGeom>
                <a:avLst/>
                <a:gdLst/>
                <a:ahLst/>
                <a:cxnLst/>
                <a:rect l="l" t="t" r="r" b="b"/>
                <a:pathLst>
                  <a:path w="879" h="867" extrusionOk="0">
                    <a:moveTo>
                      <a:pt x="436" y="0"/>
                    </a:moveTo>
                    <a:cubicBezTo>
                      <a:pt x="218" y="0"/>
                      <a:pt x="26" y="184"/>
                      <a:pt x="14" y="419"/>
                    </a:cubicBezTo>
                    <a:cubicBezTo>
                      <a:pt x="1" y="649"/>
                      <a:pt x="176" y="850"/>
                      <a:pt x="419" y="866"/>
                    </a:cubicBezTo>
                    <a:cubicBezTo>
                      <a:pt x="427" y="866"/>
                      <a:pt x="435" y="867"/>
                      <a:pt x="443" y="867"/>
                    </a:cubicBezTo>
                    <a:cubicBezTo>
                      <a:pt x="664" y="867"/>
                      <a:pt x="863" y="695"/>
                      <a:pt x="863" y="461"/>
                    </a:cubicBezTo>
                    <a:cubicBezTo>
                      <a:pt x="879" y="231"/>
                      <a:pt x="701" y="14"/>
                      <a:pt x="458" y="1"/>
                    </a:cubicBezTo>
                    <a:cubicBezTo>
                      <a:pt x="450" y="0"/>
                      <a:pt x="443" y="0"/>
                      <a:pt x="436" y="0"/>
                    </a:cubicBezTo>
                    <a:close/>
                  </a:path>
                </a:pathLst>
              </a:custGeom>
              <a:solidFill>
                <a:srgbClr val="200A0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81" name="Google Shape;1724;p44">
                <a:extLst>
                  <a:ext uri="{FF2B5EF4-FFF2-40B4-BE49-F238E27FC236}">
                    <a16:creationId xmlns:a16="http://schemas.microsoft.com/office/drawing/2014/main" id="{8863B315-A321-876E-68C2-531D1CC38A51}"/>
                  </a:ext>
                </a:extLst>
              </p:cNvPr>
              <p:cNvSpPr/>
              <p:nvPr/>
            </p:nvSpPr>
            <p:spPr>
              <a:xfrm flipH="1">
                <a:off x="1183797" y="4601068"/>
                <a:ext cx="35911" cy="30402"/>
              </a:xfrm>
              <a:custGeom>
                <a:avLst/>
                <a:gdLst/>
                <a:ahLst/>
                <a:cxnLst/>
                <a:rect l="l" t="t" r="r" b="b"/>
                <a:pathLst>
                  <a:path w="216" h="172" extrusionOk="0">
                    <a:moveTo>
                      <a:pt x="105" y="1"/>
                    </a:moveTo>
                    <a:cubicBezTo>
                      <a:pt x="72" y="1"/>
                      <a:pt x="40" y="19"/>
                      <a:pt x="30" y="61"/>
                    </a:cubicBezTo>
                    <a:cubicBezTo>
                      <a:pt x="1" y="113"/>
                      <a:pt x="43" y="168"/>
                      <a:pt x="111" y="168"/>
                    </a:cubicBezTo>
                    <a:cubicBezTo>
                      <a:pt x="118" y="170"/>
                      <a:pt x="124" y="171"/>
                      <a:pt x="130" y="171"/>
                    </a:cubicBezTo>
                    <a:cubicBezTo>
                      <a:pt x="160" y="171"/>
                      <a:pt x="181" y="147"/>
                      <a:pt x="192" y="113"/>
                    </a:cubicBezTo>
                    <a:cubicBezTo>
                      <a:pt x="216" y="47"/>
                      <a:pt x="159" y="1"/>
                      <a:pt x="10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82" name="Google Shape;1725;p44">
                <a:extLst>
                  <a:ext uri="{FF2B5EF4-FFF2-40B4-BE49-F238E27FC236}">
                    <a16:creationId xmlns:a16="http://schemas.microsoft.com/office/drawing/2014/main" id="{54EE7C11-5C57-88F0-2416-A25D2AB89D04}"/>
                  </a:ext>
                </a:extLst>
              </p:cNvPr>
              <p:cNvSpPr/>
              <p:nvPr/>
            </p:nvSpPr>
            <p:spPr>
              <a:xfrm flipH="1">
                <a:off x="1210398" y="4638010"/>
                <a:ext cx="17956" cy="14848"/>
              </a:xfrm>
              <a:custGeom>
                <a:avLst/>
                <a:gdLst/>
                <a:ahLst/>
                <a:cxnLst/>
                <a:rect l="l" t="t" r="r" b="b"/>
                <a:pathLst>
                  <a:path w="108" h="84" extrusionOk="0">
                    <a:moveTo>
                      <a:pt x="69" y="1"/>
                    </a:moveTo>
                    <a:cubicBezTo>
                      <a:pt x="14" y="1"/>
                      <a:pt x="1" y="82"/>
                      <a:pt x="53" y="82"/>
                    </a:cubicBezTo>
                    <a:cubicBezTo>
                      <a:pt x="57" y="83"/>
                      <a:pt x="61" y="83"/>
                      <a:pt x="64" y="83"/>
                    </a:cubicBezTo>
                    <a:cubicBezTo>
                      <a:pt x="108" y="83"/>
                      <a:pt x="105" y="13"/>
                      <a:pt x="6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83" name="Google Shape;1726;p44">
                <a:extLst>
                  <a:ext uri="{FF2B5EF4-FFF2-40B4-BE49-F238E27FC236}">
                    <a16:creationId xmlns:a16="http://schemas.microsoft.com/office/drawing/2014/main" id="{F12F0110-CCA8-FFD8-C775-1800E3949102}"/>
                  </a:ext>
                </a:extLst>
              </p:cNvPr>
              <p:cNvSpPr/>
              <p:nvPr/>
            </p:nvSpPr>
            <p:spPr>
              <a:xfrm flipH="1">
                <a:off x="644793" y="4641014"/>
                <a:ext cx="188701" cy="185594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050" extrusionOk="0">
                    <a:moveTo>
                      <a:pt x="511" y="0"/>
                    </a:moveTo>
                    <a:cubicBezTo>
                      <a:pt x="323" y="0"/>
                      <a:pt x="135" y="102"/>
                      <a:pt x="1" y="266"/>
                    </a:cubicBezTo>
                    <a:lnTo>
                      <a:pt x="1" y="279"/>
                    </a:lnTo>
                    <a:cubicBezTo>
                      <a:pt x="120" y="192"/>
                      <a:pt x="247" y="151"/>
                      <a:pt x="378" y="151"/>
                    </a:cubicBezTo>
                    <a:cubicBezTo>
                      <a:pt x="471" y="151"/>
                      <a:pt x="566" y="172"/>
                      <a:pt x="662" y="211"/>
                    </a:cubicBezTo>
                    <a:cubicBezTo>
                      <a:pt x="1015" y="360"/>
                      <a:pt x="866" y="794"/>
                      <a:pt x="691" y="1008"/>
                    </a:cubicBezTo>
                    <a:cubicBezTo>
                      <a:pt x="675" y="1021"/>
                      <a:pt x="704" y="1050"/>
                      <a:pt x="717" y="1050"/>
                    </a:cubicBezTo>
                    <a:cubicBezTo>
                      <a:pt x="1054" y="914"/>
                      <a:pt x="1135" y="415"/>
                      <a:pt x="892" y="172"/>
                    </a:cubicBezTo>
                    <a:cubicBezTo>
                      <a:pt x="779" y="53"/>
                      <a:pt x="645" y="0"/>
                      <a:pt x="511" y="0"/>
                    </a:cubicBezTo>
                    <a:close/>
                  </a:path>
                </a:pathLst>
              </a:custGeom>
              <a:solidFill>
                <a:srgbClr val="200A0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84" name="Google Shape;1727;p44">
                <a:extLst>
                  <a:ext uri="{FF2B5EF4-FFF2-40B4-BE49-F238E27FC236}">
                    <a16:creationId xmlns:a16="http://schemas.microsoft.com/office/drawing/2014/main" id="{30EEF28E-F1EE-7CD6-DC16-5CBF49E757A6}"/>
                  </a:ext>
                </a:extLst>
              </p:cNvPr>
              <p:cNvSpPr/>
              <p:nvPr/>
            </p:nvSpPr>
            <p:spPr>
              <a:xfrm flipH="1">
                <a:off x="660422" y="4653211"/>
                <a:ext cx="211312" cy="194608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101" extrusionOk="0">
                    <a:moveTo>
                      <a:pt x="644" y="1"/>
                    </a:moveTo>
                    <a:cubicBezTo>
                      <a:pt x="607" y="1"/>
                      <a:pt x="568" y="4"/>
                      <a:pt x="529" y="9"/>
                    </a:cubicBezTo>
                    <a:cubicBezTo>
                      <a:pt x="286" y="48"/>
                      <a:pt x="43" y="333"/>
                      <a:pt x="14" y="615"/>
                    </a:cubicBezTo>
                    <a:cubicBezTo>
                      <a:pt x="1" y="887"/>
                      <a:pt x="367" y="1101"/>
                      <a:pt x="610" y="1101"/>
                    </a:cubicBezTo>
                    <a:cubicBezTo>
                      <a:pt x="1015" y="1101"/>
                      <a:pt x="1271" y="696"/>
                      <a:pt x="1190" y="401"/>
                    </a:cubicBezTo>
                    <a:cubicBezTo>
                      <a:pt x="1119" y="129"/>
                      <a:pt x="905" y="1"/>
                      <a:pt x="64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85" name="Google Shape;1728;p44">
                <a:extLst>
                  <a:ext uri="{FF2B5EF4-FFF2-40B4-BE49-F238E27FC236}">
                    <a16:creationId xmlns:a16="http://schemas.microsoft.com/office/drawing/2014/main" id="{881872CA-2E1D-8552-4D96-8D5EE53D9259}"/>
                  </a:ext>
                </a:extLst>
              </p:cNvPr>
              <p:cNvSpPr/>
              <p:nvPr/>
            </p:nvSpPr>
            <p:spPr>
              <a:xfrm flipH="1">
                <a:off x="712127" y="4674598"/>
                <a:ext cx="163929" cy="152540"/>
              </a:xfrm>
              <a:custGeom>
                <a:avLst/>
                <a:gdLst/>
                <a:ahLst/>
                <a:cxnLst/>
                <a:rect l="l" t="t" r="r" b="b"/>
                <a:pathLst>
                  <a:path w="986" h="863" extrusionOk="0">
                    <a:moveTo>
                      <a:pt x="500" y="1"/>
                    </a:moveTo>
                    <a:cubicBezTo>
                      <a:pt x="343" y="1"/>
                      <a:pt x="193" y="83"/>
                      <a:pt x="108" y="225"/>
                    </a:cubicBezTo>
                    <a:cubicBezTo>
                      <a:pt x="1" y="442"/>
                      <a:pt x="82" y="698"/>
                      <a:pt x="299" y="805"/>
                    </a:cubicBezTo>
                    <a:cubicBezTo>
                      <a:pt x="367" y="844"/>
                      <a:pt x="439" y="863"/>
                      <a:pt x="510" y="863"/>
                    </a:cubicBezTo>
                    <a:cubicBezTo>
                      <a:pt x="661" y="863"/>
                      <a:pt x="804" y="778"/>
                      <a:pt x="879" y="630"/>
                    </a:cubicBezTo>
                    <a:cubicBezTo>
                      <a:pt x="986" y="413"/>
                      <a:pt x="905" y="157"/>
                      <a:pt x="704" y="50"/>
                    </a:cubicBezTo>
                    <a:cubicBezTo>
                      <a:pt x="638" y="16"/>
                      <a:pt x="568" y="1"/>
                      <a:pt x="500" y="1"/>
                    </a:cubicBezTo>
                    <a:close/>
                  </a:path>
                </a:pathLst>
              </a:custGeom>
              <a:solidFill>
                <a:srgbClr val="200A0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86" name="Google Shape;1729;p44">
                <a:extLst>
                  <a:ext uri="{FF2B5EF4-FFF2-40B4-BE49-F238E27FC236}">
                    <a16:creationId xmlns:a16="http://schemas.microsoft.com/office/drawing/2014/main" id="{A01F5FF5-2EAF-A2AA-29B7-DE5D2481B7A6}"/>
                  </a:ext>
                </a:extLst>
              </p:cNvPr>
              <p:cNvSpPr/>
              <p:nvPr/>
            </p:nvSpPr>
            <p:spPr>
              <a:xfrm flipH="1">
                <a:off x="800742" y="4691567"/>
                <a:ext cx="37075" cy="31639"/>
              </a:xfrm>
              <a:custGeom>
                <a:avLst/>
                <a:gdLst/>
                <a:ahLst/>
                <a:cxnLst/>
                <a:rect l="l" t="t" r="r" b="b"/>
                <a:pathLst>
                  <a:path w="223" h="179" extrusionOk="0">
                    <a:moveTo>
                      <a:pt x="101" y="1"/>
                    </a:moveTo>
                    <a:cubicBezTo>
                      <a:pt x="80" y="1"/>
                      <a:pt x="57" y="11"/>
                      <a:pt x="40" y="35"/>
                    </a:cubicBezTo>
                    <a:cubicBezTo>
                      <a:pt x="14" y="61"/>
                      <a:pt x="1" y="103"/>
                      <a:pt x="27" y="142"/>
                    </a:cubicBezTo>
                    <a:cubicBezTo>
                      <a:pt x="41" y="164"/>
                      <a:pt x="66" y="178"/>
                      <a:pt x="94" y="178"/>
                    </a:cubicBezTo>
                    <a:cubicBezTo>
                      <a:pt x="118" y="178"/>
                      <a:pt x="143" y="168"/>
                      <a:pt x="163" y="142"/>
                    </a:cubicBezTo>
                    <a:cubicBezTo>
                      <a:pt x="223" y="82"/>
                      <a:pt x="164" y="1"/>
                      <a:pt x="1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87" name="Google Shape;1730;p44">
                <a:extLst>
                  <a:ext uri="{FF2B5EF4-FFF2-40B4-BE49-F238E27FC236}">
                    <a16:creationId xmlns:a16="http://schemas.microsoft.com/office/drawing/2014/main" id="{F947EECB-AF4A-8259-3883-F56737864D4E}"/>
                  </a:ext>
                </a:extLst>
              </p:cNvPr>
              <p:cNvSpPr/>
              <p:nvPr/>
            </p:nvSpPr>
            <p:spPr>
              <a:xfrm flipH="1">
                <a:off x="827676" y="4730453"/>
                <a:ext cx="19618" cy="15378"/>
              </a:xfrm>
              <a:custGeom>
                <a:avLst/>
                <a:gdLst/>
                <a:ahLst/>
                <a:cxnLst/>
                <a:rect l="l" t="t" r="r" b="b"/>
                <a:pathLst>
                  <a:path w="118" h="87" extrusionOk="0">
                    <a:moveTo>
                      <a:pt x="66" y="0"/>
                    </a:moveTo>
                    <a:cubicBezTo>
                      <a:pt x="35" y="0"/>
                      <a:pt x="1" y="31"/>
                      <a:pt x="29" y="71"/>
                    </a:cubicBezTo>
                    <a:cubicBezTo>
                      <a:pt x="37" y="82"/>
                      <a:pt x="48" y="87"/>
                      <a:pt x="60" y="87"/>
                    </a:cubicBezTo>
                    <a:cubicBezTo>
                      <a:pt x="88" y="87"/>
                      <a:pt x="118" y="55"/>
                      <a:pt x="97" y="16"/>
                    </a:cubicBezTo>
                    <a:cubicBezTo>
                      <a:pt x="89" y="5"/>
                      <a:pt x="78" y="0"/>
                      <a:pt x="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88" name="Google Shape;1731;p44">
                <a:extLst>
                  <a:ext uri="{FF2B5EF4-FFF2-40B4-BE49-F238E27FC236}">
                    <a16:creationId xmlns:a16="http://schemas.microsoft.com/office/drawing/2014/main" id="{8CD52A24-154B-727D-FD71-09B8A8EC4EE6}"/>
                  </a:ext>
                </a:extLst>
              </p:cNvPr>
              <p:cNvSpPr/>
              <p:nvPr/>
            </p:nvSpPr>
            <p:spPr>
              <a:xfrm flipH="1">
                <a:off x="833827" y="4773228"/>
                <a:ext cx="340161" cy="137693"/>
              </a:xfrm>
              <a:custGeom>
                <a:avLst/>
                <a:gdLst/>
                <a:ahLst/>
                <a:cxnLst/>
                <a:rect l="l" t="t" r="r" b="b"/>
                <a:pathLst>
                  <a:path w="2046" h="779" extrusionOk="0">
                    <a:moveTo>
                      <a:pt x="40" y="0"/>
                    </a:moveTo>
                    <a:cubicBezTo>
                      <a:pt x="24" y="0"/>
                      <a:pt x="0" y="19"/>
                      <a:pt x="11" y="30"/>
                    </a:cubicBezTo>
                    <a:cubicBezTo>
                      <a:pt x="249" y="518"/>
                      <a:pt x="748" y="778"/>
                      <a:pt x="1255" y="778"/>
                    </a:cubicBezTo>
                    <a:cubicBezTo>
                      <a:pt x="1521" y="778"/>
                      <a:pt x="1790" y="706"/>
                      <a:pt x="2023" y="558"/>
                    </a:cubicBezTo>
                    <a:cubicBezTo>
                      <a:pt x="2045" y="547"/>
                      <a:pt x="2029" y="513"/>
                      <a:pt x="2005" y="513"/>
                    </a:cubicBezTo>
                    <a:cubicBezTo>
                      <a:pt x="2001" y="513"/>
                      <a:pt x="1998" y="514"/>
                      <a:pt x="1994" y="516"/>
                    </a:cubicBezTo>
                    <a:cubicBezTo>
                      <a:pt x="1771" y="642"/>
                      <a:pt x="1528" y="703"/>
                      <a:pt x="1281" y="703"/>
                    </a:cubicBezTo>
                    <a:cubicBezTo>
                      <a:pt x="1079" y="703"/>
                      <a:pt x="873" y="662"/>
                      <a:pt x="672" y="584"/>
                    </a:cubicBezTo>
                    <a:cubicBezTo>
                      <a:pt x="348" y="451"/>
                      <a:pt x="228" y="260"/>
                      <a:pt x="50" y="4"/>
                    </a:cubicBezTo>
                    <a:cubicBezTo>
                      <a:pt x="47" y="1"/>
                      <a:pt x="44" y="0"/>
                      <a:pt x="40" y="0"/>
                    </a:cubicBezTo>
                    <a:close/>
                  </a:path>
                </a:pathLst>
              </a:custGeom>
              <a:solidFill>
                <a:srgbClr val="750E0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89" name="Google Shape;1732;p44">
                <a:extLst>
                  <a:ext uri="{FF2B5EF4-FFF2-40B4-BE49-F238E27FC236}">
                    <a16:creationId xmlns:a16="http://schemas.microsoft.com/office/drawing/2014/main" id="{07F03F0A-A132-17B0-97A1-48302AE95D01}"/>
                  </a:ext>
                </a:extLst>
              </p:cNvPr>
              <p:cNvSpPr/>
              <p:nvPr/>
            </p:nvSpPr>
            <p:spPr>
              <a:xfrm flipH="1">
                <a:off x="415858" y="4046407"/>
                <a:ext cx="947164" cy="826688"/>
              </a:xfrm>
              <a:custGeom>
                <a:avLst/>
                <a:gdLst/>
                <a:ahLst/>
                <a:cxnLst/>
                <a:rect l="l" t="t" r="r" b="b"/>
                <a:pathLst>
                  <a:path w="5697" h="4677" extrusionOk="0">
                    <a:moveTo>
                      <a:pt x="1591" y="0"/>
                    </a:moveTo>
                    <a:cubicBezTo>
                      <a:pt x="1530" y="0"/>
                      <a:pt x="1467" y="9"/>
                      <a:pt x="1404" y="27"/>
                    </a:cubicBezTo>
                    <a:cubicBezTo>
                      <a:pt x="1080" y="121"/>
                      <a:pt x="1161" y="565"/>
                      <a:pt x="1255" y="782"/>
                    </a:cubicBezTo>
                    <a:cubicBezTo>
                      <a:pt x="1284" y="863"/>
                      <a:pt x="1323" y="944"/>
                      <a:pt x="1365" y="1025"/>
                    </a:cubicBezTo>
                    <a:cubicBezTo>
                      <a:pt x="1365" y="1038"/>
                      <a:pt x="1025" y="1161"/>
                      <a:pt x="999" y="1174"/>
                    </a:cubicBezTo>
                    <a:cubicBezTo>
                      <a:pt x="769" y="1268"/>
                      <a:pt x="555" y="1388"/>
                      <a:pt x="364" y="1566"/>
                    </a:cubicBezTo>
                    <a:cubicBezTo>
                      <a:pt x="1" y="1874"/>
                      <a:pt x="69" y="3280"/>
                      <a:pt x="231" y="3413"/>
                    </a:cubicBezTo>
                    <a:cubicBezTo>
                      <a:pt x="594" y="3199"/>
                      <a:pt x="717" y="2846"/>
                      <a:pt x="756" y="2632"/>
                    </a:cubicBezTo>
                    <a:cubicBezTo>
                      <a:pt x="756" y="2590"/>
                      <a:pt x="837" y="2253"/>
                      <a:pt x="824" y="2240"/>
                    </a:cubicBezTo>
                    <a:lnTo>
                      <a:pt x="824" y="2240"/>
                    </a:lnTo>
                    <a:cubicBezTo>
                      <a:pt x="879" y="2279"/>
                      <a:pt x="931" y="2279"/>
                      <a:pt x="999" y="2295"/>
                    </a:cubicBezTo>
                    <a:cubicBezTo>
                      <a:pt x="1003" y="2295"/>
                      <a:pt x="1007" y="2295"/>
                      <a:pt x="1011" y="2295"/>
                    </a:cubicBezTo>
                    <a:cubicBezTo>
                      <a:pt x="1349" y="2295"/>
                      <a:pt x="1365" y="1764"/>
                      <a:pt x="1391" y="1524"/>
                    </a:cubicBezTo>
                    <a:cubicBezTo>
                      <a:pt x="1600" y="1677"/>
                      <a:pt x="1828" y="1850"/>
                      <a:pt x="2082" y="1850"/>
                    </a:cubicBezTo>
                    <a:cubicBezTo>
                      <a:pt x="2138" y="1850"/>
                      <a:pt x="2197" y="1842"/>
                      <a:pt x="2256" y="1822"/>
                    </a:cubicBezTo>
                    <a:cubicBezTo>
                      <a:pt x="2431" y="1754"/>
                      <a:pt x="2470" y="1537"/>
                      <a:pt x="2470" y="1349"/>
                    </a:cubicBezTo>
                    <a:cubicBezTo>
                      <a:pt x="2704" y="1826"/>
                      <a:pt x="3165" y="2697"/>
                      <a:pt x="3654" y="2697"/>
                    </a:cubicBezTo>
                    <a:cubicBezTo>
                      <a:pt x="3758" y="2697"/>
                      <a:pt x="3865" y="2657"/>
                      <a:pt x="3970" y="2564"/>
                    </a:cubicBezTo>
                    <a:cubicBezTo>
                      <a:pt x="4064" y="3050"/>
                      <a:pt x="4158" y="3536"/>
                      <a:pt x="4375" y="3980"/>
                    </a:cubicBezTo>
                    <a:cubicBezTo>
                      <a:pt x="4495" y="4252"/>
                      <a:pt x="4670" y="4602"/>
                      <a:pt x="4994" y="4670"/>
                    </a:cubicBezTo>
                    <a:cubicBezTo>
                      <a:pt x="5015" y="4674"/>
                      <a:pt x="5036" y="4676"/>
                      <a:pt x="5056" y="4676"/>
                    </a:cubicBezTo>
                    <a:cubicBezTo>
                      <a:pt x="5352" y="4676"/>
                      <a:pt x="5480" y="4224"/>
                      <a:pt x="5480" y="3996"/>
                    </a:cubicBezTo>
                    <a:cubicBezTo>
                      <a:pt x="5454" y="3429"/>
                      <a:pt x="5211" y="2927"/>
                      <a:pt x="4942" y="2441"/>
                    </a:cubicBezTo>
                    <a:lnTo>
                      <a:pt x="4942" y="2441"/>
                    </a:lnTo>
                    <a:cubicBezTo>
                      <a:pt x="5056" y="2477"/>
                      <a:pt x="5174" y="2510"/>
                      <a:pt x="5289" y="2510"/>
                    </a:cubicBezTo>
                    <a:cubicBezTo>
                      <a:pt x="5390" y="2510"/>
                      <a:pt x="5488" y="2484"/>
                      <a:pt x="5577" y="2415"/>
                    </a:cubicBezTo>
                    <a:cubicBezTo>
                      <a:pt x="5697" y="2321"/>
                      <a:pt x="5642" y="2091"/>
                      <a:pt x="5590" y="1971"/>
                    </a:cubicBezTo>
                    <a:cubicBezTo>
                      <a:pt x="5334" y="1375"/>
                      <a:pt x="4806" y="1119"/>
                      <a:pt x="4184" y="1051"/>
                    </a:cubicBezTo>
                    <a:cubicBezTo>
                      <a:pt x="4119" y="1051"/>
                      <a:pt x="4213" y="970"/>
                      <a:pt x="4213" y="918"/>
                    </a:cubicBezTo>
                    <a:cubicBezTo>
                      <a:pt x="4213" y="850"/>
                      <a:pt x="4200" y="795"/>
                      <a:pt x="4158" y="740"/>
                    </a:cubicBezTo>
                    <a:cubicBezTo>
                      <a:pt x="4022" y="578"/>
                      <a:pt x="3821" y="484"/>
                      <a:pt x="3617" y="416"/>
                    </a:cubicBezTo>
                    <a:cubicBezTo>
                      <a:pt x="3385" y="319"/>
                      <a:pt x="3081" y="233"/>
                      <a:pt x="2789" y="233"/>
                    </a:cubicBezTo>
                    <a:cubicBezTo>
                      <a:pt x="2591" y="233"/>
                      <a:pt x="2399" y="273"/>
                      <a:pt x="2240" y="377"/>
                    </a:cubicBezTo>
                    <a:cubicBezTo>
                      <a:pt x="2087" y="159"/>
                      <a:pt x="1854" y="0"/>
                      <a:pt x="1591" y="0"/>
                    </a:cubicBezTo>
                    <a:close/>
                  </a:path>
                </a:pathLst>
              </a:custGeom>
              <a:solidFill>
                <a:srgbClr val="621B2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90" name="Google Shape;1733;p44">
                <a:extLst>
                  <a:ext uri="{FF2B5EF4-FFF2-40B4-BE49-F238E27FC236}">
                    <a16:creationId xmlns:a16="http://schemas.microsoft.com/office/drawing/2014/main" id="{CD588313-672A-C3C1-772E-0CF77C3179EE}"/>
                  </a:ext>
                </a:extLst>
              </p:cNvPr>
              <p:cNvSpPr/>
              <p:nvPr/>
            </p:nvSpPr>
            <p:spPr>
              <a:xfrm flipH="1">
                <a:off x="492336" y="4381360"/>
                <a:ext cx="268671" cy="450374"/>
              </a:xfrm>
              <a:custGeom>
                <a:avLst/>
                <a:gdLst/>
                <a:ahLst/>
                <a:cxnLst/>
                <a:rect l="l" t="t" r="r" b="b"/>
                <a:pathLst>
                  <a:path w="1616" h="2548" extrusionOk="0">
                    <a:moveTo>
                      <a:pt x="487" y="0"/>
                    </a:moveTo>
                    <a:cubicBezTo>
                      <a:pt x="318" y="0"/>
                      <a:pt x="121" y="97"/>
                      <a:pt x="25" y="196"/>
                    </a:cubicBezTo>
                    <a:cubicBezTo>
                      <a:pt x="1" y="217"/>
                      <a:pt x="17" y="241"/>
                      <a:pt x="38" y="241"/>
                    </a:cubicBezTo>
                    <a:cubicBezTo>
                      <a:pt x="42" y="241"/>
                      <a:pt x="46" y="240"/>
                      <a:pt x="51" y="238"/>
                    </a:cubicBezTo>
                    <a:cubicBezTo>
                      <a:pt x="103" y="219"/>
                      <a:pt x="349" y="96"/>
                      <a:pt x="502" y="96"/>
                    </a:cubicBezTo>
                    <a:cubicBezTo>
                      <a:pt x="587" y="96"/>
                      <a:pt x="642" y="135"/>
                      <a:pt x="618" y="251"/>
                    </a:cubicBezTo>
                    <a:cubicBezTo>
                      <a:pt x="592" y="400"/>
                      <a:pt x="482" y="520"/>
                      <a:pt x="469" y="682"/>
                    </a:cubicBezTo>
                    <a:cubicBezTo>
                      <a:pt x="469" y="722"/>
                      <a:pt x="498" y="747"/>
                      <a:pt x="530" y="747"/>
                    </a:cubicBezTo>
                    <a:cubicBezTo>
                      <a:pt x="541" y="747"/>
                      <a:pt x="552" y="744"/>
                      <a:pt x="563" y="737"/>
                    </a:cubicBezTo>
                    <a:cubicBezTo>
                      <a:pt x="618" y="708"/>
                      <a:pt x="673" y="669"/>
                      <a:pt x="725" y="643"/>
                    </a:cubicBezTo>
                    <a:cubicBezTo>
                      <a:pt x="755" y="620"/>
                      <a:pt x="865" y="559"/>
                      <a:pt x="943" y="559"/>
                    </a:cubicBezTo>
                    <a:cubicBezTo>
                      <a:pt x="1005" y="559"/>
                      <a:pt x="1046" y="597"/>
                      <a:pt x="1010" y="724"/>
                    </a:cubicBezTo>
                    <a:cubicBezTo>
                      <a:pt x="955" y="899"/>
                      <a:pt x="822" y="1019"/>
                      <a:pt x="848" y="1223"/>
                    </a:cubicBezTo>
                    <a:cubicBezTo>
                      <a:pt x="848" y="1253"/>
                      <a:pt x="871" y="1284"/>
                      <a:pt x="900" y="1284"/>
                    </a:cubicBezTo>
                    <a:cubicBezTo>
                      <a:pt x="909" y="1284"/>
                      <a:pt x="919" y="1282"/>
                      <a:pt x="929" y="1275"/>
                    </a:cubicBezTo>
                    <a:cubicBezTo>
                      <a:pt x="967" y="1263"/>
                      <a:pt x="998" y="1258"/>
                      <a:pt x="1023" y="1258"/>
                    </a:cubicBezTo>
                    <a:cubicBezTo>
                      <a:pt x="1172" y="1258"/>
                      <a:pt x="1096" y="1447"/>
                      <a:pt x="1049" y="1586"/>
                    </a:cubicBezTo>
                    <a:cubicBezTo>
                      <a:pt x="1010" y="1709"/>
                      <a:pt x="942" y="1816"/>
                      <a:pt x="916" y="1939"/>
                    </a:cubicBezTo>
                    <a:cubicBezTo>
                      <a:pt x="905" y="1984"/>
                      <a:pt x="933" y="2022"/>
                      <a:pt x="977" y="2022"/>
                    </a:cubicBezTo>
                    <a:cubicBezTo>
                      <a:pt x="983" y="2022"/>
                      <a:pt x="990" y="2022"/>
                      <a:pt x="997" y="2020"/>
                    </a:cubicBezTo>
                    <a:cubicBezTo>
                      <a:pt x="1063" y="2005"/>
                      <a:pt x="1182" y="1965"/>
                      <a:pt x="1271" y="1965"/>
                    </a:cubicBezTo>
                    <a:cubicBezTo>
                      <a:pt x="1361" y="1965"/>
                      <a:pt x="1421" y="2005"/>
                      <a:pt x="1373" y="2153"/>
                    </a:cubicBezTo>
                    <a:cubicBezTo>
                      <a:pt x="1334" y="2276"/>
                      <a:pt x="1253" y="2370"/>
                      <a:pt x="1240" y="2490"/>
                    </a:cubicBezTo>
                    <a:cubicBezTo>
                      <a:pt x="1240" y="2520"/>
                      <a:pt x="1274" y="2548"/>
                      <a:pt x="1308" y="2548"/>
                    </a:cubicBezTo>
                    <a:cubicBezTo>
                      <a:pt x="1322" y="2548"/>
                      <a:pt x="1336" y="2543"/>
                      <a:pt x="1347" y="2532"/>
                    </a:cubicBezTo>
                    <a:cubicBezTo>
                      <a:pt x="1428" y="2409"/>
                      <a:pt x="1616" y="2072"/>
                      <a:pt x="1522" y="1923"/>
                    </a:cubicBezTo>
                    <a:cubicBezTo>
                      <a:pt x="1465" y="1843"/>
                      <a:pt x="1389" y="1816"/>
                      <a:pt x="1305" y="1816"/>
                    </a:cubicBezTo>
                    <a:cubicBezTo>
                      <a:pt x="1231" y="1816"/>
                      <a:pt x="1152" y="1837"/>
                      <a:pt x="1075" y="1860"/>
                    </a:cubicBezTo>
                    <a:lnTo>
                      <a:pt x="1075" y="1860"/>
                    </a:lnTo>
                    <a:cubicBezTo>
                      <a:pt x="1174" y="1585"/>
                      <a:pt x="1370" y="1121"/>
                      <a:pt x="1062" y="1121"/>
                    </a:cubicBezTo>
                    <a:cubicBezTo>
                      <a:pt x="1041" y="1121"/>
                      <a:pt x="1017" y="1123"/>
                      <a:pt x="990" y="1128"/>
                    </a:cubicBezTo>
                    <a:lnTo>
                      <a:pt x="990" y="1128"/>
                    </a:lnTo>
                    <a:cubicBezTo>
                      <a:pt x="1040" y="907"/>
                      <a:pt x="1287" y="629"/>
                      <a:pt x="1065" y="452"/>
                    </a:cubicBezTo>
                    <a:cubicBezTo>
                      <a:pt x="1031" y="427"/>
                      <a:pt x="992" y="416"/>
                      <a:pt x="950" y="416"/>
                    </a:cubicBezTo>
                    <a:cubicBezTo>
                      <a:pt x="852" y="416"/>
                      <a:pt x="739" y="475"/>
                      <a:pt x="643" y="534"/>
                    </a:cubicBezTo>
                    <a:lnTo>
                      <a:pt x="643" y="534"/>
                    </a:lnTo>
                    <a:cubicBezTo>
                      <a:pt x="708" y="361"/>
                      <a:pt x="821" y="140"/>
                      <a:pt x="660" y="47"/>
                    </a:cubicBezTo>
                    <a:cubicBezTo>
                      <a:pt x="611" y="14"/>
                      <a:pt x="551" y="0"/>
                      <a:pt x="487" y="0"/>
                    </a:cubicBezTo>
                    <a:close/>
                  </a:path>
                </a:pathLst>
              </a:custGeom>
              <a:solidFill>
                <a:srgbClr val="3F100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91" name="Google Shape;1734;p44">
                <a:extLst>
                  <a:ext uri="{FF2B5EF4-FFF2-40B4-BE49-F238E27FC236}">
                    <a16:creationId xmlns:a16="http://schemas.microsoft.com/office/drawing/2014/main" id="{B272C680-BC17-872F-4D0E-D65B146F9044}"/>
                  </a:ext>
                </a:extLst>
              </p:cNvPr>
              <p:cNvSpPr/>
              <p:nvPr/>
            </p:nvSpPr>
            <p:spPr>
              <a:xfrm flipH="1">
                <a:off x="1060102" y="4298815"/>
                <a:ext cx="309902" cy="344321"/>
              </a:xfrm>
              <a:custGeom>
                <a:avLst/>
                <a:gdLst/>
                <a:ahLst/>
                <a:cxnLst/>
                <a:rect l="l" t="t" r="r" b="b"/>
                <a:pathLst>
                  <a:path w="1864" h="1948" extrusionOk="0">
                    <a:moveTo>
                      <a:pt x="1310" y="0"/>
                    </a:moveTo>
                    <a:cubicBezTo>
                      <a:pt x="1132" y="0"/>
                      <a:pt x="957" y="44"/>
                      <a:pt x="811" y="151"/>
                    </a:cubicBezTo>
                    <a:cubicBezTo>
                      <a:pt x="563" y="330"/>
                      <a:pt x="652" y="553"/>
                      <a:pt x="834" y="678"/>
                    </a:cubicBezTo>
                    <a:lnTo>
                      <a:pt x="834" y="678"/>
                    </a:lnTo>
                    <a:cubicBezTo>
                      <a:pt x="661" y="710"/>
                      <a:pt x="503" y="785"/>
                      <a:pt x="354" y="880"/>
                    </a:cubicBezTo>
                    <a:cubicBezTo>
                      <a:pt x="273" y="932"/>
                      <a:pt x="163" y="1094"/>
                      <a:pt x="299" y="1162"/>
                    </a:cubicBezTo>
                    <a:cubicBezTo>
                      <a:pt x="461" y="1217"/>
                      <a:pt x="500" y="1230"/>
                      <a:pt x="354" y="1366"/>
                    </a:cubicBezTo>
                    <a:cubicBezTo>
                      <a:pt x="286" y="1434"/>
                      <a:pt x="218" y="1515"/>
                      <a:pt x="150" y="1596"/>
                    </a:cubicBezTo>
                    <a:cubicBezTo>
                      <a:pt x="43" y="1758"/>
                      <a:pt x="137" y="1891"/>
                      <a:pt x="299" y="1946"/>
                    </a:cubicBezTo>
                    <a:cubicBezTo>
                      <a:pt x="303" y="1947"/>
                      <a:pt x="307" y="1947"/>
                      <a:pt x="310" y="1947"/>
                    </a:cubicBezTo>
                    <a:cubicBezTo>
                      <a:pt x="357" y="1947"/>
                      <a:pt x="377" y="1876"/>
                      <a:pt x="338" y="1852"/>
                    </a:cubicBezTo>
                    <a:cubicBezTo>
                      <a:pt x="1" y="1609"/>
                      <a:pt x="730" y="1405"/>
                      <a:pt x="581" y="1149"/>
                    </a:cubicBezTo>
                    <a:cubicBezTo>
                      <a:pt x="555" y="1110"/>
                      <a:pt x="461" y="1068"/>
                      <a:pt x="419" y="1055"/>
                    </a:cubicBezTo>
                    <a:cubicBezTo>
                      <a:pt x="299" y="1029"/>
                      <a:pt x="516" y="919"/>
                      <a:pt x="568" y="880"/>
                    </a:cubicBezTo>
                    <a:cubicBezTo>
                      <a:pt x="677" y="804"/>
                      <a:pt x="812" y="762"/>
                      <a:pt x="952" y="762"/>
                    </a:cubicBezTo>
                    <a:cubicBezTo>
                      <a:pt x="986" y="762"/>
                      <a:pt x="1020" y="765"/>
                      <a:pt x="1054" y="770"/>
                    </a:cubicBezTo>
                    <a:cubicBezTo>
                      <a:pt x="1059" y="771"/>
                      <a:pt x="1064" y="772"/>
                      <a:pt x="1069" y="772"/>
                    </a:cubicBezTo>
                    <a:cubicBezTo>
                      <a:pt x="1125" y="772"/>
                      <a:pt x="1143" y="688"/>
                      <a:pt x="1083" y="676"/>
                    </a:cubicBezTo>
                    <a:cubicBezTo>
                      <a:pt x="1077" y="674"/>
                      <a:pt x="1071" y="672"/>
                      <a:pt x="1065" y="669"/>
                    </a:cubicBezTo>
                    <a:lnTo>
                      <a:pt x="1065" y="669"/>
                    </a:lnTo>
                    <a:cubicBezTo>
                      <a:pt x="1065" y="667"/>
                      <a:pt x="1066" y="665"/>
                      <a:pt x="1067" y="663"/>
                    </a:cubicBezTo>
                    <a:cubicBezTo>
                      <a:pt x="1060" y="662"/>
                      <a:pt x="1053" y="662"/>
                      <a:pt x="1046" y="662"/>
                    </a:cubicBezTo>
                    <a:lnTo>
                      <a:pt x="1046" y="662"/>
                    </a:lnTo>
                    <a:cubicBezTo>
                      <a:pt x="886" y="599"/>
                      <a:pt x="620" y="443"/>
                      <a:pt x="905" y="219"/>
                    </a:cubicBezTo>
                    <a:cubicBezTo>
                      <a:pt x="1002" y="138"/>
                      <a:pt x="1135" y="122"/>
                      <a:pt x="1258" y="96"/>
                    </a:cubicBezTo>
                    <a:cubicBezTo>
                      <a:pt x="1300" y="93"/>
                      <a:pt x="1342" y="91"/>
                      <a:pt x="1385" y="91"/>
                    </a:cubicBezTo>
                    <a:cubicBezTo>
                      <a:pt x="1535" y="91"/>
                      <a:pt x="1689" y="111"/>
                      <a:pt x="1825" y="164"/>
                    </a:cubicBezTo>
                    <a:cubicBezTo>
                      <a:pt x="1851" y="164"/>
                      <a:pt x="1864" y="122"/>
                      <a:pt x="1838" y="122"/>
                    </a:cubicBezTo>
                    <a:cubicBezTo>
                      <a:pt x="1680" y="48"/>
                      <a:pt x="1494" y="0"/>
                      <a:pt x="1310" y="0"/>
                    </a:cubicBezTo>
                    <a:close/>
                  </a:path>
                </a:pathLst>
              </a:custGeom>
              <a:solidFill>
                <a:srgbClr val="3F100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92" name="Google Shape;1735;p44">
                <a:extLst>
                  <a:ext uri="{FF2B5EF4-FFF2-40B4-BE49-F238E27FC236}">
                    <a16:creationId xmlns:a16="http://schemas.microsoft.com/office/drawing/2014/main" id="{BE4DB794-9DAD-A26D-E197-8A32BBCE64BB}"/>
                  </a:ext>
                </a:extLst>
              </p:cNvPr>
              <p:cNvSpPr/>
              <p:nvPr/>
            </p:nvSpPr>
            <p:spPr>
              <a:xfrm flipH="1">
                <a:off x="979302" y="4113044"/>
                <a:ext cx="146140" cy="163323"/>
              </a:xfrm>
              <a:custGeom>
                <a:avLst/>
                <a:gdLst/>
                <a:ahLst/>
                <a:cxnLst/>
                <a:rect l="l" t="t" r="r" b="b"/>
                <a:pathLst>
                  <a:path w="879" h="924" extrusionOk="0">
                    <a:moveTo>
                      <a:pt x="288" y="1"/>
                    </a:moveTo>
                    <a:cubicBezTo>
                      <a:pt x="205" y="1"/>
                      <a:pt x="121" y="18"/>
                      <a:pt x="56" y="39"/>
                    </a:cubicBezTo>
                    <a:cubicBezTo>
                      <a:pt x="17" y="55"/>
                      <a:pt x="1" y="107"/>
                      <a:pt x="43" y="120"/>
                    </a:cubicBezTo>
                    <a:cubicBezTo>
                      <a:pt x="93" y="146"/>
                      <a:pt x="143" y="151"/>
                      <a:pt x="196" y="151"/>
                    </a:cubicBezTo>
                    <a:cubicBezTo>
                      <a:pt x="229" y="151"/>
                      <a:pt x="263" y="149"/>
                      <a:pt x="299" y="149"/>
                    </a:cubicBezTo>
                    <a:cubicBezTo>
                      <a:pt x="308" y="148"/>
                      <a:pt x="318" y="147"/>
                      <a:pt x="328" y="147"/>
                    </a:cubicBezTo>
                    <a:cubicBezTo>
                      <a:pt x="410" y="147"/>
                      <a:pt x="478" y="196"/>
                      <a:pt x="406" y="269"/>
                    </a:cubicBezTo>
                    <a:cubicBezTo>
                      <a:pt x="354" y="324"/>
                      <a:pt x="286" y="350"/>
                      <a:pt x="231" y="379"/>
                    </a:cubicBezTo>
                    <a:cubicBezTo>
                      <a:pt x="157" y="391"/>
                      <a:pt x="175" y="502"/>
                      <a:pt x="240" y="502"/>
                    </a:cubicBezTo>
                    <a:cubicBezTo>
                      <a:pt x="246" y="502"/>
                      <a:pt x="253" y="501"/>
                      <a:pt x="260" y="499"/>
                    </a:cubicBezTo>
                    <a:cubicBezTo>
                      <a:pt x="267" y="496"/>
                      <a:pt x="275" y="494"/>
                      <a:pt x="284" y="491"/>
                    </a:cubicBezTo>
                    <a:lnTo>
                      <a:pt x="284" y="491"/>
                    </a:lnTo>
                    <a:cubicBezTo>
                      <a:pt x="321" y="479"/>
                      <a:pt x="356" y="474"/>
                      <a:pt x="391" y="474"/>
                    </a:cubicBezTo>
                    <a:cubicBezTo>
                      <a:pt x="611" y="474"/>
                      <a:pt x="783" y="689"/>
                      <a:pt x="840" y="904"/>
                    </a:cubicBezTo>
                    <a:cubicBezTo>
                      <a:pt x="840" y="917"/>
                      <a:pt x="850" y="923"/>
                      <a:pt x="859" y="923"/>
                    </a:cubicBezTo>
                    <a:cubicBezTo>
                      <a:pt x="869" y="923"/>
                      <a:pt x="879" y="917"/>
                      <a:pt x="879" y="904"/>
                    </a:cubicBezTo>
                    <a:cubicBezTo>
                      <a:pt x="869" y="658"/>
                      <a:pt x="717" y="433"/>
                      <a:pt x="498" y="372"/>
                    </a:cubicBezTo>
                    <a:lnTo>
                      <a:pt x="498" y="372"/>
                    </a:lnTo>
                    <a:cubicBezTo>
                      <a:pt x="564" y="316"/>
                      <a:pt x="608" y="245"/>
                      <a:pt x="584" y="162"/>
                    </a:cubicBezTo>
                    <a:cubicBezTo>
                      <a:pt x="535" y="39"/>
                      <a:pt x="413" y="1"/>
                      <a:pt x="288" y="1"/>
                    </a:cubicBezTo>
                    <a:close/>
                  </a:path>
                </a:pathLst>
              </a:custGeom>
              <a:solidFill>
                <a:srgbClr val="3F100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93" name="Google Shape;1736;p44">
                <a:extLst>
                  <a:ext uri="{FF2B5EF4-FFF2-40B4-BE49-F238E27FC236}">
                    <a16:creationId xmlns:a16="http://schemas.microsoft.com/office/drawing/2014/main" id="{6BBF55A9-A514-D0D0-A03B-8D1D5EE2BB47}"/>
                  </a:ext>
                </a:extLst>
              </p:cNvPr>
              <p:cNvSpPr/>
              <p:nvPr/>
            </p:nvSpPr>
            <p:spPr>
              <a:xfrm flipH="1">
                <a:off x="525754" y="4282377"/>
                <a:ext cx="294274" cy="114008"/>
              </a:xfrm>
              <a:custGeom>
                <a:avLst/>
                <a:gdLst/>
                <a:ahLst/>
                <a:cxnLst/>
                <a:rect l="l" t="t" r="r" b="b"/>
                <a:pathLst>
                  <a:path w="1770" h="645" extrusionOk="0">
                    <a:moveTo>
                      <a:pt x="785" y="1"/>
                    </a:moveTo>
                    <a:cubicBezTo>
                      <a:pt x="658" y="1"/>
                      <a:pt x="553" y="120"/>
                      <a:pt x="466" y="243"/>
                    </a:cubicBezTo>
                    <a:lnTo>
                      <a:pt x="466" y="243"/>
                    </a:lnTo>
                    <a:cubicBezTo>
                      <a:pt x="464" y="150"/>
                      <a:pt x="433" y="69"/>
                      <a:pt x="338" y="69"/>
                    </a:cubicBezTo>
                    <a:cubicBezTo>
                      <a:pt x="108" y="69"/>
                      <a:pt x="14" y="406"/>
                      <a:pt x="1" y="594"/>
                    </a:cubicBezTo>
                    <a:cubicBezTo>
                      <a:pt x="1" y="610"/>
                      <a:pt x="22" y="622"/>
                      <a:pt x="41" y="622"/>
                    </a:cubicBezTo>
                    <a:cubicBezTo>
                      <a:pt x="53" y="622"/>
                      <a:pt x="64" y="618"/>
                      <a:pt x="69" y="607"/>
                    </a:cubicBezTo>
                    <a:cubicBezTo>
                      <a:pt x="124" y="526"/>
                      <a:pt x="150" y="406"/>
                      <a:pt x="189" y="325"/>
                    </a:cubicBezTo>
                    <a:cubicBezTo>
                      <a:pt x="214" y="277"/>
                      <a:pt x="272" y="229"/>
                      <a:pt x="312" y="229"/>
                    </a:cubicBezTo>
                    <a:cubicBezTo>
                      <a:pt x="339" y="229"/>
                      <a:pt x="357" y="251"/>
                      <a:pt x="351" y="312"/>
                    </a:cubicBezTo>
                    <a:cubicBezTo>
                      <a:pt x="351" y="355"/>
                      <a:pt x="342" y="400"/>
                      <a:pt x="331" y="436"/>
                    </a:cubicBezTo>
                    <a:lnTo>
                      <a:pt x="331" y="436"/>
                    </a:lnTo>
                    <a:cubicBezTo>
                      <a:pt x="329" y="439"/>
                      <a:pt x="327" y="442"/>
                      <a:pt x="325" y="445"/>
                    </a:cubicBezTo>
                    <a:cubicBezTo>
                      <a:pt x="326" y="445"/>
                      <a:pt x="327" y="446"/>
                      <a:pt x="328" y="447"/>
                    </a:cubicBezTo>
                    <a:lnTo>
                      <a:pt x="328" y="447"/>
                    </a:lnTo>
                    <a:cubicBezTo>
                      <a:pt x="327" y="450"/>
                      <a:pt x="326" y="454"/>
                      <a:pt x="325" y="458"/>
                    </a:cubicBezTo>
                    <a:cubicBezTo>
                      <a:pt x="308" y="501"/>
                      <a:pt x="335" y="529"/>
                      <a:pt x="367" y="529"/>
                    </a:cubicBezTo>
                    <a:cubicBezTo>
                      <a:pt x="385" y="529"/>
                      <a:pt x="405" y="520"/>
                      <a:pt x="419" y="500"/>
                    </a:cubicBezTo>
                    <a:cubicBezTo>
                      <a:pt x="500" y="393"/>
                      <a:pt x="568" y="283"/>
                      <a:pt x="662" y="176"/>
                    </a:cubicBezTo>
                    <a:cubicBezTo>
                      <a:pt x="704" y="131"/>
                      <a:pt x="738" y="113"/>
                      <a:pt x="765" y="113"/>
                    </a:cubicBezTo>
                    <a:cubicBezTo>
                      <a:pt x="871" y="113"/>
                      <a:pt x="882" y="386"/>
                      <a:pt x="892" y="474"/>
                    </a:cubicBezTo>
                    <a:cubicBezTo>
                      <a:pt x="892" y="501"/>
                      <a:pt x="919" y="530"/>
                      <a:pt x="944" y="530"/>
                    </a:cubicBezTo>
                    <a:cubicBezTo>
                      <a:pt x="955" y="530"/>
                      <a:pt x="965" y="525"/>
                      <a:pt x="973" y="513"/>
                    </a:cubicBezTo>
                    <a:cubicBezTo>
                      <a:pt x="1041" y="432"/>
                      <a:pt x="1109" y="364"/>
                      <a:pt x="1190" y="312"/>
                    </a:cubicBezTo>
                    <a:cubicBezTo>
                      <a:pt x="1246" y="273"/>
                      <a:pt x="1312" y="255"/>
                      <a:pt x="1377" y="255"/>
                    </a:cubicBezTo>
                    <a:cubicBezTo>
                      <a:pt x="1558" y="255"/>
                      <a:pt x="1721" y="395"/>
                      <a:pt x="1582" y="594"/>
                    </a:cubicBezTo>
                    <a:cubicBezTo>
                      <a:pt x="1569" y="614"/>
                      <a:pt x="1600" y="644"/>
                      <a:pt x="1626" y="644"/>
                    </a:cubicBezTo>
                    <a:cubicBezTo>
                      <a:pt x="1634" y="644"/>
                      <a:pt x="1641" y="642"/>
                      <a:pt x="1647" y="636"/>
                    </a:cubicBezTo>
                    <a:cubicBezTo>
                      <a:pt x="1770" y="513"/>
                      <a:pt x="1770" y="296"/>
                      <a:pt x="1608" y="202"/>
                    </a:cubicBezTo>
                    <a:cubicBezTo>
                      <a:pt x="1539" y="163"/>
                      <a:pt x="1470" y="147"/>
                      <a:pt x="1404" y="147"/>
                    </a:cubicBezTo>
                    <a:cubicBezTo>
                      <a:pt x="1246" y="147"/>
                      <a:pt x="1099" y="240"/>
                      <a:pt x="980" y="361"/>
                    </a:cubicBezTo>
                    <a:lnTo>
                      <a:pt x="980" y="361"/>
                    </a:lnTo>
                    <a:cubicBezTo>
                      <a:pt x="973" y="206"/>
                      <a:pt x="952" y="1"/>
                      <a:pt x="785" y="1"/>
                    </a:cubicBezTo>
                    <a:close/>
                  </a:path>
                </a:pathLst>
              </a:custGeom>
              <a:solidFill>
                <a:srgbClr val="3F100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94" name="Google Shape;1737;p44">
                <a:extLst>
                  <a:ext uri="{FF2B5EF4-FFF2-40B4-BE49-F238E27FC236}">
                    <a16:creationId xmlns:a16="http://schemas.microsoft.com/office/drawing/2014/main" id="{D0E9AB0F-D4B8-2735-6EB4-1AFECC9ED3B7}"/>
                  </a:ext>
                </a:extLst>
              </p:cNvPr>
              <p:cNvSpPr/>
              <p:nvPr/>
            </p:nvSpPr>
            <p:spPr>
              <a:xfrm flipH="1">
                <a:off x="723433" y="4174732"/>
                <a:ext cx="163929" cy="161555"/>
              </a:xfrm>
              <a:custGeom>
                <a:avLst/>
                <a:gdLst/>
                <a:ahLst/>
                <a:cxnLst/>
                <a:rect l="l" t="t" r="r" b="b"/>
                <a:pathLst>
                  <a:path w="986" h="914" extrusionOk="0">
                    <a:moveTo>
                      <a:pt x="744" y="1"/>
                    </a:moveTo>
                    <a:cubicBezTo>
                      <a:pt x="704" y="1"/>
                      <a:pt x="662" y="10"/>
                      <a:pt x="623" y="30"/>
                    </a:cubicBezTo>
                    <a:cubicBezTo>
                      <a:pt x="548" y="63"/>
                      <a:pt x="514" y="151"/>
                      <a:pt x="500" y="249"/>
                    </a:cubicBezTo>
                    <a:lnTo>
                      <a:pt x="500" y="249"/>
                    </a:lnTo>
                    <a:cubicBezTo>
                      <a:pt x="460" y="219"/>
                      <a:pt x="411" y="201"/>
                      <a:pt x="359" y="201"/>
                    </a:cubicBezTo>
                    <a:cubicBezTo>
                      <a:pt x="322" y="201"/>
                      <a:pt x="283" y="210"/>
                      <a:pt x="244" y="231"/>
                    </a:cubicBezTo>
                    <a:cubicBezTo>
                      <a:pt x="1" y="354"/>
                      <a:pt x="14" y="662"/>
                      <a:pt x="43" y="892"/>
                    </a:cubicBezTo>
                    <a:cubicBezTo>
                      <a:pt x="43" y="906"/>
                      <a:pt x="53" y="914"/>
                      <a:pt x="62" y="914"/>
                    </a:cubicBezTo>
                    <a:cubicBezTo>
                      <a:pt x="72" y="914"/>
                      <a:pt x="82" y="906"/>
                      <a:pt x="82" y="892"/>
                    </a:cubicBezTo>
                    <a:cubicBezTo>
                      <a:pt x="82" y="772"/>
                      <a:pt x="82" y="662"/>
                      <a:pt x="108" y="555"/>
                    </a:cubicBezTo>
                    <a:cubicBezTo>
                      <a:pt x="137" y="487"/>
                      <a:pt x="163" y="419"/>
                      <a:pt x="205" y="367"/>
                    </a:cubicBezTo>
                    <a:cubicBezTo>
                      <a:pt x="246" y="320"/>
                      <a:pt x="300" y="299"/>
                      <a:pt x="351" y="299"/>
                    </a:cubicBezTo>
                    <a:cubicBezTo>
                      <a:pt x="411" y="299"/>
                      <a:pt x="466" y="328"/>
                      <a:pt x="492" y="378"/>
                    </a:cubicBezTo>
                    <a:lnTo>
                      <a:pt x="492" y="378"/>
                    </a:lnTo>
                    <a:cubicBezTo>
                      <a:pt x="493" y="430"/>
                      <a:pt x="496" y="479"/>
                      <a:pt x="500" y="516"/>
                    </a:cubicBezTo>
                    <a:cubicBezTo>
                      <a:pt x="507" y="545"/>
                      <a:pt x="536" y="562"/>
                      <a:pt x="562" y="562"/>
                    </a:cubicBezTo>
                    <a:cubicBezTo>
                      <a:pt x="583" y="562"/>
                      <a:pt x="603" y="552"/>
                      <a:pt x="610" y="529"/>
                    </a:cubicBezTo>
                    <a:cubicBezTo>
                      <a:pt x="620" y="474"/>
                      <a:pt x="613" y="419"/>
                      <a:pt x="594" y="371"/>
                    </a:cubicBezTo>
                    <a:lnTo>
                      <a:pt x="594" y="371"/>
                    </a:lnTo>
                    <a:cubicBezTo>
                      <a:pt x="594" y="359"/>
                      <a:pt x="594" y="348"/>
                      <a:pt x="594" y="338"/>
                    </a:cubicBezTo>
                    <a:cubicBezTo>
                      <a:pt x="594" y="286"/>
                      <a:pt x="610" y="231"/>
                      <a:pt x="636" y="176"/>
                    </a:cubicBezTo>
                    <a:cubicBezTo>
                      <a:pt x="654" y="132"/>
                      <a:pt x="684" y="114"/>
                      <a:pt x="717" y="114"/>
                    </a:cubicBezTo>
                    <a:cubicBezTo>
                      <a:pt x="784" y="114"/>
                      <a:pt x="862" y="185"/>
                      <a:pt x="879" y="257"/>
                    </a:cubicBezTo>
                    <a:cubicBezTo>
                      <a:pt x="890" y="281"/>
                      <a:pt x="910" y="292"/>
                      <a:pt x="930" y="292"/>
                    </a:cubicBezTo>
                    <a:cubicBezTo>
                      <a:pt x="954" y="292"/>
                      <a:pt x="979" y="275"/>
                      <a:pt x="986" y="244"/>
                    </a:cubicBezTo>
                    <a:cubicBezTo>
                      <a:pt x="986" y="92"/>
                      <a:pt x="871" y="1"/>
                      <a:pt x="744" y="1"/>
                    </a:cubicBezTo>
                    <a:close/>
                  </a:path>
                </a:pathLst>
              </a:custGeom>
              <a:solidFill>
                <a:srgbClr val="3F100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95" name="Google Shape;1738;p44">
                <a:extLst>
                  <a:ext uri="{FF2B5EF4-FFF2-40B4-BE49-F238E27FC236}">
                    <a16:creationId xmlns:a16="http://schemas.microsoft.com/office/drawing/2014/main" id="{7BB16CFC-145B-668E-E872-DA14F51B7439}"/>
                  </a:ext>
                </a:extLst>
              </p:cNvPr>
              <p:cNvSpPr/>
              <p:nvPr/>
            </p:nvSpPr>
            <p:spPr>
              <a:xfrm flipH="1">
                <a:off x="880213" y="4107035"/>
                <a:ext cx="67500" cy="133981"/>
              </a:xfrm>
              <a:custGeom>
                <a:avLst/>
                <a:gdLst/>
                <a:ahLst/>
                <a:cxnLst/>
                <a:rect l="l" t="t" r="r" b="b"/>
                <a:pathLst>
                  <a:path w="406" h="758" extrusionOk="0">
                    <a:moveTo>
                      <a:pt x="169" y="1"/>
                    </a:moveTo>
                    <a:cubicBezTo>
                      <a:pt x="133" y="1"/>
                      <a:pt x="98" y="7"/>
                      <a:pt x="66" y="21"/>
                    </a:cubicBezTo>
                    <a:cubicBezTo>
                      <a:pt x="27" y="34"/>
                      <a:pt x="27" y="73"/>
                      <a:pt x="66" y="89"/>
                    </a:cubicBezTo>
                    <a:cubicBezTo>
                      <a:pt x="130" y="120"/>
                      <a:pt x="195" y="118"/>
                      <a:pt x="268" y="136"/>
                    </a:cubicBezTo>
                    <a:lnTo>
                      <a:pt x="268" y="136"/>
                    </a:lnTo>
                    <a:cubicBezTo>
                      <a:pt x="217" y="197"/>
                      <a:pt x="129" y="230"/>
                      <a:pt x="53" y="264"/>
                    </a:cubicBezTo>
                    <a:cubicBezTo>
                      <a:pt x="1" y="290"/>
                      <a:pt x="40" y="371"/>
                      <a:pt x="95" y="371"/>
                    </a:cubicBezTo>
                    <a:cubicBezTo>
                      <a:pt x="120" y="366"/>
                      <a:pt x="143" y="363"/>
                      <a:pt x="164" y="363"/>
                    </a:cubicBezTo>
                    <a:cubicBezTo>
                      <a:pt x="250" y="363"/>
                      <a:pt x="288" y="410"/>
                      <a:pt x="257" y="520"/>
                    </a:cubicBezTo>
                    <a:cubicBezTo>
                      <a:pt x="244" y="575"/>
                      <a:pt x="202" y="669"/>
                      <a:pt x="134" y="695"/>
                    </a:cubicBezTo>
                    <a:cubicBezTo>
                      <a:pt x="121" y="708"/>
                      <a:pt x="108" y="721"/>
                      <a:pt x="121" y="737"/>
                    </a:cubicBezTo>
                    <a:cubicBezTo>
                      <a:pt x="135" y="751"/>
                      <a:pt x="150" y="757"/>
                      <a:pt x="166" y="757"/>
                    </a:cubicBezTo>
                    <a:cubicBezTo>
                      <a:pt x="253" y="757"/>
                      <a:pt x="353" y="565"/>
                      <a:pt x="364" y="507"/>
                    </a:cubicBezTo>
                    <a:cubicBezTo>
                      <a:pt x="397" y="385"/>
                      <a:pt x="347" y="311"/>
                      <a:pt x="264" y="278"/>
                    </a:cubicBezTo>
                    <a:lnTo>
                      <a:pt x="264" y="278"/>
                    </a:lnTo>
                    <a:cubicBezTo>
                      <a:pt x="324" y="240"/>
                      <a:pt x="375" y="190"/>
                      <a:pt x="406" y="115"/>
                    </a:cubicBezTo>
                    <a:cubicBezTo>
                      <a:pt x="406" y="102"/>
                      <a:pt x="390" y="60"/>
                      <a:pt x="377" y="60"/>
                    </a:cubicBezTo>
                    <a:cubicBezTo>
                      <a:pt x="314" y="25"/>
                      <a:pt x="240" y="1"/>
                      <a:pt x="169" y="1"/>
                    </a:cubicBezTo>
                    <a:close/>
                  </a:path>
                </a:pathLst>
              </a:custGeom>
              <a:solidFill>
                <a:srgbClr val="3F100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96" name="Google Shape;1739;p44">
                <a:extLst>
                  <a:ext uri="{FF2B5EF4-FFF2-40B4-BE49-F238E27FC236}">
                    <a16:creationId xmlns:a16="http://schemas.microsoft.com/office/drawing/2014/main" id="{C6F48E55-AD7D-2F9F-DE2E-16DE096D6CC6}"/>
                  </a:ext>
                </a:extLst>
              </p:cNvPr>
              <p:cNvSpPr/>
              <p:nvPr/>
            </p:nvSpPr>
            <p:spPr>
              <a:xfrm flipH="1">
                <a:off x="1116131" y="4246849"/>
                <a:ext cx="253209" cy="198674"/>
              </a:xfrm>
              <a:custGeom>
                <a:avLst/>
                <a:gdLst/>
                <a:ahLst/>
                <a:cxnLst/>
                <a:rect l="l" t="t" r="r" b="b"/>
                <a:pathLst>
                  <a:path w="1523" h="1124" extrusionOk="0">
                    <a:moveTo>
                      <a:pt x="1140" y="1"/>
                    </a:moveTo>
                    <a:cubicBezTo>
                      <a:pt x="1043" y="1"/>
                      <a:pt x="955" y="12"/>
                      <a:pt x="917" y="27"/>
                    </a:cubicBezTo>
                    <a:cubicBezTo>
                      <a:pt x="743" y="73"/>
                      <a:pt x="570" y="211"/>
                      <a:pt x="583" y="360"/>
                    </a:cubicBezTo>
                    <a:lnTo>
                      <a:pt x="583" y="360"/>
                    </a:lnTo>
                    <a:cubicBezTo>
                      <a:pt x="526" y="344"/>
                      <a:pt x="465" y="334"/>
                      <a:pt x="409" y="334"/>
                    </a:cubicBezTo>
                    <a:cubicBezTo>
                      <a:pt x="348" y="334"/>
                      <a:pt x="293" y="346"/>
                      <a:pt x="253" y="377"/>
                    </a:cubicBezTo>
                    <a:cubicBezTo>
                      <a:pt x="146" y="455"/>
                      <a:pt x="181" y="548"/>
                      <a:pt x="250" y="630"/>
                    </a:cubicBezTo>
                    <a:lnTo>
                      <a:pt x="250" y="630"/>
                    </a:lnTo>
                    <a:cubicBezTo>
                      <a:pt x="134" y="676"/>
                      <a:pt x="0" y="758"/>
                      <a:pt x="10" y="876"/>
                    </a:cubicBezTo>
                    <a:cubicBezTo>
                      <a:pt x="24" y="1032"/>
                      <a:pt x="121" y="1123"/>
                      <a:pt x="265" y="1123"/>
                    </a:cubicBezTo>
                    <a:cubicBezTo>
                      <a:pt x="283" y="1123"/>
                      <a:pt x="302" y="1122"/>
                      <a:pt x="321" y="1119"/>
                    </a:cubicBezTo>
                    <a:cubicBezTo>
                      <a:pt x="376" y="1119"/>
                      <a:pt x="376" y="1012"/>
                      <a:pt x="321" y="1012"/>
                    </a:cubicBezTo>
                    <a:cubicBezTo>
                      <a:pt x="201" y="999"/>
                      <a:pt x="188" y="931"/>
                      <a:pt x="269" y="782"/>
                    </a:cubicBezTo>
                    <a:cubicBezTo>
                      <a:pt x="308" y="756"/>
                      <a:pt x="350" y="740"/>
                      <a:pt x="402" y="727"/>
                    </a:cubicBezTo>
                    <a:cubicBezTo>
                      <a:pt x="444" y="714"/>
                      <a:pt x="470" y="646"/>
                      <a:pt x="431" y="607"/>
                    </a:cubicBezTo>
                    <a:cubicBezTo>
                      <a:pt x="322" y="519"/>
                      <a:pt x="370" y="491"/>
                      <a:pt x="456" y="491"/>
                    </a:cubicBezTo>
                    <a:cubicBezTo>
                      <a:pt x="540" y="491"/>
                      <a:pt x="660" y="518"/>
                      <a:pt x="700" y="539"/>
                    </a:cubicBezTo>
                    <a:cubicBezTo>
                      <a:pt x="709" y="542"/>
                      <a:pt x="719" y="543"/>
                      <a:pt x="727" y="543"/>
                    </a:cubicBezTo>
                    <a:cubicBezTo>
                      <a:pt x="792" y="543"/>
                      <a:pt x="828" y="466"/>
                      <a:pt x="768" y="432"/>
                    </a:cubicBezTo>
                    <a:cubicBezTo>
                      <a:pt x="538" y="270"/>
                      <a:pt x="1011" y="92"/>
                      <a:pt x="1092" y="92"/>
                    </a:cubicBezTo>
                    <a:cubicBezTo>
                      <a:pt x="1241" y="92"/>
                      <a:pt x="1361" y="121"/>
                      <a:pt x="1484" y="160"/>
                    </a:cubicBezTo>
                    <a:lnTo>
                      <a:pt x="1497" y="160"/>
                    </a:lnTo>
                    <a:cubicBezTo>
                      <a:pt x="1522" y="38"/>
                      <a:pt x="1317" y="1"/>
                      <a:pt x="1140" y="1"/>
                    </a:cubicBezTo>
                    <a:close/>
                  </a:path>
                </a:pathLst>
              </a:custGeom>
              <a:solidFill>
                <a:srgbClr val="3F100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97" name="Google Shape;1740;p44">
                <a:extLst>
                  <a:ext uri="{FF2B5EF4-FFF2-40B4-BE49-F238E27FC236}">
                    <a16:creationId xmlns:a16="http://schemas.microsoft.com/office/drawing/2014/main" id="{4667FC37-34FC-E8CD-B4B7-75B04D429127}"/>
                  </a:ext>
                </a:extLst>
              </p:cNvPr>
              <p:cNvSpPr/>
              <p:nvPr/>
            </p:nvSpPr>
            <p:spPr>
              <a:xfrm flipH="1">
                <a:off x="404553" y="4806458"/>
                <a:ext cx="260358" cy="231727"/>
              </a:xfrm>
              <a:custGeom>
                <a:avLst/>
                <a:gdLst/>
                <a:ahLst/>
                <a:cxnLst/>
                <a:rect l="l" t="t" r="r" b="b"/>
                <a:pathLst>
                  <a:path w="1566" h="1311" extrusionOk="0">
                    <a:moveTo>
                      <a:pt x="1025" y="1"/>
                    </a:moveTo>
                    <a:cubicBezTo>
                      <a:pt x="755" y="1"/>
                      <a:pt x="513" y="208"/>
                      <a:pt x="513" y="208"/>
                    </a:cubicBezTo>
                    <a:lnTo>
                      <a:pt x="1" y="992"/>
                    </a:lnTo>
                    <a:cubicBezTo>
                      <a:pt x="1" y="992"/>
                      <a:pt x="256" y="1311"/>
                      <a:pt x="641" y="1311"/>
                    </a:cubicBezTo>
                    <a:cubicBezTo>
                      <a:pt x="724" y="1311"/>
                      <a:pt x="812" y="1296"/>
                      <a:pt x="905" y="1261"/>
                    </a:cubicBezTo>
                    <a:cubicBezTo>
                      <a:pt x="1443" y="1073"/>
                      <a:pt x="1566" y="221"/>
                      <a:pt x="1229" y="46"/>
                    </a:cubicBezTo>
                    <a:cubicBezTo>
                      <a:pt x="1161" y="13"/>
                      <a:pt x="1092" y="1"/>
                      <a:pt x="1025" y="1"/>
                    </a:cubicBezTo>
                    <a:close/>
                  </a:path>
                </a:pathLst>
              </a:custGeom>
              <a:solidFill>
                <a:srgbClr val="B2565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98" name="Google Shape;1741;p44">
                <a:extLst>
                  <a:ext uri="{FF2B5EF4-FFF2-40B4-BE49-F238E27FC236}">
                    <a16:creationId xmlns:a16="http://schemas.microsoft.com/office/drawing/2014/main" id="{4BEE7FA8-4F83-724B-5DEA-019232093727}"/>
                  </a:ext>
                </a:extLst>
              </p:cNvPr>
              <p:cNvSpPr/>
              <p:nvPr/>
            </p:nvSpPr>
            <p:spPr>
              <a:xfrm flipH="1">
                <a:off x="449276" y="4911274"/>
                <a:ext cx="146140" cy="97039"/>
              </a:xfrm>
              <a:custGeom>
                <a:avLst/>
                <a:gdLst/>
                <a:ahLst/>
                <a:cxnLst/>
                <a:rect l="l" t="t" r="r" b="b"/>
                <a:pathLst>
                  <a:path w="879" h="549" extrusionOk="0">
                    <a:moveTo>
                      <a:pt x="683" y="0"/>
                    </a:moveTo>
                    <a:cubicBezTo>
                      <a:pt x="565" y="0"/>
                      <a:pt x="448" y="29"/>
                      <a:pt x="338" y="75"/>
                    </a:cubicBezTo>
                    <a:cubicBezTo>
                      <a:pt x="202" y="140"/>
                      <a:pt x="27" y="302"/>
                      <a:pt x="1" y="451"/>
                    </a:cubicBezTo>
                    <a:cubicBezTo>
                      <a:pt x="1" y="478"/>
                      <a:pt x="17" y="493"/>
                      <a:pt x="37" y="493"/>
                    </a:cubicBezTo>
                    <a:cubicBezTo>
                      <a:pt x="47" y="493"/>
                      <a:pt x="59" y="489"/>
                      <a:pt x="69" y="480"/>
                    </a:cubicBezTo>
                    <a:cubicBezTo>
                      <a:pt x="150" y="399"/>
                      <a:pt x="202" y="302"/>
                      <a:pt x="283" y="237"/>
                    </a:cubicBezTo>
                    <a:cubicBezTo>
                      <a:pt x="312" y="237"/>
                      <a:pt x="325" y="221"/>
                      <a:pt x="351" y="221"/>
                    </a:cubicBezTo>
                    <a:cubicBezTo>
                      <a:pt x="406" y="221"/>
                      <a:pt x="500" y="237"/>
                      <a:pt x="513" y="302"/>
                    </a:cubicBezTo>
                    <a:cubicBezTo>
                      <a:pt x="555" y="439"/>
                      <a:pt x="414" y="470"/>
                      <a:pt x="296" y="470"/>
                    </a:cubicBezTo>
                    <a:cubicBezTo>
                      <a:pt x="261" y="470"/>
                      <a:pt x="227" y="467"/>
                      <a:pt x="202" y="464"/>
                    </a:cubicBezTo>
                    <a:cubicBezTo>
                      <a:pt x="176" y="464"/>
                      <a:pt x="163" y="506"/>
                      <a:pt x="189" y="519"/>
                    </a:cubicBezTo>
                    <a:cubicBezTo>
                      <a:pt x="229" y="539"/>
                      <a:pt x="274" y="548"/>
                      <a:pt x="320" y="548"/>
                    </a:cubicBezTo>
                    <a:cubicBezTo>
                      <a:pt x="461" y="548"/>
                      <a:pt x="607" y="460"/>
                      <a:pt x="607" y="318"/>
                    </a:cubicBezTo>
                    <a:cubicBezTo>
                      <a:pt x="607" y="221"/>
                      <a:pt x="526" y="156"/>
                      <a:pt x="445" y="140"/>
                    </a:cubicBezTo>
                    <a:lnTo>
                      <a:pt x="406" y="140"/>
                    </a:lnTo>
                    <a:cubicBezTo>
                      <a:pt x="504" y="92"/>
                      <a:pt x="610" y="64"/>
                      <a:pt x="724" y="64"/>
                    </a:cubicBezTo>
                    <a:cubicBezTo>
                      <a:pt x="765" y="64"/>
                      <a:pt x="807" y="67"/>
                      <a:pt x="850" y="75"/>
                    </a:cubicBezTo>
                    <a:cubicBezTo>
                      <a:pt x="879" y="75"/>
                      <a:pt x="879" y="33"/>
                      <a:pt x="850" y="20"/>
                    </a:cubicBezTo>
                    <a:cubicBezTo>
                      <a:pt x="794" y="6"/>
                      <a:pt x="738" y="0"/>
                      <a:pt x="683" y="0"/>
                    </a:cubicBezTo>
                    <a:close/>
                  </a:path>
                </a:pathLst>
              </a:custGeom>
              <a:solidFill>
                <a:srgbClr val="91362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99" name="Google Shape;1742;p44">
                <a:extLst>
                  <a:ext uri="{FF2B5EF4-FFF2-40B4-BE49-F238E27FC236}">
                    <a16:creationId xmlns:a16="http://schemas.microsoft.com/office/drawing/2014/main" id="{4971CA03-3491-3C33-8BF4-6FCF12B9E95D}"/>
                  </a:ext>
                </a:extLst>
              </p:cNvPr>
              <p:cNvSpPr/>
              <p:nvPr/>
            </p:nvSpPr>
            <p:spPr>
              <a:xfrm flipH="1">
                <a:off x="438469" y="4921526"/>
                <a:ext cx="152624" cy="95802"/>
              </a:xfrm>
              <a:custGeom>
                <a:avLst/>
                <a:gdLst/>
                <a:ahLst/>
                <a:cxnLst/>
                <a:rect l="l" t="t" r="r" b="b"/>
                <a:pathLst>
                  <a:path w="918" h="542" extrusionOk="0">
                    <a:moveTo>
                      <a:pt x="717" y="1"/>
                    </a:moveTo>
                    <a:cubicBezTo>
                      <a:pt x="594" y="1"/>
                      <a:pt x="487" y="30"/>
                      <a:pt x="380" y="82"/>
                    </a:cubicBezTo>
                    <a:lnTo>
                      <a:pt x="419" y="82"/>
                    </a:lnTo>
                    <a:cubicBezTo>
                      <a:pt x="500" y="98"/>
                      <a:pt x="581" y="163"/>
                      <a:pt x="581" y="260"/>
                    </a:cubicBezTo>
                    <a:cubicBezTo>
                      <a:pt x="581" y="406"/>
                      <a:pt x="432" y="487"/>
                      <a:pt x="299" y="487"/>
                    </a:cubicBezTo>
                    <a:cubicBezTo>
                      <a:pt x="257" y="487"/>
                      <a:pt x="205" y="487"/>
                      <a:pt x="163" y="461"/>
                    </a:cubicBezTo>
                    <a:cubicBezTo>
                      <a:pt x="137" y="448"/>
                      <a:pt x="150" y="406"/>
                      <a:pt x="176" y="406"/>
                    </a:cubicBezTo>
                    <a:lnTo>
                      <a:pt x="244" y="406"/>
                    </a:lnTo>
                    <a:cubicBezTo>
                      <a:pt x="367" y="406"/>
                      <a:pt x="529" y="393"/>
                      <a:pt x="487" y="244"/>
                    </a:cubicBezTo>
                    <a:cubicBezTo>
                      <a:pt x="474" y="179"/>
                      <a:pt x="393" y="163"/>
                      <a:pt x="338" y="163"/>
                    </a:cubicBezTo>
                    <a:lnTo>
                      <a:pt x="325" y="163"/>
                    </a:lnTo>
                    <a:cubicBezTo>
                      <a:pt x="299" y="163"/>
                      <a:pt x="286" y="179"/>
                      <a:pt x="257" y="179"/>
                    </a:cubicBezTo>
                    <a:cubicBezTo>
                      <a:pt x="176" y="244"/>
                      <a:pt x="124" y="341"/>
                      <a:pt x="43" y="422"/>
                    </a:cubicBezTo>
                    <a:cubicBezTo>
                      <a:pt x="27" y="435"/>
                      <a:pt x="27" y="435"/>
                      <a:pt x="14" y="435"/>
                    </a:cubicBezTo>
                    <a:lnTo>
                      <a:pt x="1" y="435"/>
                    </a:lnTo>
                    <a:cubicBezTo>
                      <a:pt x="1" y="435"/>
                      <a:pt x="124" y="542"/>
                      <a:pt x="312" y="542"/>
                    </a:cubicBezTo>
                    <a:cubicBezTo>
                      <a:pt x="367" y="542"/>
                      <a:pt x="419" y="542"/>
                      <a:pt x="487" y="516"/>
                    </a:cubicBezTo>
                    <a:cubicBezTo>
                      <a:pt x="704" y="435"/>
                      <a:pt x="918" y="124"/>
                      <a:pt x="837" y="17"/>
                    </a:cubicBezTo>
                    <a:lnTo>
                      <a:pt x="824" y="17"/>
                    </a:lnTo>
                    <a:cubicBezTo>
                      <a:pt x="785" y="1"/>
                      <a:pt x="743" y="1"/>
                      <a:pt x="717" y="1"/>
                    </a:cubicBezTo>
                    <a:close/>
                  </a:path>
                </a:pathLst>
              </a:custGeom>
              <a:solidFill>
                <a:srgbClr val="A1463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200" name="Google Shape;1743;p44">
                <a:extLst>
                  <a:ext uri="{FF2B5EF4-FFF2-40B4-BE49-F238E27FC236}">
                    <a16:creationId xmlns:a16="http://schemas.microsoft.com/office/drawing/2014/main" id="{F265C858-3E27-9946-405C-1E9EFF55994E}"/>
                  </a:ext>
                </a:extLst>
              </p:cNvPr>
              <p:cNvSpPr/>
              <p:nvPr/>
            </p:nvSpPr>
            <p:spPr>
              <a:xfrm flipH="1">
                <a:off x="451936" y="4912335"/>
                <a:ext cx="139157" cy="95271"/>
              </a:xfrm>
              <a:custGeom>
                <a:avLst/>
                <a:gdLst/>
                <a:ahLst/>
                <a:cxnLst/>
                <a:rect l="l" t="t" r="r" b="b"/>
                <a:pathLst>
                  <a:path w="837" h="539" extrusionOk="0">
                    <a:moveTo>
                      <a:pt x="610" y="1"/>
                    </a:moveTo>
                    <a:cubicBezTo>
                      <a:pt x="500" y="1"/>
                      <a:pt x="351" y="40"/>
                      <a:pt x="231" y="108"/>
                    </a:cubicBezTo>
                    <a:cubicBezTo>
                      <a:pt x="205" y="134"/>
                      <a:pt x="163" y="163"/>
                      <a:pt x="124" y="202"/>
                    </a:cubicBezTo>
                    <a:cubicBezTo>
                      <a:pt x="56" y="270"/>
                      <a:pt x="1" y="364"/>
                      <a:pt x="1" y="487"/>
                    </a:cubicBezTo>
                    <a:lnTo>
                      <a:pt x="14" y="487"/>
                    </a:lnTo>
                    <a:cubicBezTo>
                      <a:pt x="27" y="487"/>
                      <a:pt x="27" y="487"/>
                      <a:pt x="43" y="474"/>
                    </a:cubicBezTo>
                    <a:cubicBezTo>
                      <a:pt x="124" y="393"/>
                      <a:pt x="176" y="296"/>
                      <a:pt x="257" y="231"/>
                    </a:cubicBezTo>
                    <a:cubicBezTo>
                      <a:pt x="286" y="231"/>
                      <a:pt x="299" y="215"/>
                      <a:pt x="325" y="215"/>
                    </a:cubicBezTo>
                    <a:lnTo>
                      <a:pt x="338" y="215"/>
                    </a:lnTo>
                    <a:cubicBezTo>
                      <a:pt x="393" y="215"/>
                      <a:pt x="474" y="231"/>
                      <a:pt x="487" y="296"/>
                    </a:cubicBezTo>
                    <a:cubicBezTo>
                      <a:pt x="529" y="445"/>
                      <a:pt x="367" y="458"/>
                      <a:pt x="244" y="458"/>
                    </a:cubicBezTo>
                    <a:lnTo>
                      <a:pt x="176" y="458"/>
                    </a:lnTo>
                    <a:cubicBezTo>
                      <a:pt x="150" y="458"/>
                      <a:pt x="137" y="500"/>
                      <a:pt x="163" y="513"/>
                    </a:cubicBezTo>
                    <a:cubicBezTo>
                      <a:pt x="205" y="539"/>
                      <a:pt x="257" y="539"/>
                      <a:pt x="299" y="539"/>
                    </a:cubicBezTo>
                    <a:cubicBezTo>
                      <a:pt x="432" y="539"/>
                      <a:pt x="581" y="458"/>
                      <a:pt x="581" y="312"/>
                    </a:cubicBezTo>
                    <a:cubicBezTo>
                      <a:pt x="581" y="215"/>
                      <a:pt x="500" y="150"/>
                      <a:pt x="419" y="134"/>
                    </a:cubicBezTo>
                    <a:lnTo>
                      <a:pt x="380" y="134"/>
                    </a:lnTo>
                    <a:cubicBezTo>
                      <a:pt x="487" y="82"/>
                      <a:pt x="594" y="53"/>
                      <a:pt x="717" y="53"/>
                    </a:cubicBezTo>
                    <a:cubicBezTo>
                      <a:pt x="743" y="53"/>
                      <a:pt x="785" y="53"/>
                      <a:pt x="824" y="69"/>
                    </a:cubicBezTo>
                    <a:lnTo>
                      <a:pt x="837" y="69"/>
                    </a:lnTo>
                    <a:cubicBezTo>
                      <a:pt x="824" y="40"/>
                      <a:pt x="785" y="27"/>
                      <a:pt x="743" y="27"/>
                    </a:cubicBezTo>
                    <a:cubicBezTo>
                      <a:pt x="704" y="14"/>
                      <a:pt x="662" y="1"/>
                      <a:pt x="610" y="1"/>
                    </a:cubicBezTo>
                    <a:close/>
                  </a:path>
                </a:pathLst>
              </a:custGeom>
              <a:solidFill>
                <a:srgbClr val="91362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201" name="Google Shape;1744;p44">
                <a:extLst>
                  <a:ext uri="{FF2B5EF4-FFF2-40B4-BE49-F238E27FC236}">
                    <a16:creationId xmlns:a16="http://schemas.microsoft.com/office/drawing/2014/main" id="{0BDF236D-114F-17F2-B3A1-021CF29DDFDB}"/>
                  </a:ext>
                </a:extLst>
              </p:cNvPr>
              <p:cNvSpPr/>
              <p:nvPr/>
            </p:nvSpPr>
            <p:spPr>
              <a:xfrm flipH="1">
                <a:off x="471887" y="4819892"/>
                <a:ext cx="85290" cy="50906"/>
              </a:xfrm>
              <a:custGeom>
                <a:avLst/>
                <a:gdLst/>
                <a:ahLst/>
                <a:cxnLst/>
                <a:rect l="l" t="t" r="r" b="b"/>
                <a:pathLst>
                  <a:path w="513" h="288" extrusionOk="0">
                    <a:moveTo>
                      <a:pt x="314" y="0"/>
                    </a:moveTo>
                    <a:cubicBezTo>
                      <a:pt x="167" y="0"/>
                      <a:pt x="1" y="58"/>
                      <a:pt x="1" y="213"/>
                    </a:cubicBezTo>
                    <a:cubicBezTo>
                      <a:pt x="1" y="239"/>
                      <a:pt x="27" y="281"/>
                      <a:pt x="53" y="281"/>
                    </a:cubicBezTo>
                    <a:cubicBezTo>
                      <a:pt x="70" y="286"/>
                      <a:pt x="86" y="288"/>
                      <a:pt x="101" y="288"/>
                    </a:cubicBezTo>
                    <a:cubicBezTo>
                      <a:pt x="168" y="288"/>
                      <a:pt x="217" y="247"/>
                      <a:pt x="283" y="226"/>
                    </a:cubicBezTo>
                    <a:cubicBezTo>
                      <a:pt x="364" y="187"/>
                      <a:pt x="432" y="158"/>
                      <a:pt x="487" y="90"/>
                    </a:cubicBezTo>
                    <a:cubicBezTo>
                      <a:pt x="513" y="64"/>
                      <a:pt x="500" y="38"/>
                      <a:pt x="471" y="25"/>
                    </a:cubicBezTo>
                    <a:cubicBezTo>
                      <a:pt x="429" y="9"/>
                      <a:pt x="373" y="0"/>
                      <a:pt x="314" y="0"/>
                    </a:cubicBezTo>
                    <a:close/>
                  </a:path>
                </a:pathLst>
              </a:custGeom>
              <a:solidFill>
                <a:srgbClr val="BA4C3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202" name="Google Shape;1745;p44">
                <a:extLst>
                  <a:ext uri="{FF2B5EF4-FFF2-40B4-BE49-F238E27FC236}">
                    <a16:creationId xmlns:a16="http://schemas.microsoft.com/office/drawing/2014/main" id="{1E5398F2-1454-8670-453A-84328C5AC2A8}"/>
                  </a:ext>
                </a:extLst>
              </p:cNvPr>
              <p:cNvSpPr/>
              <p:nvPr/>
            </p:nvSpPr>
            <p:spPr>
              <a:xfrm flipH="1">
                <a:off x="563993" y="4876277"/>
                <a:ext cx="24938" cy="21918"/>
              </a:xfrm>
              <a:custGeom>
                <a:avLst/>
                <a:gdLst/>
                <a:ahLst/>
                <a:cxnLst/>
                <a:rect l="l" t="t" r="r" b="b"/>
                <a:pathLst>
                  <a:path w="150" h="124" extrusionOk="0">
                    <a:moveTo>
                      <a:pt x="82" y="1"/>
                    </a:moveTo>
                    <a:cubicBezTo>
                      <a:pt x="1" y="1"/>
                      <a:pt x="1" y="124"/>
                      <a:pt x="82" y="124"/>
                    </a:cubicBezTo>
                    <a:cubicBezTo>
                      <a:pt x="150" y="124"/>
                      <a:pt x="150" y="1"/>
                      <a:pt x="82" y="1"/>
                    </a:cubicBezTo>
                    <a:close/>
                  </a:path>
                </a:pathLst>
              </a:custGeom>
              <a:solidFill>
                <a:srgbClr val="BA4C3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3213" name="Google Shape;1756;p44">
              <a:extLst>
                <a:ext uri="{FF2B5EF4-FFF2-40B4-BE49-F238E27FC236}">
                  <a16:creationId xmlns:a16="http://schemas.microsoft.com/office/drawing/2014/main" id="{CF081E90-AB73-4288-1560-7AB8C132C52A}"/>
                </a:ext>
              </a:extLst>
            </p:cNvPr>
            <p:cNvSpPr/>
            <p:nvPr/>
          </p:nvSpPr>
          <p:spPr>
            <a:xfrm flipH="1">
              <a:off x="2081416" y="4232001"/>
              <a:ext cx="15794" cy="14494"/>
            </a:xfrm>
            <a:custGeom>
              <a:avLst/>
              <a:gdLst/>
              <a:ahLst/>
              <a:cxnLst/>
              <a:rect l="l" t="t" r="r" b="b"/>
              <a:pathLst>
                <a:path w="95" h="82" extrusionOk="0">
                  <a:moveTo>
                    <a:pt x="95" y="1"/>
                  </a:moveTo>
                  <a:lnTo>
                    <a:pt x="82" y="14"/>
                  </a:lnTo>
                  <a:cubicBezTo>
                    <a:pt x="82" y="14"/>
                    <a:pt x="82" y="14"/>
                    <a:pt x="82" y="14"/>
                  </a:cubicBezTo>
                  <a:lnTo>
                    <a:pt x="82" y="14"/>
                  </a:lnTo>
                  <a:cubicBezTo>
                    <a:pt x="86" y="10"/>
                    <a:pt x="91" y="5"/>
                    <a:pt x="95" y="1"/>
                  </a:cubicBezTo>
                  <a:close/>
                  <a:moveTo>
                    <a:pt x="82" y="14"/>
                  </a:moveTo>
                  <a:lnTo>
                    <a:pt x="82" y="14"/>
                  </a:lnTo>
                  <a:cubicBezTo>
                    <a:pt x="57" y="38"/>
                    <a:pt x="25" y="60"/>
                    <a:pt x="1" y="82"/>
                  </a:cubicBezTo>
                  <a:lnTo>
                    <a:pt x="30" y="82"/>
                  </a:lnTo>
                  <a:cubicBezTo>
                    <a:pt x="56" y="69"/>
                    <a:pt x="69" y="56"/>
                    <a:pt x="82" y="14"/>
                  </a:cubicBezTo>
                  <a:close/>
                </a:path>
              </a:pathLst>
            </a:custGeom>
            <a:solidFill>
              <a:srgbClr val="FBB8B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22" name="Google Shape;1765;p44">
              <a:extLst>
                <a:ext uri="{FF2B5EF4-FFF2-40B4-BE49-F238E27FC236}">
                  <a16:creationId xmlns:a16="http://schemas.microsoft.com/office/drawing/2014/main" id="{FD88C6F5-ABD3-A8CC-313B-7C23F5AE788D}"/>
                </a:ext>
              </a:extLst>
            </p:cNvPr>
            <p:cNvSpPr/>
            <p:nvPr/>
          </p:nvSpPr>
          <p:spPr>
            <a:xfrm flipH="1">
              <a:off x="1600935" y="4647201"/>
              <a:ext cx="796868" cy="795048"/>
            </a:xfrm>
            <a:custGeom>
              <a:avLst/>
              <a:gdLst/>
              <a:ahLst/>
              <a:cxnLst/>
              <a:rect l="l" t="t" r="r" b="b"/>
              <a:pathLst>
                <a:path w="4793" h="4498" extrusionOk="0">
                  <a:moveTo>
                    <a:pt x="2418" y="124"/>
                  </a:moveTo>
                  <a:cubicBezTo>
                    <a:pt x="2389" y="124"/>
                    <a:pt x="2376" y="137"/>
                    <a:pt x="2376" y="163"/>
                  </a:cubicBezTo>
                  <a:cubicBezTo>
                    <a:pt x="2363" y="192"/>
                    <a:pt x="2389" y="218"/>
                    <a:pt x="2418" y="218"/>
                  </a:cubicBezTo>
                  <a:cubicBezTo>
                    <a:pt x="2470" y="218"/>
                    <a:pt x="2525" y="231"/>
                    <a:pt x="2593" y="244"/>
                  </a:cubicBezTo>
                  <a:cubicBezTo>
                    <a:pt x="2606" y="257"/>
                    <a:pt x="2619" y="257"/>
                    <a:pt x="2632" y="273"/>
                  </a:cubicBezTo>
                  <a:lnTo>
                    <a:pt x="2648" y="273"/>
                  </a:lnTo>
                  <a:cubicBezTo>
                    <a:pt x="2674" y="273"/>
                    <a:pt x="2687" y="257"/>
                    <a:pt x="2700" y="231"/>
                  </a:cubicBezTo>
                  <a:cubicBezTo>
                    <a:pt x="2700" y="218"/>
                    <a:pt x="2687" y="192"/>
                    <a:pt x="2674" y="176"/>
                  </a:cubicBezTo>
                  <a:cubicBezTo>
                    <a:pt x="2648" y="176"/>
                    <a:pt x="2632" y="163"/>
                    <a:pt x="2619" y="163"/>
                  </a:cubicBezTo>
                  <a:cubicBezTo>
                    <a:pt x="2551" y="137"/>
                    <a:pt x="2486" y="124"/>
                    <a:pt x="2418" y="124"/>
                  </a:cubicBezTo>
                  <a:close/>
                  <a:moveTo>
                    <a:pt x="56" y="1"/>
                  </a:moveTo>
                  <a:cubicBezTo>
                    <a:pt x="27" y="1"/>
                    <a:pt x="1" y="30"/>
                    <a:pt x="14" y="56"/>
                  </a:cubicBezTo>
                  <a:cubicBezTo>
                    <a:pt x="14" y="137"/>
                    <a:pt x="27" y="218"/>
                    <a:pt x="56" y="299"/>
                  </a:cubicBezTo>
                  <a:cubicBezTo>
                    <a:pt x="56" y="312"/>
                    <a:pt x="69" y="325"/>
                    <a:pt x="95" y="325"/>
                  </a:cubicBezTo>
                  <a:lnTo>
                    <a:pt x="108" y="325"/>
                  </a:lnTo>
                  <a:cubicBezTo>
                    <a:pt x="137" y="325"/>
                    <a:pt x="150" y="299"/>
                    <a:pt x="137" y="273"/>
                  </a:cubicBezTo>
                  <a:cubicBezTo>
                    <a:pt x="121" y="205"/>
                    <a:pt x="108" y="124"/>
                    <a:pt x="108" y="43"/>
                  </a:cubicBezTo>
                  <a:cubicBezTo>
                    <a:pt x="95" y="14"/>
                    <a:pt x="82" y="1"/>
                    <a:pt x="56" y="1"/>
                  </a:cubicBezTo>
                  <a:close/>
                  <a:moveTo>
                    <a:pt x="2048" y="185"/>
                  </a:moveTo>
                  <a:cubicBezTo>
                    <a:pt x="2040" y="185"/>
                    <a:pt x="2033" y="187"/>
                    <a:pt x="2026" y="192"/>
                  </a:cubicBezTo>
                  <a:cubicBezTo>
                    <a:pt x="1958" y="231"/>
                    <a:pt x="1877" y="273"/>
                    <a:pt x="1822" y="338"/>
                  </a:cubicBezTo>
                  <a:cubicBezTo>
                    <a:pt x="1796" y="354"/>
                    <a:pt x="1796" y="380"/>
                    <a:pt x="1822" y="406"/>
                  </a:cubicBezTo>
                  <a:cubicBezTo>
                    <a:pt x="1822" y="419"/>
                    <a:pt x="1838" y="419"/>
                    <a:pt x="1851" y="419"/>
                  </a:cubicBezTo>
                  <a:cubicBezTo>
                    <a:pt x="1864" y="419"/>
                    <a:pt x="1877" y="419"/>
                    <a:pt x="1890" y="406"/>
                  </a:cubicBezTo>
                  <a:cubicBezTo>
                    <a:pt x="1945" y="354"/>
                    <a:pt x="2000" y="312"/>
                    <a:pt x="2065" y="273"/>
                  </a:cubicBezTo>
                  <a:cubicBezTo>
                    <a:pt x="2094" y="273"/>
                    <a:pt x="2107" y="231"/>
                    <a:pt x="2094" y="218"/>
                  </a:cubicBezTo>
                  <a:cubicBezTo>
                    <a:pt x="2085" y="199"/>
                    <a:pt x="2067" y="185"/>
                    <a:pt x="2048" y="185"/>
                  </a:cubicBezTo>
                  <a:close/>
                  <a:moveTo>
                    <a:pt x="2970" y="371"/>
                  </a:moveTo>
                  <a:cubicBezTo>
                    <a:pt x="2959" y="371"/>
                    <a:pt x="2948" y="374"/>
                    <a:pt x="2943" y="380"/>
                  </a:cubicBezTo>
                  <a:cubicBezTo>
                    <a:pt x="2917" y="393"/>
                    <a:pt x="2917" y="435"/>
                    <a:pt x="2943" y="448"/>
                  </a:cubicBezTo>
                  <a:cubicBezTo>
                    <a:pt x="2985" y="500"/>
                    <a:pt x="3011" y="568"/>
                    <a:pt x="3011" y="636"/>
                  </a:cubicBezTo>
                  <a:cubicBezTo>
                    <a:pt x="3011" y="662"/>
                    <a:pt x="3037" y="678"/>
                    <a:pt x="3066" y="678"/>
                  </a:cubicBezTo>
                  <a:cubicBezTo>
                    <a:pt x="3092" y="678"/>
                    <a:pt x="3105" y="662"/>
                    <a:pt x="3105" y="636"/>
                  </a:cubicBezTo>
                  <a:cubicBezTo>
                    <a:pt x="3105" y="542"/>
                    <a:pt x="3079" y="461"/>
                    <a:pt x="3011" y="393"/>
                  </a:cubicBezTo>
                  <a:cubicBezTo>
                    <a:pt x="3003" y="378"/>
                    <a:pt x="2986" y="371"/>
                    <a:pt x="2970" y="371"/>
                  </a:cubicBezTo>
                  <a:close/>
                  <a:moveTo>
                    <a:pt x="197" y="605"/>
                  </a:moveTo>
                  <a:cubicBezTo>
                    <a:pt x="190" y="605"/>
                    <a:pt x="183" y="606"/>
                    <a:pt x="176" y="610"/>
                  </a:cubicBezTo>
                  <a:cubicBezTo>
                    <a:pt x="163" y="610"/>
                    <a:pt x="150" y="636"/>
                    <a:pt x="150" y="662"/>
                  </a:cubicBezTo>
                  <a:cubicBezTo>
                    <a:pt x="189" y="743"/>
                    <a:pt x="218" y="824"/>
                    <a:pt x="257" y="892"/>
                  </a:cubicBezTo>
                  <a:cubicBezTo>
                    <a:pt x="257" y="905"/>
                    <a:pt x="283" y="921"/>
                    <a:pt x="299" y="921"/>
                  </a:cubicBezTo>
                  <a:cubicBezTo>
                    <a:pt x="299" y="921"/>
                    <a:pt x="312" y="921"/>
                    <a:pt x="312" y="905"/>
                  </a:cubicBezTo>
                  <a:cubicBezTo>
                    <a:pt x="338" y="892"/>
                    <a:pt x="351" y="866"/>
                    <a:pt x="338" y="840"/>
                  </a:cubicBezTo>
                  <a:cubicBezTo>
                    <a:pt x="299" y="785"/>
                    <a:pt x="270" y="704"/>
                    <a:pt x="244" y="636"/>
                  </a:cubicBezTo>
                  <a:cubicBezTo>
                    <a:pt x="234" y="617"/>
                    <a:pt x="216" y="605"/>
                    <a:pt x="197" y="605"/>
                  </a:cubicBezTo>
                  <a:close/>
                  <a:moveTo>
                    <a:pt x="1639" y="631"/>
                  </a:moveTo>
                  <a:cubicBezTo>
                    <a:pt x="1621" y="631"/>
                    <a:pt x="1604" y="643"/>
                    <a:pt x="1595" y="662"/>
                  </a:cubicBezTo>
                  <a:cubicBezTo>
                    <a:pt x="1553" y="730"/>
                    <a:pt x="1527" y="811"/>
                    <a:pt x="1498" y="892"/>
                  </a:cubicBezTo>
                  <a:cubicBezTo>
                    <a:pt x="1498" y="921"/>
                    <a:pt x="1514" y="947"/>
                    <a:pt x="1527" y="947"/>
                  </a:cubicBezTo>
                  <a:lnTo>
                    <a:pt x="1553" y="947"/>
                  </a:lnTo>
                  <a:cubicBezTo>
                    <a:pt x="1566" y="947"/>
                    <a:pt x="1579" y="934"/>
                    <a:pt x="1595" y="921"/>
                  </a:cubicBezTo>
                  <a:cubicBezTo>
                    <a:pt x="1621" y="840"/>
                    <a:pt x="1647" y="772"/>
                    <a:pt x="1676" y="704"/>
                  </a:cubicBezTo>
                  <a:cubicBezTo>
                    <a:pt x="1689" y="678"/>
                    <a:pt x="1676" y="649"/>
                    <a:pt x="1660" y="636"/>
                  </a:cubicBezTo>
                  <a:cubicBezTo>
                    <a:pt x="1653" y="632"/>
                    <a:pt x="1646" y="631"/>
                    <a:pt x="1639" y="631"/>
                  </a:cubicBezTo>
                  <a:close/>
                  <a:moveTo>
                    <a:pt x="2910" y="937"/>
                  </a:moveTo>
                  <a:cubicBezTo>
                    <a:pt x="2897" y="937"/>
                    <a:pt x="2883" y="940"/>
                    <a:pt x="2875" y="947"/>
                  </a:cubicBezTo>
                  <a:cubicBezTo>
                    <a:pt x="2836" y="1015"/>
                    <a:pt x="2781" y="1067"/>
                    <a:pt x="2713" y="1122"/>
                  </a:cubicBezTo>
                  <a:cubicBezTo>
                    <a:pt x="2700" y="1135"/>
                    <a:pt x="2700" y="1164"/>
                    <a:pt x="2713" y="1190"/>
                  </a:cubicBezTo>
                  <a:cubicBezTo>
                    <a:pt x="2729" y="1203"/>
                    <a:pt x="2742" y="1203"/>
                    <a:pt x="2755" y="1203"/>
                  </a:cubicBezTo>
                  <a:cubicBezTo>
                    <a:pt x="2768" y="1203"/>
                    <a:pt x="2781" y="1203"/>
                    <a:pt x="2781" y="1190"/>
                  </a:cubicBezTo>
                  <a:cubicBezTo>
                    <a:pt x="2849" y="1135"/>
                    <a:pt x="2904" y="1067"/>
                    <a:pt x="2956" y="1015"/>
                  </a:cubicBezTo>
                  <a:cubicBezTo>
                    <a:pt x="2972" y="986"/>
                    <a:pt x="2972" y="960"/>
                    <a:pt x="2943" y="947"/>
                  </a:cubicBezTo>
                  <a:cubicBezTo>
                    <a:pt x="2936" y="940"/>
                    <a:pt x="2923" y="937"/>
                    <a:pt x="2910" y="937"/>
                  </a:cubicBezTo>
                  <a:close/>
                  <a:moveTo>
                    <a:pt x="506" y="1133"/>
                  </a:moveTo>
                  <a:cubicBezTo>
                    <a:pt x="496" y="1133"/>
                    <a:pt x="485" y="1137"/>
                    <a:pt x="474" y="1148"/>
                  </a:cubicBezTo>
                  <a:cubicBezTo>
                    <a:pt x="461" y="1164"/>
                    <a:pt x="461" y="1190"/>
                    <a:pt x="474" y="1216"/>
                  </a:cubicBezTo>
                  <a:cubicBezTo>
                    <a:pt x="526" y="1271"/>
                    <a:pt x="594" y="1326"/>
                    <a:pt x="662" y="1378"/>
                  </a:cubicBezTo>
                  <a:cubicBezTo>
                    <a:pt x="662" y="1391"/>
                    <a:pt x="675" y="1391"/>
                    <a:pt x="688" y="1391"/>
                  </a:cubicBezTo>
                  <a:cubicBezTo>
                    <a:pt x="704" y="1391"/>
                    <a:pt x="717" y="1378"/>
                    <a:pt x="730" y="1365"/>
                  </a:cubicBezTo>
                  <a:cubicBezTo>
                    <a:pt x="743" y="1352"/>
                    <a:pt x="730" y="1326"/>
                    <a:pt x="717" y="1310"/>
                  </a:cubicBezTo>
                  <a:cubicBezTo>
                    <a:pt x="662" y="1258"/>
                    <a:pt x="594" y="1203"/>
                    <a:pt x="542" y="1148"/>
                  </a:cubicBezTo>
                  <a:cubicBezTo>
                    <a:pt x="533" y="1140"/>
                    <a:pt x="520" y="1133"/>
                    <a:pt x="506" y="1133"/>
                  </a:cubicBezTo>
                  <a:close/>
                  <a:moveTo>
                    <a:pt x="2440" y="1334"/>
                  </a:moveTo>
                  <a:cubicBezTo>
                    <a:pt x="2433" y="1334"/>
                    <a:pt x="2425" y="1335"/>
                    <a:pt x="2418" y="1339"/>
                  </a:cubicBezTo>
                  <a:cubicBezTo>
                    <a:pt x="2350" y="1378"/>
                    <a:pt x="2282" y="1420"/>
                    <a:pt x="2214" y="1446"/>
                  </a:cubicBezTo>
                  <a:cubicBezTo>
                    <a:pt x="2188" y="1459"/>
                    <a:pt x="2175" y="1488"/>
                    <a:pt x="2188" y="1514"/>
                  </a:cubicBezTo>
                  <a:cubicBezTo>
                    <a:pt x="2201" y="1527"/>
                    <a:pt x="2214" y="1540"/>
                    <a:pt x="2227" y="1540"/>
                  </a:cubicBezTo>
                  <a:cubicBezTo>
                    <a:pt x="2243" y="1540"/>
                    <a:pt x="2243" y="1540"/>
                    <a:pt x="2256" y="1527"/>
                  </a:cubicBezTo>
                  <a:cubicBezTo>
                    <a:pt x="2324" y="1501"/>
                    <a:pt x="2389" y="1459"/>
                    <a:pt x="2470" y="1420"/>
                  </a:cubicBezTo>
                  <a:cubicBezTo>
                    <a:pt x="2499" y="1407"/>
                    <a:pt x="2499" y="1378"/>
                    <a:pt x="2486" y="1352"/>
                  </a:cubicBezTo>
                  <a:cubicBezTo>
                    <a:pt x="2474" y="1343"/>
                    <a:pt x="2458" y="1334"/>
                    <a:pt x="2440" y="1334"/>
                  </a:cubicBezTo>
                  <a:close/>
                  <a:moveTo>
                    <a:pt x="1472" y="1229"/>
                  </a:moveTo>
                  <a:cubicBezTo>
                    <a:pt x="1446" y="1229"/>
                    <a:pt x="1417" y="1245"/>
                    <a:pt x="1417" y="1271"/>
                  </a:cubicBezTo>
                  <a:cubicBezTo>
                    <a:pt x="1404" y="1352"/>
                    <a:pt x="1404" y="1433"/>
                    <a:pt x="1404" y="1514"/>
                  </a:cubicBezTo>
                  <a:cubicBezTo>
                    <a:pt x="1404" y="1540"/>
                    <a:pt x="1417" y="1553"/>
                    <a:pt x="1446" y="1569"/>
                  </a:cubicBezTo>
                  <a:cubicBezTo>
                    <a:pt x="1472" y="1569"/>
                    <a:pt x="1498" y="1540"/>
                    <a:pt x="1498" y="1514"/>
                  </a:cubicBezTo>
                  <a:cubicBezTo>
                    <a:pt x="1498" y="1433"/>
                    <a:pt x="1498" y="1365"/>
                    <a:pt x="1514" y="1284"/>
                  </a:cubicBezTo>
                  <a:cubicBezTo>
                    <a:pt x="1514" y="1258"/>
                    <a:pt x="1498" y="1229"/>
                    <a:pt x="1472" y="1229"/>
                  </a:cubicBezTo>
                  <a:close/>
                  <a:moveTo>
                    <a:pt x="1018" y="1481"/>
                  </a:moveTo>
                  <a:cubicBezTo>
                    <a:pt x="998" y="1481"/>
                    <a:pt x="982" y="1495"/>
                    <a:pt x="973" y="1514"/>
                  </a:cubicBezTo>
                  <a:cubicBezTo>
                    <a:pt x="960" y="1540"/>
                    <a:pt x="973" y="1569"/>
                    <a:pt x="999" y="1569"/>
                  </a:cubicBezTo>
                  <a:cubicBezTo>
                    <a:pt x="1080" y="1595"/>
                    <a:pt x="1161" y="1621"/>
                    <a:pt x="1242" y="1634"/>
                  </a:cubicBezTo>
                  <a:cubicBezTo>
                    <a:pt x="1271" y="1634"/>
                    <a:pt x="1297" y="1621"/>
                    <a:pt x="1297" y="1595"/>
                  </a:cubicBezTo>
                  <a:cubicBezTo>
                    <a:pt x="1297" y="1569"/>
                    <a:pt x="1284" y="1540"/>
                    <a:pt x="1255" y="1540"/>
                  </a:cubicBezTo>
                  <a:cubicBezTo>
                    <a:pt x="1174" y="1527"/>
                    <a:pt x="1109" y="1514"/>
                    <a:pt x="1041" y="1488"/>
                  </a:cubicBezTo>
                  <a:cubicBezTo>
                    <a:pt x="1033" y="1483"/>
                    <a:pt x="1025" y="1481"/>
                    <a:pt x="1018" y="1481"/>
                  </a:cubicBezTo>
                  <a:close/>
                  <a:moveTo>
                    <a:pt x="1864" y="1540"/>
                  </a:moveTo>
                  <a:cubicBezTo>
                    <a:pt x="1783" y="1553"/>
                    <a:pt x="1702" y="1569"/>
                    <a:pt x="1621" y="1569"/>
                  </a:cubicBezTo>
                  <a:cubicBezTo>
                    <a:pt x="1595" y="1569"/>
                    <a:pt x="1579" y="1595"/>
                    <a:pt x="1579" y="1621"/>
                  </a:cubicBezTo>
                  <a:cubicBezTo>
                    <a:pt x="1579" y="1650"/>
                    <a:pt x="1608" y="1663"/>
                    <a:pt x="1634" y="1663"/>
                  </a:cubicBezTo>
                  <a:cubicBezTo>
                    <a:pt x="1715" y="1663"/>
                    <a:pt x="1796" y="1650"/>
                    <a:pt x="1877" y="1634"/>
                  </a:cubicBezTo>
                  <a:cubicBezTo>
                    <a:pt x="1903" y="1634"/>
                    <a:pt x="1919" y="1608"/>
                    <a:pt x="1919" y="1582"/>
                  </a:cubicBezTo>
                  <a:cubicBezTo>
                    <a:pt x="1903" y="1553"/>
                    <a:pt x="1890" y="1540"/>
                    <a:pt x="1864" y="1540"/>
                  </a:cubicBezTo>
                  <a:close/>
                  <a:moveTo>
                    <a:pt x="1459" y="1851"/>
                  </a:moveTo>
                  <a:cubicBezTo>
                    <a:pt x="1433" y="1851"/>
                    <a:pt x="1404" y="1877"/>
                    <a:pt x="1404" y="1906"/>
                  </a:cubicBezTo>
                  <a:cubicBezTo>
                    <a:pt x="1417" y="1987"/>
                    <a:pt x="1433" y="2068"/>
                    <a:pt x="1446" y="2136"/>
                  </a:cubicBezTo>
                  <a:cubicBezTo>
                    <a:pt x="1446" y="2162"/>
                    <a:pt x="1472" y="2175"/>
                    <a:pt x="1485" y="2175"/>
                  </a:cubicBezTo>
                  <a:lnTo>
                    <a:pt x="1498" y="2175"/>
                  </a:lnTo>
                  <a:cubicBezTo>
                    <a:pt x="1527" y="2175"/>
                    <a:pt x="1540" y="2149"/>
                    <a:pt x="1540" y="2120"/>
                  </a:cubicBezTo>
                  <a:cubicBezTo>
                    <a:pt x="1527" y="2039"/>
                    <a:pt x="1514" y="1974"/>
                    <a:pt x="1514" y="1893"/>
                  </a:cubicBezTo>
                  <a:cubicBezTo>
                    <a:pt x="1498" y="1864"/>
                    <a:pt x="1485" y="1851"/>
                    <a:pt x="1459" y="1851"/>
                  </a:cubicBezTo>
                  <a:close/>
                  <a:moveTo>
                    <a:pt x="1589" y="2453"/>
                  </a:moveTo>
                  <a:cubicBezTo>
                    <a:pt x="1582" y="2453"/>
                    <a:pt x="1574" y="2455"/>
                    <a:pt x="1566" y="2460"/>
                  </a:cubicBezTo>
                  <a:cubicBezTo>
                    <a:pt x="1553" y="2460"/>
                    <a:pt x="1540" y="2486"/>
                    <a:pt x="1540" y="2512"/>
                  </a:cubicBezTo>
                  <a:cubicBezTo>
                    <a:pt x="1566" y="2593"/>
                    <a:pt x="1595" y="2674"/>
                    <a:pt x="1634" y="2742"/>
                  </a:cubicBezTo>
                  <a:cubicBezTo>
                    <a:pt x="1634" y="2755"/>
                    <a:pt x="1660" y="2768"/>
                    <a:pt x="1676" y="2768"/>
                  </a:cubicBezTo>
                  <a:lnTo>
                    <a:pt x="1689" y="2768"/>
                  </a:lnTo>
                  <a:cubicBezTo>
                    <a:pt x="1715" y="2755"/>
                    <a:pt x="1728" y="2729"/>
                    <a:pt x="1715" y="2703"/>
                  </a:cubicBezTo>
                  <a:cubicBezTo>
                    <a:pt x="1689" y="2635"/>
                    <a:pt x="1660" y="2554"/>
                    <a:pt x="1634" y="2486"/>
                  </a:cubicBezTo>
                  <a:cubicBezTo>
                    <a:pt x="1624" y="2467"/>
                    <a:pt x="1608" y="2453"/>
                    <a:pt x="1589" y="2453"/>
                  </a:cubicBezTo>
                  <a:close/>
                  <a:moveTo>
                    <a:pt x="1854" y="3005"/>
                  </a:moveTo>
                  <a:cubicBezTo>
                    <a:pt x="1847" y="3005"/>
                    <a:pt x="1842" y="3007"/>
                    <a:pt x="1838" y="3011"/>
                  </a:cubicBezTo>
                  <a:cubicBezTo>
                    <a:pt x="1809" y="3027"/>
                    <a:pt x="1809" y="3066"/>
                    <a:pt x="1822" y="3079"/>
                  </a:cubicBezTo>
                  <a:cubicBezTo>
                    <a:pt x="1864" y="3147"/>
                    <a:pt x="1903" y="3215"/>
                    <a:pt x="1958" y="3283"/>
                  </a:cubicBezTo>
                  <a:cubicBezTo>
                    <a:pt x="1971" y="3296"/>
                    <a:pt x="1984" y="3296"/>
                    <a:pt x="2000" y="3296"/>
                  </a:cubicBezTo>
                  <a:cubicBezTo>
                    <a:pt x="2013" y="3296"/>
                    <a:pt x="2013" y="3296"/>
                    <a:pt x="2026" y="3283"/>
                  </a:cubicBezTo>
                  <a:cubicBezTo>
                    <a:pt x="2052" y="3270"/>
                    <a:pt x="2052" y="3241"/>
                    <a:pt x="2039" y="3215"/>
                  </a:cubicBezTo>
                  <a:cubicBezTo>
                    <a:pt x="1984" y="3160"/>
                    <a:pt x="1945" y="3092"/>
                    <a:pt x="1903" y="3027"/>
                  </a:cubicBezTo>
                  <a:cubicBezTo>
                    <a:pt x="1893" y="3015"/>
                    <a:pt x="1871" y="3005"/>
                    <a:pt x="1854" y="3005"/>
                  </a:cubicBezTo>
                  <a:close/>
                  <a:moveTo>
                    <a:pt x="2257" y="3477"/>
                  </a:moveTo>
                  <a:cubicBezTo>
                    <a:pt x="2245" y="3477"/>
                    <a:pt x="2235" y="3484"/>
                    <a:pt x="2227" y="3497"/>
                  </a:cubicBezTo>
                  <a:cubicBezTo>
                    <a:pt x="2201" y="3513"/>
                    <a:pt x="2201" y="3552"/>
                    <a:pt x="2227" y="3565"/>
                  </a:cubicBezTo>
                  <a:cubicBezTo>
                    <a:pt x="2282" y="3620"/>
                    <a:pt x="2350" y="3675"/>
                    <a:pt x="2405" y="3727"/>
                  </a:cubicBezTo>
                  <a:lnTo>
                    <a:pt x="2431" y="3727"/>
                  </a:lnTo>
                  <a:cubicBezTo>
                    <a:pt x="2457" y="3727"/>
                    <a:pt x="2470" y="3727"/>
                    <a:pt x="2470" y="3714"/>
                  </a:cubicBezTo>
                  <a:cubicBezTo>
                    <a:pt x="2486" y="3701"/>
                    <a:pt x="2486" y="3659"/>
                    <a:pt x="2470" y="3646"/>
                  </a:cubicBezTo>
                  <a:cubicBezTo>
                    <a:pt x="2405" y="3594"/>
                    <a:pt x="2350" y="3552"/>
                    <a:pt x="2295" y="3497"/>
                  </a:cubicBezTo>
                  <a:cubicBezTo>
                    <a:pt x="2282" y="3484"/>
                    <a:pt x="2269" y="3477"/>
                    <a:pt x="2257" y="3477"/>
                  </a:cubicBezTo>
                  <a:close/>
                  <a:moveTo>
                    <a:pt x="2749" y="3854"/>
                  </a:moveTo>
                  <a:cubicBezTo>
                    <a:pt x="2735" y="3854"/>
                    <a:pt x="2722" y="3861"/>
                    <a:pt x="2713" y="3876"/>
                  </a:cubicBezTo>
                  <a:cubicBezTo>
                    <a:pt x="2700" y="3902"/>
                    <a:pt x="2700" y="3931"/>
                    <a:pt x="2729" y="3944"/>
                  </a:cubicBezTo>
                  <a:cubicBezTo>
                    <a:pt x="2794" y="3983"/>
                    <a:pt x="2862" y="4025"/>
                    <a:pt x="2943" y="4064"/>
                  </a:cubicBezTo>
                  <a:lnTo>
                    <a:pt x="2956" y="4064"/>
                  </a:lnTo>
                  <a:cubicBezTo>
                    <a:pt x="2972" y="4064"/>
                    <a:pt x="2998" y="4051"/>
                    <a:pt x="2998" y="4038"/>
                  </a:cubicBezTo>
                  <a:cubicBezTo>
                    <a:pt x="3011" y="4012"/>
                    <a:pt x="3011" y="3983"/>
                    <a:pt x="2985" y="3970"/>
                  </a:cubicBezTo>
                  <a:cubicBezTo>
                    <a:pt x="2917" y="3944"/>
                    <a:pt x="2849" y="3902"/>
                    <a:pt x="2781" y="3863"/>
                  </a:cubicBezTo>
                  <a:cubicBezTo>
                    <a:pt x="2770" y="3857"/>
                    <a:pt x="2759" y="3854"/>
                    <a:pt x="2749" y="3854"/>
                  </a:cubicBezTo>
                  <a:close/>
                  <a:moveTo>
                    <a:pt x="3299" y="4139"/>
                  </a:moveTo>
                  <a:cubicBezTo>
                    <a:pt x="3281" y="4139"/>
                    <a:pt x="3263" y="4149"/>
                    <a:pt x="3254" y="4161"/>
                  </a:cubicBezTo>
                  <a:cubicBezTo>
                    <a:pt x="3254" y="4187"/>
                    <a:pt x="3254" y="4213"/>
                    <a:pt x="3280" y="4226"/>
                  </a:cubicBezTo>
                  <a:cubicBezTo>
                    <a:pt x="3361" y="4255"/>
                    <a:pt x="3429" y="4294"/>
                    <a:pt x="3510" y="4323"/>
                  </a:cubicBezTo>
                  <a:lnTo>
                    <a:pt x="3523" y="4323"/>
                  </a:lnTo>
                  <a:cubicBezTo>
                    <a:pt x="3552" y="4323"/>
                    <a:pt x="3565" y="4307"/>
                    <a:pt x="3565" y="4294"/>
                  </a:cubicBezTo>
                  <a:cubicBezTo>
                    <a:pt x="3578" y="4268"/>
                    <a:pt x="3565" y="4242"/>
                    <a:pt x="3539" y="4226"/>
                  </a:cubicBezTo>
                  <a:cubicBezTo>
                    <a:pt x="3471" y="4200"/>
                    <a:pt x="3403" y="4174"/>
                    <a:pt x="3322" y="4145"/>
                  </a:cubicBezTo>
                  <a:cubicBezTo>
                    <a:pt x="3314" y="4141"/>
                    <a:pt x="3307" y="4139"/>
                    <a:pt x="3299" y="4139"/>
                  </a:cubicBezTo>
                  <a:close/>
                  <a:moveTo>
                    <a:pt x="3902" y="4336"/>
                  </a:moveTo>
                  <a:cubicBezTo>
                    <a:pt x="3876" y="4336"/>
                    <a:pt x="3847" y="4349"/>
                    <a:pt x="3847" y="4375"/>
                  </a:cubicBezTo>
                  <a:cubicBezTo>
                    <a:pt x="3834" y="4404"/>
                    <a:pt x="3847" y="4417"/>
                    <a:pt x="3876" y="4430"/>
                  </a:cubicBezTo>
                  <a:cubicBezTo>
                    <a:pt x="3957" y="4443"/>
                    <a:pt x="4038" y="4469"/>
                    <a:pt x="4119" y="4469"/>
                  </a:cubicBezTo>
                  <a:lnTo>
                    <a:pt x="4132" y="4469"/>
                  </a:lnTo>
                  <a:cubicBezTo>
                    <a:pt x="4145" y="4469"/>
                    <a:pt x="4171" y="4456"/>
                    <a:pt x="4171" y="4430"/>
                  </a:cubicBezTo>
                  <a:cubicBezTo>
                    <a:pt x="4171" y="4404"/>
                    <a:pt x="4158" y="4388"/>
                    <a:pt x="4132" y="4375"/>
                  </a:cubicBezTo>
                  <a:cubicBezTo>
                    <a:pt x="4051" y="4375"/>
                    <a:pt x="3983" y="4349"/>
                    <a:pt x="3902" y="4336"/>
                  </a:cubicBezTo>
                  <a:close/>
                  <a:moveTo>
                    <a:pt x="4738" y="4375"/>
                  </a:moveTo>
                  <a:cubicBezTo>
                    <a:pt x="4657" y="4388"/>
                    <a:pt x="4576" y="4404"/>
                    <a:pt x="4511" y="4404"/>
                  </a:cubicBezTo>
                  <a:cubicBezTo>
                    <a:pt x="4482" y="4404"/>
                    <a:pt x="4456" y="4430"/>
                    <a:pt x="4456" y="4456"/>
                  </a:cubicBezTo>
                  <a:cubicBezTo>
                    <a:pt x="4456" y="4485"/>
                    <a:pt x="4482" y="4498"/>
                    <a:pt x="4511" y="4498"/>
                  </a:cubicBezTo>
                  <a:cubicBezTo>
                    <a:pt x="4592" y="4498"/>
                    <a:pt x="4673" y="4485"/>
                    <a:pt x="4754" y="4469"/>
                  </a:cubicBezTo>
                  <a:cubicBezTo>
                    <a:pt x="4780" y="4469"/>
                    <a:pt x="4793" y="4443"/>
                    <a:pt x="4793" y="4417"/>
                  </a:cubicBezTo>
                  <a:cubicBezTo>
                    <a:pt x="4780" y="4388"/>
                    <a:pt x="4767" y="4375"/>
                    <a:pt x="4738" y="437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B892D8E2-97FE-C7B3-F58E-731849470B9F}"/>
              </a:ext>
            </a:extLst>
          </p:cNvPr>
          <p:cNvSpPr txBox="1"/>
          <p:nvPr/>
        </p:nvSpPr>
        <p:spPr>
          <a:xfrm>
            <a:off x="1360724" y="1720390"/>
            <a:ext cx="9637905" cy="44650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nl-NL" sz="2800" dirty="0">
                <a:latin typeface="Verdana" panose="020B0604030504040204" pitchFamily="34" charset="0"/>
                <a:ea typeface="Verdana" panose="020B0604030504040204" pitchFamily="34" charset="0"/>
              </a:rPr>
              <a:t>1. Học chương trình tuần 16. </a:t>
            </a:r>
            <a:endParaRPr lang="en-US" sz="2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114000"/>
              </a:lnSpc>
            </a:pPr>
            <a:r>
              <a:rPr lang="nl-NL" sz="2800" dirty="0">
                <a:latin typeface="Verdana" panose="020B0604030504040204" pitchFamily="34" charset="0"/>
                <a:ea typeface="Verdana" panose="020B0604030504040204" pitchFamily="34" charset="0"/>
              </a:rPr>
              <a:t>2. Khắc phục nh</a:t>
            </a:r>
            <a:r>
              <a:rPr lang="en-US" sz="2800" dirty="0" err="1">
                <a:latin typeface="Verdana" panose="020B0604030504040204" pitchFamily="34" charset="0"/>
                <a:ea typeface="Verdana" panose="020B0604030504040204" pitchFamily="34" charset="0"/>
              </a:rPr>
              <a:t>ững</a:t>
            </a:r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800" dirty="0" err="1">
                <a:latin typeface="Verdana" panose="020B0604030504040204" pitchFamily="34" charset="0"/>
                <a:ea typeface="Verdana" panose="020B0604030504040204" pitchFamily="34" charset="0"/>
              </a:rPr>
              <a:t>tồn</a:t>
            </a:r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800" dirty="0" err="1">
                <a:latin typeface="Verdana" panose="020B0604030504040204" pitchFamily="34" charset="0"/>
                <a:ea typeface="Verdana" panose="020B0604030504040204" pitchFamily="34" charset="0"/>
              </a:rPr>
              <a:t>tại</a:t>
            </a:r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nl-NL" sz="2800" dirty="0">
                <a:latin typeface="Verdana" panose="020B0604030504040204" pitchFamily="34" charset="0"/>
                <a:ea typeface="Verdana" panose="020B0604030504040204" pitchFamily="34" charset="0"/>
              </a:rPr>
              <a:t>duy trì nề nếp tốt đã đạt đ</a:t>
            </a:r>
            <a:r>
              <a:rPr lang="vi-VN" sz="2800" dirty="0">
                <a:latin typeface="Verdana" panose="020B0604030504040204" pitchFamily="34" charset="0"/>
                <a:ea typeface="Verdana" panose="020B0604030504040204" pitchFamily="34" charset="0"/>
              </a:rPr>
              <a:t>ư</a:t>
            </a:r>
            <a:r>
              <a:rPr lang="en-US" sz="2800" dirty="0" err="1">
                <a:latin typeface="Verdana" panose="020B0604030504040204" pitchFamily="34" charset="0"/>
                <a:ea typeface="Verdana" panose="020B0604030504040204" pitchFamily="34" charset="0"/>
              </a:rPr>
              <a:t>ợc</a:t>
            </a:r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</a:rPr>
              <a:t>. </a:t>
            </a:r>
            <a:r>
              <a:rPr lang="en-US" sz="2800" dirty="0" err="1">
                <a:latin typeface="Verdana" panose="020B0604030504040204" pitchFamily="34" charset="0"/>
                <a:ea typeface="Verdana" panose="020B0604030504040204" pitchFamily="34" charset="0"/>
              </a:rPr>
              <a:t>Thực</a:t>
            </a:r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800" dirty="0" err="1">
                <a:latin typeface="Verdana" panose="020B0604030504040204" pitchFamily="34" charset="0"/>
                <a:ea typeface="Verdana" panose="020B0604030504040204" pitchFamily="34" charset="0"/>
              </a:rPr>
              <a:t>hiện</a:t>
            </a:r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800" dirty="0" err="1">
                <a:latin typeface="Verdana" panose="020B0604030504040204" pitchFamily="34" charset="0"/>
                <a:ea typeface="Verdana" panose="020B0604030504040204" pitchFamily="34" charset="0"/>
              </a:rPr>
              <a:t>phòng</a:t>
            </a:r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800" dirty="0" err="1">
                <a:latin typeface="Verdana" panose="020B0604030504040204" pitchFamily="34" charset="0"/>
                <a:ea typeface="Verdana" panose="020B0604030504040204" pitchFamily="34" charset="0"/>
              </a:rPr>
              <a:t>chống</a:t>
            </a:r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800" dirty="0" err="1">
                <a:latin typeface="Verdana" panose="020B0604030504040204" pitchFamily="34" charset="0"/>
                <a:ea typeface="Verdana" panose="020B0604030504040204" pitchFamily="34" charset="0"/>
              </a:rPr>
              <a:t>dịch</a:t>
            </a:r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800" dirty="0" err="1">
                <a:latin typeface="Verdana" panose="020B0604030504040204" pitchFamily="34" charset="0"/>
                <a:ea typeface="Verdana" panose="020B0604030504040204" pitchFamily="34" charset="0"/>
              </a:rPr>
              <a:t>bệnh</a:t>
            </a:r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800" dirty="0" err="1">
                <a:latin typeface="Verdana" panose="020B0604030504040204" pitchFamily="34" charset="0"/>
                <a:ea typeface="Verdana" panose="020B0604030504040204" pitchFamily="34" charset="0"/>
              </a:rPr>
              <a:t>mùa</a:t>
            </a:r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800" dirty="0" err="1">
                <a:latin typeface="Verdana" panose="020B0604030504040204" pitchFamily="34" charset="0"/>
                <a:ea typeface="Verdana" panose="020B0604030504040204" pitchFamily="34" charset="0"/>
              </a:rPr>
              <a:t>đông</a:t>
            </a:r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800" dirty="0" err="1">
                <a:latin typeface="Verdana" panose="020B0604030504040204" pitchFamily="34" charset="0"/>
                <a:ea typeface="Verdana" panose="020B0604030504040204" pitchFamily="34" charset="0"/>
              </a:rPr>
              <a:t>khi</a:t>
            </a:r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800" dirty="0" err="1">
                <a:latin typeface="Verdana" panose="020B0604030504040204" pitchFamily="34" charset="0"/>
                <a:ea typeface="Verdana" panose="020B0604030504040204" pitchFamily="34" charset="0"/>
              </a:rPr>
              <a:t>đến</a:t>
            </a:r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800" dirty="0" err="1">
                <a:latin typeface="Verdana" panose="020B0604030504040204" pitchFamily="34" charset="0"/>
                <a:ea typeface="Verdana" panose="020B0604030504040204" pitchFamily="34" charset="0"/>
              </a:rPr>
              <a:t>trường</a:t>
            </a:r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  <a:p>
            <a:pPr>
              <a:lnSpc>
                <a:spcPct val="114000"/>
              </a:lnSpc>
            </a:pPr>
            <a:r>
              <a:rPr lang="nl-NL" sz="2800" dirty="0">
                <a:latin typeface="Verdana" panose="020B0604030504040204" pitchFamily="34" charset="0"/>
                <a:ea typeface="Verdana" panose="020B0604030504040204" pitchFamily="34" charset="0"/>
              </a:rPr>
              <a:t>3. Tham gia hoạt động tập thể: Ngày Hội Tiếng Anh.</a:t>
            </a:r>
            <a:endParaRPr lang="en-US" sz="2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114000"/>
              </a:lnSpc>
            </a:pPr>
            <a:r>
              <a:rPr lang="nl-NL" sz="2800" dirty="0">
                <a:latin typeface="Verdana" panose="020B0604030504040204" pitchFamily="34" charset="0"/>
                <a:ea typeface="Verdana" panose="020B0604030504040204" pitchFamily="34" charset="0"/>
              </a:rPr>
              <a:t>4. Sinh hoạt chủ đề: </a:t>
            </a:r>
            <a:r>
              <a:rPr lang="en-US" sz="2800" b="1" dirty="0" err="1">
                <a:latin typeface="Verdana" panose="020B0604030504040204" pitchFamily="34" charset="0"/>
                <a:ea typeface="Verdana" panose="020B0604030504040204" pitchFamily="34" charset="0"/>
              </a:rPr>
              <a:t>Quản</a:t>
            </a:r>
            <a:r>
              <a:rPr lang="en-US" sz="2800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800" b="1" dirty="0" err="1">
                <a:latin typeface="Verdana" panose="020B0604030504040204" pitchFamily="34" charset="0"/>
                <a:ea typeface="Verdana" panose="020B0604030504040204" pitchFamily="34" charset="0"/>
              </a:rPr>
              <a:t>lý</a:t>
            </a:r>
            <a:r>
              <a:rPr lang="en-US" sz="2800" b="1" dirty="0">
                <a:latin typeface="Verdana" panose="020B0604030504040204" pitchFamily="34" charset="0"/>
                <a:ea typeface="Verdana" panose="020B0604030504040204" pitchFamily="34" charset="0"/>
              </a:rPr>
              <a:t> chi </a:t>
            </a:r>
            <a:r>
              <a:rPr lang="en-US" sz="2800" b="1" dirty="0" err="1">
                <a:latin typeface="Verdana" panose="020B0604030504040204" pitchFamily="34" charset="0"/>
                <a:ea typeface="Verdana" panose="020B0604030504040204" pitchFamily="34" charset="0"/>
              </a:rPr>
              <a:t>tiêu</a:t>
            </a:r>
            <a:r>
              <a:rPr lang="en-US" sz="2800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800" b="1" dirty="0" err="1">
                <a:latin typeface="Verdana" panose="020B0604030504040204" pitchFamily="34" charset="0"/>
                <a:ea typeface="Verdana" panose="020B0604030504040204" pitchFamily="34" charset="0"/>
              </a:rPr>
              <a:t>và</a:t>
            </a:r>
            <a:r>
              <a:rPr lang="en-US" sz="2800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800" b="1" dirty="0" err="1">
                <a:latin typeface="Verdana" panose="020B0604030504040204" pitchFamily="34" charset="0"/>
                <a:ea typeface="Verdana" panose="020B0604030504040204" pitchFamily="34" charset="0"/>
              </a:rPr>
              <a:t>lập</a:t>
            </a:r>
            <a:r>
              <a:rPr lang="en-US" sz="2800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800" b="1" dirty="0" err="1">
                <a:latin typeface="Verdana" panose="020B0604030504040204" pitchFamily="34" charset="0"/>
                <a:ea typeface="Verdana" panose="020B0604030504040204" pitchFamily="34" charset="0"/>
              </a:rPr>
              <a:t>kế</a:t>
            </a:r>
            <a:r>
              <a:rPr lang="en-US" sz="2800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800" b="1" dirty="0" err="1">
                <a:latin typeface="Verdana" panose="020B0604030504040204" pitchFamily="34" charset="0"/>
                <a:ea typeface="Verdana" panose="020B0604030504040204" pitchFamily="34" charset="0"/>
              </a:rPr>
              <a:t>hoạch</a:t>
            </a:r>
            <a:r>
              <a:rPr lang="en-US" sz="2800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800" b="1" dirty="0" err="1">
                <a:latin typeface="Verdana" panose="020B0604030504040204" pitchFamily="34" charset="0"/>
                <a:ea typeface="Verdana" panose="020B0604030504040204" pitchFamily="34" charset="0"/>
              </a:rPr>
              <a:t>kinh</a:t>
            </a:r>
            <a:r>
              <a:rPr lang="en-US" sz="2800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800" b="1" dirty="0" err="1">
                <a:latin typeface="Verdana" panose="020B0604030504040204" pitchFamily="34" charset="0"/>
                <a:ea typeface="Verdana" panose="020B0604030504040204" pitchFamily="34" charset="0"/>
              </a:rPr>
              <a:t>doanh</a:t>
            </a:r>
            <a:r>
              <a:rPr lang="nl-NL" sz="2800" dirty="0">
                <a:latin typeface="Verdana" panose="020B0604030504040204" pitchFamily="34" charset="0"/>
                <a:ea typeface="Verdana" panose="020B0604030504040204" pitchFamily="34" charset="0"/>
              </a:rPr>
              <a:t>. Nội dung: Xây dựng kế hoạch kinh doanh để tham gia Hội chợ Xuân gây Quỹ Nhân ái.</a:t>
            </a:r>
            <a:endParaRPr lang="en-US" sz="28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96712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9184927-B0EA-4B1F-97BE-0FC1A59F4F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5469678"/>
              </p:ext>
            </p:extLst>
          </p:nvPr>
        </p:nvGraphicFramePr>
        <p:xfrm>
          <a:off x="721033" y="1506245"/>
          <a:ext cx="10887586" cy="47962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4978">
                  <a:extLst>
                    <a:ext uri="{9D8B030D-6E8A-4147-A177-3AD203B41FA5}">
                      <a16:colId xmlns:a16="http://schemas.microsoft.com/office/drawing/2014/main" val="1741508903"/>
                    </a:ext>
                  </a:extLst>
                </a:gridCol>
                <a:gridCol w="4943783">
                  <a:extLst>
                    <a:ext uri="{9D8B030D-6E8A-4147-A177-3AD203B41FA5}">
                      <a16:colId xmlns:a16="http://schemas.microsoft.com/office/drawing/2014/main" val="3269991655"/>
                    </a:ext>
                  </a:extLst>
                </a:gridCol>
                <a:gridCol w="2123767">
                  <a:extLst>
                    <a:ext uri="{9D8B030D-6E8A-4147-A177-3AD203B41FA5}">
                      <a16:colId xmlns:a16="http://schemas.microsoft.com/office/drawing/2014/main" val="3106687204"/>
                    </a:ext>
                  </a:extLst>
                </a:gridCol>
                <a:gridCol w="1425678">
                  <a:extLst>
                    <a:ext uri="{9D8B030D-6E8A-4147-A177-3AD203B41FA5}">
                      <a16:colId xmlns:a16="http://schemas.microsoft.com/office/drawing/2014/main" val="154130767"/>
                    </a:ext>
                  </a:extLst>
                </a:gridCol>
                <a:gridCol w="1599380">
                  <a:extLst>
                    <a:ext uri="{9D8B030D-6E8A-4147-A177-3AD203B41FA5}">
                      <a16:colId xmlns:a16="http://schemas.microsoft.com/office/drawing/2014/main" val="1413790003"/>
                    </a:ext>
                  </a:extLst>
                </a:gridCol>
              </a:tblGrid>
              <a:tr h="1086272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STT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Nội</a:t>
                      </a:r>
                      <a:r>
                        <a:rPr lang="en-US" dirty="0"/>
                        <a:t> dung </a:t>
                      </a:r>
                      <a:r>
                        <a:rPr lang="en-US" dirty="0" err="1"/>
                        <a:t>công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việc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Phân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công</a:t>
                      </a:r>
                      <a:r>
                        <a:rPr lang="en-US" dirty="0"/>
                        <a:t> ng</a:t>
                      </a:r>
                      <a:r>
                        <a:rPr lang="vi-VN" dirty="0"/>
                        <a:t>ư</a:t>
                      </a:r>
                      <a:r>
                        <a:rPr lang="en-US" dirty="0" err="1"/>
                        <a:t>ời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thực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hiện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Thời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gian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thực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hiện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Hiệu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quả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công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việc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32651673"/>
                  </a:ext>
                </a:extLst>
              </a:tr>
              <a:tr h="61832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38760214"/>
                  </a:ext>
                </a:extLst>
              </a:tr>
              <a:tr h="61832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05752245"/>
                  </a:ext>
                </a:extLst>
              </a:tr>
              <a:tr h="61832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47825782"/>
                  </a:ext>
                </a:extLst>
              </a:tr>
              <a:tr h="61832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5510064"/>
                  </a:ext>
                </a:extLst>
              </a:tr>
              <a:tr h="61832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32758546"/>
                  </a:ext>
                </a:extLst>
              </a:tr>
              <a:tr h="61832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7298956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0CAD3442-8145-449E-8856-30EB9817B2CA}"/>
              </a:ext>
            </a:extLst>
          </p:cNvPr>
          <p:cNvSpPr txBox="1"/>
          <p:nvPr/>
        </p:nvSpPr>
        <p:spPr>
          <a:xfrm>
            <a:off x="2154342" y="132129"/>
            <a:ext cx="7883316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5333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Bảng</a:t>
            </a:r>
            <a:r>
              <a:rPr lang="en-US" sz="5333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p</a:t>
            </a:r>
            <a:r>
              <a:rPr kumimoji="0" lang="en-US" sz="5333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hân</a:t>
            </a:r>
            <a:r>
              <a:rPr kumimoji="0" lang="en-US" sz="5333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5333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công</a:t>
            </a:r>
            <a:r>
              <a:rPr kumimoji="0" lang="en-US" sz="5333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5333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nhiệm</a:t>
            </a:r>
            <a:r>
              <a:rPr kumimoji="0" lang="en-US" sz="5333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5333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vụ</a:t>
            </a:r>
            <a:endParaRPr kumimoji="0" lang="en-US" sz="5333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35660918"/>
      </p:ext>
    </p:extLst>
  </p:cSld>
  <p:clrMapOvr>
    <a:masterClrMapping/>
  </p:clrMapOvr>
</p:sld>
</file>

<file path=ppt/theme/theme1.xml><?xml version="1.0" encoding="utf-8"?>
<a:theme xmlns:a="http://schemas.openxmlformats.org/drawingml/2006/main" name="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主题​​">
  <a:themeElements>
    <a:clrScheme name="自定义 1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CB232D"/>
      </a:accent1>
      <a:accent2>
        <a:srgbClr val="F6F000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881</TotalTime>
  <Words>332</Words>
  <Application>Microsoft Office PowerPoint</Application>
  <PresentationFormat>Widescreen</PresentationFormat>
  <Paragraphs>36</Paragraphs>
  <Slides>16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29" baseType="lpstr">
      <vt:lpstr>等线</vt:lpstr>
      <vt:lpstr>Aptos</vt:lpstr>
      <vt:lpstr>Aptos Display</vt:lpstr>
      <vt:lpstr>Arial</vt:lpstr>
      <vt:lpstr>Calibri</vt:lpstr>
      <vt:lpstr>Lato</vt:lpstr>
      <vt:lpstr>LNTH-LuoLuoNotangYuanTi 1</vt:lpstr>
      <vt:lpstr>Roboto</vt:lpstr>
      <vt:lpstr>Times New Roman</vt:lpstr>
      <vt:lpstr>Verdana</vt:lpstr>
      <vt:lpstr>Weltkindertag! by Slidego</vt:lpstr>
      <vt:lpstr>3_Office 主题​​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DELL</cp:lastModifiedBy>
  <cp:revision>36</cp:revision>
  <dcterms:created xsi:type="dcterms:W3CDTF">2024-10-15T05:22:46Z</dcterms:created>
  <dcterms:modified xsi:type="dcterms:W3CDTF">2024-12-20T06:48:26Z</dcterms:modified>
</cp:coreProperties>
</file>