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9" r:id="rId3"/>
    <p:sldMasterId id="2147483736" r:id="rId4"/>
  </p:sldMasterIdLst>
  <p:notesMasterIdLst>
    <p:notesMasterId r:id="rId32"/>
  </p:notesMasterIdLst>
  <p:sldIdLst>
    <p:sldId id="2007577519" r:id="rId5"/>
    <p:sldId id="2007577520" r:id="rId6"/>
    <p:sldId id="2007577521" r:id="rId7"/>
    <p:sldId id="2007577533" r:id="rId8"/>
    <p:sldId id="2007577523" r:id="rId9"/>
    <p:sldId id="2007577524" r:id="rId10"/>
    <p:sldId id="2007577525" r:id="rId11"/>
    <p:sldId id="2007577526" r:id="rId12"/>
    <p:sldId id="2007577527" r:id="rId13"/>
    <p:sldId id="260" r:id="rId14"/>
    <p:sldId id="2007577510" r:id="rId15"/>
    <p:sldId id="2007577501" r:id="rId16"/>
    <p:sldId id="2007577528" r:id="rId17"/>
    <p:sldId id="2007577512" r:id="rId18"/>
    <p:sldId id="2007577534" r:id="rId19"/>
    <p:sldId id="2007577509" r:id="rId20"/>
    <p:sldId id="2007577536" r:id="rId21"/>
    <p:sldId id="6475" r:id="rId22"/>
    <p:sldId id="2007577532" r:id="rId23"/>
    <p:sldId id="2007577515" r:id="rId24"/>
    <p:sldId id="2007577514" r:id="rId25"/>
    <p:sldId id="283" r:id="rId26"/>
    <p:sldId id="2007577531" r:id="rId27"/>
    <p:sldId id="2007577516" r:id="rId28"/>
    <p:sldId id="2007577530" r:id="rId29"/>
    <p:sldId id="2007577535" r:id="rId30"/>
    <p:sldId id="20075775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D21A3-5028-4686-89E5-DB60DCAA8BC3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36BD3-20CE-4E4F-A258-6E6406A7E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5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67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58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78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24837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3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32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90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7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44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87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4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1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72687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6890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822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3F680AAC-7DCE-8A42-9D84-D6B892904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59"/>
            <a:ext cx="12192000" cy="69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3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73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7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465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815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4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76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9484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65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15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29A6F-9D6C-4672-B612-07EDDC722A2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EFB2-D797-4E77-BD54-429A6194769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51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68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43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30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66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21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9DC18-566D-D5AF-8918-68B02F36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C30-ABDF-4BF3-A65D-A7FEF6A5FF3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4A73-D407-AB17-CBD3-6102FA72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6B3AF-5AD1-6255-D07B-FEA0ABC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C5AE9-AD34-43D1-89DD-712E0EAE3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3881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98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51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90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54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32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24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51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2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35185-37E2-43B1-A84B-A65D2DD646D7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C1C29-BEF3-419D-AB3C-69692FBA0F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5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1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9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F90AF-9A90-41BB-AEC9-06DC6A344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5942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DA961-9F27-400D-B399-EDFA7CB8CC0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6D53B-142C-4C3B-94CA-7CB621641E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83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743FC-B6A9-4CC6-8A0D-6DB532B487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414B9-399E-4702-8E24-A2FD5B3ECA6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9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4507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5394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761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97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516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7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5D98CCE7-316A-0979-130D-0543E6B08F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3988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3" r:id="rId3"/>
    <p:sldLayoutId id="2147483678" r:id="rId4"/>
    <p:sldLayoutId id="2147483679" r:id="rId5"/>
    <p:sldLayoutId id="2147483680" r:id="rId6"/>
    <p:sldLayoutId id="2147483689" r:id="rId7"/>
    <p:sldLayoutId id="2147483691" r:id="rId8"/>
    <p:sldLayoutId id="2147483692" r:id="rId9"/>
    <p:sldLayoutId id="2147483693" r:id="rId10"/>
    <p:sldLayoutId id="2147483702" r:id="rId11"/>
    <p:sldLayoutId id="21474837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33FA0AF-0BD0-4BC1-935E-A02E04970B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FBCCC9D-9C75-95F1-9D83-BB2259408D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+mn-ea"/>
                <a:cs typeface="+mn-cs"/>
              </a:rPr>
              <a:t>www.9slide.vn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等线" panose="02010600030101010101"/>
              <a:cs typeface="+mn-cs"/>
            </a:endParaRPr>
          </a:p>
        </p:txBody>
      </p:sp>
      <p:sp>
        <p:nvSpPr>
          <p:cNvPr id="11" name="菱形 10"/>
          <p:cNvSpPr/>
          <p:nvPr userDrawn="1"/>
        </p:nvSpPr>
        <p:spPr>
          <a:xfrm>
            <a:off x="939585" y="764171"/>
            <a:ext cx="314131" cy="314131"/>
          </a:xfrm>
          <a:prstGeom prst="diamond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 S Chinese Light" panose="020B0300000000000000" pitchFamily="34" charset="-122"/>
              <a:ea typeface="Noto Sans S Chinese Light" panose="020B0300000000000000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615786" y="804145"/>
            <a:ext cx="1576072" cy="24622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</a:rPr>
              <a:t>please add the title here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1241525" y="777604"/>
            <a:ext cx="1444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oto Sans S Chinese Light" panose="020B0300000000000000" pitchFamily="34" charset="-122"/>
                <a:ea typeface="Noto Sans S Chinese Light" panose="020B0300000000000000" pitchFamily="34" charset="-122"/>
                <a:cs typeface="+mn-cs"/>
                <a:sym typeface="+mn-ea"/>
              </a:rPr>
              <a:t>添加标题内容</a:t>
            </a:r>
          </a:p>
        </p:txBody>
      </p:sp>
    </p:spTree>
    <p:extLst>
      <p:ext uri="{BB962C8B-B14F-4D97-AF65-F5344CB8AC3E}">
        <p14:creationId xmlns:p14="http://schemas.microsoft.com/office/powerpoint/2010/main" val="36178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22.sv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37.jpe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slide" Target="slide8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7.xml"/><Relationship Id="rId2" Type="http://schemas.openxmlformats.org/officeDocument/2006/relationships/audio" Target="../media/media2.wma"/><Relationship Id="rId16" Type="http://schemas.openxmlformats.org/officeDocument/2006/relationships/slide" Target="slide8.xml"/><Relationship Id="rId1" Type="http://schemas.microsoft.com/office/2007/relationships/media" Target="../media/media2.wma"/><Relationship Id="rId6" Type="http://schemas.openxmlformats.org/officeDocument/2006/relationships/image" Target="../media/image49.GIF"/><Relationship Id="rId11" Type="http://schemas.openxmlformats.org/officeDocument/2006/relationships/image" Target="../media/image53.png"/><Relationship Id="rId5" Type="http://schemas.openxmlformats.org/officeDocument/2006/relationships/image" Target="../media/image48.GIF"/><Relationship Id="rId15" Type="http://schemas.openxmlformats.org/officeDocument/2006/relationships/slide" Target="slide6.xml"/><Relationship Id="rId10" Type="http://schemas.openxmlformats.org/officeDocument/2006/relationships/slide" Target="slide9.xml"/><Relationship Id="rId4" Type="http://schemas.openxmlformats.org/officeDocument/2006/relationships/image" Target="../media/image47.png"/><Relationship Id="rId9" Type="http://schemas.openxmlformats.org/officeDocument/2006/relationships/image" Target="../media/image52.GIF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5832557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70" y="5211819"/>
            <a:ext cx="4825912" cy="16586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C0A4C3-70BA-4369-A67A-92D5018B8DF0}"/>
              </a:ext>
            </a:extLst>
          </p:cNvPr>
          <p:cNvSpPr txBox="1"/>
          <p:nvPr/>
        </p:nvSpPr>
        <p:spPr>
          <a:xfrm>
            <a:off x="2518573" y="2411201"/>
            <a:ext cx="6312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064D2">
                    <a:satMod val="175000"/>
                    <a:alpha val="40000"/>
                  </a:srgbClr>
                </a:glow>
              </a:effectLst>
              <a:uLnTx/>
              <a:uFillTx/>
              <a:latin typeface="HP001 4 hàng" panose="020B0603050302020204" pitchFamily="34" charset="-93"/>
              <a:ea typeface="微软雅黑"/>
              <a:cs typeface="+mn-cs"/>
            </a:endParaRPr>
          </a:p>
        </p:txBody>
      </p:sp>
      <p:pic>
        <p:nvPicPr>
          <p:cNvPr id="12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600200" cy="160020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3581002" y="4382332"/>
            <a:ext cx="1273078" cy="1108456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914400" y="3200400"/>
            <a:ext cx="983343" cy="1407968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11103864" y="152400"/>
            <a:ext cx="935736" cy="1259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5851" y="1758697"/>
            <a:ext cx="119261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2700">
                  <a:solidFill>
                    <a:srgbClr val="E53238"/>
                  </a:solidFill>
                  <a:prstDash val="solid"/>
                </a:ln>
                <a:pattFill prst="pct50">
                  <a:fgClr>
                    <a:srgbClr val="E53238"/>
                  </a:fgClr>
                  <a:bgClr>
                    <a:srgbClr val="E5323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53238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THAO GIẢNG</a:t>
            </a:r>
            <a:r>
              <a:rPr kumimoji="0" lang="en-US" sz="4800" b="1" i="0" u="none" strike="noStrike" kern="1200" cap="none" spc="0" normalizeH="0" noProof="0" dirty="0" smtClean="0">
                <a:ln w="12700">
                  <a:solidFill>
                    <a:srgbClr val="E53238"/>
                  </a:solidFill>
                  <a:prstDash val="solid"/>
                </a:ln>
                <a:pattFill prst="pct50">
                  <a:fgClr>
                    <a:srgbClr val="E53238"/>
                  </a:fgClr>
                  <a:bgClr>
                    <a:srgbClr val="E53238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E53238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KHỐI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E53238"/>
                </a:solidFill>
                <a:prstDash val="solid"/>
              </a:ln>
              <a:pattFill prst="pct50">
                <a:fgClr>
                  <a:srgbClr val="E53238"/>
                </a:fgClr>
                <a:bgClr>
                  <a:srgbClr val="E53238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E53238"/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117566" y="3076318"/>
            <a:ext cx="12074434" cy="120032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KHOA HỌC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ĐỘ ĂN UỐNG CÂN BẰNG ( TIẾT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315E04-4630-4E56-80D8-669D5EF66997}"/>
              </a:ext>
            </a:extLst>
          </p:cNvPr>
          <p:cNvSpPr/>
          <p:nvPr/>
        </p:nvSpPr>
        <p:spPr>
          <a:xfrm>
            <a:off x="790306" y="1279209"/>
            <a:ext cx="10651925" cy="258532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QUÝ 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 CÔ </a:t>
            </a:r>
            <a:r>
              <a:rPr kumimoji="0" lang="vi-VN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 DỰ GIỜ THĂM LỚP</a:t>
            </a:r>
            <a:r>
              <a:rPr kumimoji="0" lang="en-US" sz="6000" b="1" i="0" u="none" strike="noStrike" kern="1200" cap="none" spc="0" normalizeH="0" baseline="0" noProof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11430"/>
              <a:solidFill>
                <a:srgbClr val="FF11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14B60-72C0-4523-89A8-AAD93BA463C6}"/>
              </a:ext>
            </a:extLst>
          </p:cNvPr>
          <p:cNvSpPr txBox="1"/>
          <p:nvPr/>
        </p:nvSpPr>
        <p:spPr>
          <a:xfrm>
            <a:off x="3054923" y="4410864"/>
            <a:ext cx="6571250" cy="954107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GVGD: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HOÀNG THỊ THANH THÌN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         : 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498160B-8CF1-ED56-C081-FF9CADD1EC77}"/>
              </a:ext>
            </a:extLst>
          </p:cNvPr>
          <p:cNvSpPr txBox="1"/>
          <p:nvPr/>
        </p:nvSpPr>
        <p:spPr>
          <a:xfrm>
            <a:off x="223157" y="128619"/>
            <a:ext cx="11724201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uống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cân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lành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mạnh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47" y="731520"/>
            <a:ext cx="6819356" cy="5949328"/>
          </a:xfrm>
          <a:prstGeom prst="rect">
            <a:avLst/>
          </a:prstGeom>
        </p:spPr>
      </p:pic>
      <p:sp>
        <p:nvSpPr>
          <p:cNvPr id="10" name="Rectangle: Rounded Corners 37">
            <a:extLst>
              <a:ext uri="{FF2B5EF4-FFF2-40B4-BE49-F238E27FC236}">
                <a16:creationId xmlns:a16="http://schemas.microsoft.com/office/drawing/2014/main" id="{279125FB-FCF6-423D-845C-D71FEE3D2786}"/>
              </a:ext>
            </a:extLst>
          </p:cNvPr>
          <p:cNvSpPr/>
          <p:nvPr/>
        </p:nvSpPr>
        <p:spPr>
          <a:xfrm>
            <a:off x="228704" y="704511"/>
            <a:ext cx="4915375" cy="380271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41C9A74A-CBEE-42F9-85E8-8BDA548196DA}"/>
              </a:ext>
            </a:extLst>
          </p:cNvPr>
          <p:cNvSpPr txBox="1"/>
          <p:nvPr/>
        </p:nvSpPr>
        <p:spPr>
          <a:xfrm>
            <a:off x="412416" y="795762"/>
            <a:ext cx="45852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tầng tháp dinh dưỡng chứa thực phẩm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 thực phẩm đó thuộc nhóm chất dinh dưỡng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Mức độ cần sử dụng của các loại thực phẩm trong mỗi tầng như thế nào?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35D50-D088-41AA-4B97-29CD5169BE4C}"/>
              </a:ext>
            </a:extLst>
          </p:cNvPr>
          <p:cNvSpPr txBox="1"/>
          <p:nvPr/>
        </p:nvSpPr>
        <p:spPr>
          <a:xfrm>
            <a:off x="412416" y="101119"/>
            <a:ext cx="11435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 các tầng của sơ đồ “Tháp dinh dưỡng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và nhận xét: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A picture containing circle&#10;&#10;Description automatically generated">
            <a:extLst>
              <a:ext uri="{FF2B5EF4-FFF2-40B4-BE49-F238E27FC236}">
                <a16:creationId xmlns:a16="http://schemas.microsoft.com/office/drawing/2014/main" id="{30206F37-8E6D-4B63-9A64-33B1B101B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5" b="50000"/>
          <a:stretch/>
        </p:blipFill>
        <p:spPr>
          <a:xfrm rot="1585570">
            <a:off x="1573350" y="4557349"/>
            <a:ext cx="3601799" cy="23006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E6FDD6-9E79-4351-B7AA-3117777C07F6}"/>
              </a:ext>
            </a:extLst>
          </p:cNvPr>
          <p:cNvSpPr txBox="1"/>
          <p:nvPr/>
        </p:nvSpPr>
        <p:spPr>
          <a:xfrm>
            <a:off x="1998617" y="4974054"/>
            <a:ext cx="30452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r>
              <a:rPr kumimoji="0" lang="en-US" sz="4400" b="1" i="0" u="none" strike="noStrike" kern="1200" cap="none" spc="0" normalizeH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group of cell phones&#10;&#10;Description automatically generated with medium confidence">
            <a:extLst>
              <a:ext uri="{FF2B5EF4-FFF2-40B4-BE49-F238E27FC236}">
                <a16:creationId xmlns:a16="http://schemas.microsoft.com/office/drawing/2014/main" id="{00555BD5-E439-4A64-B848-87D73D6E0E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080" b="69687"/>
          <a:stretch/>
        </p:blipFill>
        <p:spPr>
          <a:xfrm>
            <a:off x="2707605" y="4209505"/>
            <a:ext cx="2574898" cy="27130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3FA3F6-9771-4A5F-8A1D-DBCF0A2EA249}"/>
              </a:ext>
            </a:extLst>
          </p:cNvPr>
          <p:cNvSpPr txBox="1"/>
          <p:nvPr/>
        </p:nvSpPr>
        <p:spPr>
          <a:xfrm>
            <a:off x="2894547" y="5328187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128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4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C7F25-0270-415F-8661-AC31F6B44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3"/>
          <a:stretch/>
        </p:blipFill>
        <p:spPr>
          <a:xfrm>
            <a:off x="45610" y="16421"/>
            <a:ext cx="12146390" cy="67501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767150-A4BE-42FE-AC81-B61B026E8CF8}"/>
              </a:ext>
            </a:extLst>
          </p:cNvPr>
          <p:cNvGrpSpPr/>
          <p:nvPr/>
        </p:nvGrpSpPr>
        <p:grpSpPr>
          <a:xfrm>
            <a:off x="200644" y="547242"/>
            <a:ext cx="5991126" cy="830997"/>
            <a:chOff x="2406249" y="514166"/>
            <a:chExt cx="4654381" cy="83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F6D332-9A01-4057-8F61-24647878E635}"/>
                </a:ext>
              </a:extLst>
            </p:cNvPr>
            <p:cNvSpPr txBox="1"/>
            <p:nvPr/>
          </p:nvSpPr>
          <p:spPr>
            <a:xfrm>
              <a:off x="2406249" y="514166"/>
              <a:ext cx="2517058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(d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5187D2-3BCB-44FA-B5FE-41F2F6C81CCC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4923307" y="915120"/>
              <a:ext cx="2137323" cy="14545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49DF32-8CF0-4279-923C-CD9E8933C2DE}"/>
              </a:ext>
            </a:extLst>
          </p:cNvPr>
          <p:cNvGrpSpPr/>
          <p:nvPr/>
        </p:nvGrpSpPr>
        <p:grpSpPr>
          <a:xfrm>
            <a:off x="200643" y="1539821"/>
            <a:ext cx="5668753" cy="461665"/>
            <a:chOff x="2410257" y="475802"/>
            <a:chExt cx="4582141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A684B0-B9B2-4FB5-B02C-5031BE80F77D}"/>
                </a:ext>
              </a:extLst>
            </p:cNvPr>
            <p:cNvSpPr txBox="1"/>
            <p:nvPr/>
          </p:nvSpPr>
          <p:spPr>
            <a:xfrm>
              <a:off x="2410257" y="475802"/>
              <a:ext cx="2978127" cy="4616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2D82DFF-B414-458D-9F11-E8E821EA022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5388384" y="706635"/>
              <a:ext cx="1604014" cy="0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D8EBF4-155F-411C-8349-3598A12B510B}"/>
              </a:ext>
            </a:extLst>
          </p:cNvPr>
          <p:cNvGrpSpPr/>
          <p:nvPr/>
        </p:nvGrpSpPr>
        <p:grpSpPr>
          <a:xfrm>
            <a:off x="206974" y="2201330"/>
            <a:ext cx="5627802" cy="1200329"/>
            <a:chOff x="2387193" y="572853"/>
            <a:chExt cx="5063504" cy="13970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EE4D49-B8C5-45A7-BB31-B69C159F339F}"/>
                </a:ext>
              </a:extLst>
            </p:cNvPr>
            <p:cNvSpPr txBox="1"/>
            <p:nvPr/>
          </p:nvSpPr>
          <p:spPr>
            <a:xfrm>
              <a:off x="2387193" y="572853"/>
              <a:ext cx="3242694" cy="13970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Thịt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đạm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150g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250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B2B5C26-3F1E-49B0-9532-B5833E2BF56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5629887" y="1157137"/>
              <a:ext cx="1820810" cy="114262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29B8C6-C82D-4C90-9609-7DC65FE8B13E}"/>
              </a:ext>
            </a:extLst>
          </p:cNvPr>
          <p:cNvGrpSpPr/>
          <p:nvPr/>
        </p:nvGrpSpPr>
        <p:grpSpPr>
          <a:xfrm>
            <a:off x="129947" y="3627757"/>
            <a:ext cx="5598500" cy="830997"/>
            <a:chOff x="2348202" y="648790"/>
            <a:chExt cx="4596698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BA1441-4F28-490D-9ABC-961292C63641}"/>
                </a:ext>
              </a:extLst>
            </p:cNvPr>
            <p:cNvSpPr txBox="1"/>
            <p:nvPr/>
          </p:nvSpPr>
          <p:spPr>
            <a:xfrm>
              <a:off x="2348202" y="648790"/>
              <a:ext cx="2774673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Rau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150g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250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73CF38-6BC9-4CE0-997E-0CA3053D1589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5122875" y="1064289"/>
              <a:ext cx="1822025" cy="17756"/>
            </a:xfrm>
            <a:prstGeom prst="straightConnector1">
              <a:avLst/>
            </a:prstGeom>
            <a:ln w="57150" cap="flat" cmpd="sng" algn="ctr">
              <a:solidFill>
                <a:schemeClr val="accent6">
                  <a:alpha val="86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31DC80-000A-4D55-9C04-A40C405268FD}"/>
              </a:ext>
            </a:extLst>
          </p:cNvPr>
          <p:cNvGrpSpPr/>
          <p:nvPr/>
        </p:nvGrpSpPr>
        <p:grpSpPr>
          <a:xfrm>
            <a:off x="254380" y="4717214"/>
            <a:ext cx="4225237" cy="1569660"/>
            <a:chOff x="2664542" y="711764"/>
            <a:chExt cx="3469168" cy="15696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FAD2E8-C041-484A-9C7A-B0D6E6674DB8}"/>
                </a:ext>
              </a:extLst>
            </p:cNvPr>
            <p:cNvSpPr txBox="1"/>
            <p:nvPr/>
          </p:nvSpPr>
          <p:spPr>
            <a:xfrm>
              <a:off x="2664542" y="711764"/>
              <a:ext cx="2319169" cy="15696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khoai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150g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250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F57382-9B62-4F70-9C0E-74F4E79565F7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 flipV="1">
              <a:off x="4983711" y="1296989"/>
              <a:ext cx="1149999" cy="199605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C1934C-B253-4D9F-98E6-D12D19666350}"/>
              </a:ext>
            </a:extLst>
          </p:cNvPr>
          <p:cNvGrpSpPr/>
          <p:nvPr/>
        </p:nvGrpSpPr>
        <p:grpSpPr>
          <a:xfrm>
            <a:off x="6344820" y="1106993"/>
            <a:ext cx="5331949" cy="830997"/>
            <a:chOff x="599459" y="711764"/>
            <a:chExt cx="4906376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2BC00C5-5800-42D3-BCBA-B24751E95604}"/>
                </a:ext>
              </a:extLst>
            </p:cNvPr>
            <p:cNvSpPr txBox="1"/>
            <p:nvPr/>
          </p:nvSpPr>
          <p:spPr>
            <a:xfrm>
              <a:off x="2862941" y="711764"/>
              <a:ext cx="2642894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(d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77565FF-365D-4E81-BCCE-249B9D90A990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99459" y="1127262"/>
              <a:ext cx="2263482" cy="1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415C35-34D1-47D8-A09F-A756CC6B8284}"/>
              </a:ext>
            </a:extLst>
          </p:cNvPr>
          <p:cNvGrpSpPr/>
          <p:nvPr/>
        </p:nvGrpSpPr>
        <p:grpSpPr>
          <a:xfrm>
            <a:off x="6752256" y="2565809"/>
            <a:ext cx="5362151" cy="830997"/>
            <a:chOff x="599459" y="711763"/>
            <a:chExt cx="5882993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681612E-98CC-45D7-8ECE-1A6A7F2B6E4F}"/>
                </a:ext>
              </a:extLst>
            </p:cNvPr>
            <p:cNvSpPr txBox="1"/>
            <p:nvPr/>
          </p:nvSpPr>
          <p:spPr>
            <a:xfrm>
              <a:off x="2579411" y="711763"/>
              <a:ext cx="3903041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600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ml)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F7C0C3D-B1EC-4D91-ABED-8E13B9B24FC2}"/>
                </a:ext>
              </a:extLst>
            </p:cNvPr>
            <p:cNvCxnSpPr>
              <a:cxnSpLocks/>
            </p:cNvCxnSpPr>
            <p:nvPr/>
          </p:nvCxnSpPr>
          <p:spPr>
            <a:xfrm>
              <a:off x="599459" y="1127262"/>
              <a:ext cx="2065083" cy="0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AE8FE9-8540-45F2-BD52-CB267C167D7E}"/>
              </a:ext>
            </a:extLst>
          </p:cNvPr>
          <p:cNvGrpSpPr/>
          <p:nvPr/>
        </p:nvGrpSpPr>
        <p:grpSpPr>
          <a:xfrm>
            <a:off x="7172810" y="3923168"/>
            <a:ext cx="4503959" cy="1200329"/>
            <a:chOff x="599459" y="711764"/>
            <a:chExt cx="4941442" cy="120032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B49AD7-08AF-4A82-814E-9FCAADEFA4F5}"/>
                </a:ext>
              </a:extLst>
            </p:cNvPr>
            <p:cNvSpPr txBox="1"/>
            <p:nvPr/>
          </p:nvSpPr>
          <p:spPr>
            <a:xfrm>
              <a:off x="2664541" y="711764"/>
              <a:ext cx="2876360" cy="120032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150g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250 g)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93F0604-59F8-4A43-83E6-ABF58B1B5F69}"/>
                </a:ext>
              </a:extLst>
            </p:cNvPr>
            <p:cNvCxnSpPr>
              <a:cxnSpLocks/>
            </p:cNvCxnSpPr>
            <p:nvPr/>
          </p:nvCxnSpPr>
          <p:spPr>
            <a:xfrm>
              <a:off x="599459" y="1127262"/>
              <a:ext cx="2065083" cy="0"/>
            </a:xfrm>
            <a:prstGeom prst="straightConnector1">
              <a:avLst/>
            </a:prstGeom>
            <a:ln w="38100" cap="flat" cmpd="sng" algn="ctr">
              <a:solidFill>
                <a:srgbClr val="FF0000">
                  <a:alpha val="86000"/>
                </a:srgb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5146283" y="5809390"/>
            <a:ext cx="239707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4448459" y="4163900"/>
            <a:ext cx="347104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5387501" y="2687817"/>
            <a:ext cx="159296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5548339" y="1795254"/>
            <a:ext cx="159296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6191770" y="1026731"/>
            <a:ext cx="241114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4479617" y="306858"/>
            <a:ext cx="347104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" y="247810"/>
            <a:ext cx="5921187" cy="61395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6306670" y="443776"/>
            <a:ext cx="5789360" cy="1902735"/>
            <a:chOff x="2179864" y="666066"/>
            <a:chExt cx="4784271" cy="2713948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79864" y="841867"/>
              <a:ext cx="4784270" cy="2498700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Ngoài việc </a:t>
              </a:r>
              <a:r>
                <a:rPr lang="vi-VN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ăn</a:t>
              </a:r>
              <a:r>
                <a:rPr lang="en-US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uống</a:t>
              </a:r>
              <a:r>
                <a:rPr lang="vi-VN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theo tháp dinh dưỡng các em cần làm gì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lang="en-US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tốt</a:t>
              </a:r>
              <a:r>
                <a:rPr lang="en-US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cho</a:t>
              </a:r>
              <a:r>
                <a:rPr lang="en-US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sức</a:t>
              </a:r>
              <a:r>
                <a:rPr lang="en-US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khỏe</a:t>
              </a:r>
              <a:r>
                <a:rPr lang="vi-VN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? </a:t>
              </a:r>
              <a:endPara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A3564DC-A691-005B-0BD0-D2D68B1FA20D}"/>
              </a:ext>
            </a:extLst>
          </p:cNvPr>
          <p:cNvSpPr txBox="1"/>
          <p:nvPr/>
        </p:nvSpPr>
        <p:spPr>
          <a:xfrm>
            <a:off x="6400800" y="2759100"/>
            <a:ext cx="5695230" cy="2062103"/>
          </a:xfrm>
          <a:custGeom>
            <a:avLst/>
            <a:gdLst>
              <a:gd name="connsiteX0" fmla="*/ 0 w 7581900"/>
              <a:gd name="connsiteY0" fmla="*/ 0 h 1754326"/>
              <a:gd name="connsiteX1" fmla="*/ 7581900 w 7581900"/>
              <a:gd name="connsiteY1" fmla="*/ 0 h 1754326"/>
              <a:gd name="connsiteX2" fmla="*/ 7581900 w 7581900"/>
              <a:gd name="connsiteY2" fmla="*/ 1754326 h 1754326"/>
              <a:gd name="connsiteX3" fmla="*/ 0 w 7581900"/>
              <a:gd name="connsiteY3" fmla="*/ 1754326 h 1754326"/>
              <a:gd name="connsiteX4" fmla="*/ 0 w 758190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1900" h="1754326" fill="none" extrusionOk="0">
                <a:moveTo>
                  <a:pt x="0" y="0"/>
                </a:moveTo>
                <a:cubicBezTo>
                  <a:pt x="3340390" y="5222"/>
                  <a:pt x="4373002" y="24918"/>
                  <a:pt x="7581900" y="0"/>
                </a:cubicBezTo>
                <a:cubicBezTo>
                  <a:pt x="7646475" y="239465"/>
                  <a:pt x="7483827" y="1500058"/>
                  <a:pt x="7581900" y="1754326"/>
                </a:cubicBezTo>
                <a:cubicBezTo>
                  <a:pt x="5796462" y="1589565"/>
                  <a:pt x="326315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581900" h="1754326" stroke="0" extrusionOk="0">
                <a:moveTo>
                  <a:pt x="0" y="0"/>
                </a:moveTo>
                <a:cubicBezTo>
                  <a:pt x="2241037" y="11849"/>
                  <a:pt x="4983851" y="-161459"/>
                  <a:pt x="7581900" y="0"/>
                </a:cubicBezTo>
                <a:cubicBezTo>
                  <a:pt x="7556086" y="606792"/>
                  <a:pt x="7435370" y="1569389"/>
                  <a:pt x="7581900" y="1754326"/>
                </a:cubicBezTo>
                <a:cubicBezTo>
                  <a:pt x="6313453" y="1608466"/>
                  <a:pt x="1187580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thể lực 60 phút/ngày.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 đủ 1300- 1500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ml nước mỗi ngày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34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9" y="195943"/>
            <a:ext cx="5904411" cy="6662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49" y="535577"/>
            <a:ext cx="5430310" cy="6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9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E747B5A-3AE9-A737-5F68-B928D696FDE1}"/>
              </a:ext>
            </a:extLst>
          </p:cNvPr>
          <p:cNvGrpSpPr/>
          <p:nvPr/>
        </p:nvGrpSpPr>
        <p:grpSpPr>
          <a:xfrm>
            <a:off x="1836856" y="2228712"/>
            <a:ext cx="4076265" cy="3837709"/>
            <a:chOff x="678615" y="2767191"/>
            <a:chExt cx="4076265" cy="3837709"/>
          </a:xfrm>
        </p:grpSpPr>
        <p:pic>
          <p:nvPicPr>
            <p:cNvPr id="2" name="Graphic 27">
              <a:extLst>
                <a:ext uri="{FF2B5EF4-FFF2-40B4-BE49-F238E27FC236}">
                  <a16:creationId xmlns:a16="http://schemas.microsoft.com/office/drawing/2014/main" id="{299D5C2A-F997-7936-8C23-ECC062FD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81353" y="3789266"/>
              <a:ext cx="652783" cy="195612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78615" y="2767191"/>
              <a:ext cx="4076265" cy="3837709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156754"/>
            <a:ext cx="8113909" cy="3549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190" y="1520826"/>
            <a:ext cx="62788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LỰA NHANH - CHỌN ĐÚNG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18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95 -0.00069 L 0.10898 -0.00648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86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9" y="-242888"/>
            <a:ext cx="9529482" cy="7948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130" y="2728608"/>
            <a:ext cx="63056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BẢNG XOAY CÂN BẰNG THỰC PHẨM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图片 16">
            <a:extLst>
              <a:ext uri="{FF2B5EF4-FFF2-40B4-BE49-F238E27FC236}">
                <a16:creationId xmlns:a16="http://schemas.microsoft.com/office/drawing/2014/main" id="{A32BA9B9-96E0-5762-5B1D-90EE551ED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>
          <a:xfrm flipH="1">
            <a:off x="0" y="1866580"/>
            <a:ext cx="5402179" cy="52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394520" y="0"/>
            <a:ext cx="1093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84" y1="49329" x2="10234" y2="23599"/>
                        <a14:foregroundMark x1="12656" y1="21784" x2="42109" y2="2052"/>
                        <a14:foregroundMark x1="47266" y1="3236" x2="75938" y2="8287"/>
                        <a14:foregroundMark x1="77734" y1="11129" x2="95859" y2="45304"/>
                        <a14:foregroundMark x1="94844" y1="44278" x2="87109" y2="74191"/>
                        <a14:foregroundMark x1="85469" y1="74428" x2="64375" y2="91318"/>
                        <a14:foregroundMark x1="21016" y1="85320" x2="55078" y2="95343"/>
                        <a14:foregroundMark x1="4688" y1="61326" x2="20781" y2="83899"/>
                        <a14:foregroundMark x1="2891" y1="37411" x2="2891" y2="37411"/>
                        <a14:foregroundMark x1="2734" y1="37253" x2="6094" y2="28808"/>
                        <a14:foregroundMark x1="6484" y1="28177" x2="12422" y2="18942"/>
                        <a14:foregroundMark x1="12656" y1="18548" x2="19844" y2="11129"/>
                        <a14:foregroundMark x1="19609" y1="11287" x2="30391" y2="4262"/>
                        <a14:foregroundMark x1="6484" y1="28414" x2="11250" y2="1973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0400" y="9371"/>
            <a:ext cx="7062939" cy="68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28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404839" y="2922431"/>
            <a:ext cx="3538131" cy="4615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A39DB-ED73-E390-DFBA-D63876F4B5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489" y="1282"/>
            <a:ext cx="7751463" cy="3828435"/>
          </a:xfrm>
          <a:prstGeom prst="rect">
            <a:avLst/>
          </a:prstGeom>
        </p:spPr>
      </p:pic>
      <p:pic>
        <p:nvPicPr>
          <p:cNvPr id="2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2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394520" y="0"/>
            <a:ext cx="11402960" cy="6858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394520" y="0"/>
            <a:ext cx="1093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4" y="337769"/>
            <a:ext cx="6641432" cy="62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0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-84222" y="0"/>
            <a:ext cx="12368463" cy="645707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-84222" y="324853"/>
            <a:ext cx="124887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6-11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1ngày</a:t>
            </a:r>
            <a:r>
              <a:rPr lang="en-US" sz="3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517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4" y="0"/>
            <a:ext cx="9390433" cy="6562107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9" y="1986692"/>
            <a:ext cx="2358331" cy="1148931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9341A5BF-99C7-1BA5-3DFB-8EE681D70FE6}"/>
              </a:ext>
            </a:extLst>
          </p:cNvPr>
          <p:cNvSpPr/>
          <p:nvPr/>
        </p:nvSpPr>
        <p:spPr>
          <a:xfrm>
            <a:off x="5266581" y="3015417"/>
            <a:ext cx="5870517" cy="240065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377"/>
            <a:r>
              <a:rPr lang="en-US" altLang="zh-CN" sz="75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THỰC HÀNH </a:t>
            </a:r>
          </a:p>
          <a:p>
            <a:pPr algn="ctr" defTabSz="914377"/>
            <a:r>
              <a:rPr lang="en-US" altLang="zh-CN" sz="75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SẢN PHẨM</a:t>
            </a:r>
            <a:endParaRPr lang="zh-CN" altLang="en-US" sz="7500" dirty="0">
              <a:solidFill>
                <a:srgbClr val="FF0000"/>
              </a:solidFill>
              <a:latin typeface="UTM Showcard" panose="0204060305050602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06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4" y="0"/>
            <a:ext cx="9390433" cy="6562107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9" y="1986692"/>
            <a:ext cx="2358331" cy="1148931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9341A5BF-99C7-1BA5-3DFB-8EE681D70FE6}"/>
              </a:ext>
            </a:extLst>
          </p:cNvPr>
          <p:cNvSpPr/>
          <p:nvPr/>
        </p:nvSpPr>
        <p:spPr>
          <a:xfrm>
            <a:off x="5567945" y="3015417"/>
            <a:ext cx="5267789" cy="240065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Trình</a:t>
            </a:r>
            <a:r>
              <a:rPr kumimoji="0" lang="en-US" altLang="zh-CN" sz="75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75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bày</a:t>
            </a:r>
            <a:endParaRPr kumimoji="0" lang="en-US" altLang="zh-CN" sz="7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SẢN PHẨM</a:t>
            </a:r>
            <a:endParaRPr kumimoji="0" lang="zh-CN" altLang="en-US" sz="7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howcard" panose="0204060305050602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9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6">
            <a:extLst>
              <a:ext uri="{FF2B5EF4-FFF2-40B4-BE49-F238E27FC236}">
                <a16:creationId xmlns:a16="http://schemas.microsoft.com/office/drawing/2014/main" id="{0B137F04-E0A1-441D-10C0-3C3C7BCCC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4" y="0"/>
            <a:ext cx="9390433" cy="6562107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id="{0FE14722-574E-28F2-F3F5-E653548D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79" y="1986692"/>
            <a:ext cx="2358331" cy="1148931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9341A5BF-99C7-1BA5-3DFB-8EE681D70FE6}"/>
              </a:ext>
            </a:extLst>
          </p:cNvPr>
          <p:cNvSpPr/>
          <p:nvPr/>
        </p:nvSpPr>
        <p:spPr>
          <a:xfrm>
            <a:off x="5779542" y="3015417"/>
            <a:ext cx="4844595" cy="240065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377"/>
            <a:r>
              <a:rPr lang="en-US" altLang="zh-CN" sz="75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ĐÁNH GIÁ</a:t>
            </a:r>
          </a:p>
          <a:p>
            <a:pPr algn="ctr" defTabSz="914377"/>
            <a:r>
              <a:rPr lang="en-US" altLang="zh-CN" sz="7500" dirty="0" smtClean="0"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5000000000000" pitchFamily="2" charset="-122"/>
                <a:cs typeface="Arial" panose="020B0604020202020204"/>
                <a:sym typeface="Arial" panose="020B0604020202020204"/>
              </a:rPr>
              <a:t>SẢN PHẨM</a:t>
            </a:r>
            <a:endParaRPr lang="zh-CN" altLang="en-US" sz="7500" dirty="0">
              <a:solidFill>
                <a:srgbClr val="FF0000"/>
              </a:solidFill>
              <a:latin typeface="UTM Showcard" panose="0204060305050602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394520" y="0"/>
            <a:ext cx="1093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34876-6007-2EF8-4364-7D14595DE49C}"/>
              </a:ext>
            </a:extLst>
          </p:cNvPr>
          <p:cNvSpPr txBox="1"/>
          <p:nvPr/>
        </p:nvSpPr>
        <p:spPr>
          <a:xfrm>
            <a:off x="800013" y="1075619"/>
            <a:ext cx="1012371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SẢN PHẨM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9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176-C254-46D5-3889-B7008D6A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88250A7-090B-A58B-248E-4C329CF922D7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EB94C-0FBD-70DA-1252-6B9F4476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9" y="195943"/>
            <a:ext cx="5695405" cy="66620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84" y1="49329" x2="10234" y2="23599"/>
                        <a14:foregroundMark x1="12656" y1="21784" x2="42109" y2="2052"/>
                        <a14:foregroundMark x1="47266" y1="3236" x2="75938" y2="8287"/>
                        <a14:foregroundMark x1="77734" y1="11129" x2="95859" y2="45304"/>
                        <a14:foregroundMark x1="94844" y1="44278" x2="87109" y2="74191"/>
                        <a14:foregroundMark x1="85469" y1="74428" x2="64375" y2="91318"/>
                        <a14:foregroundMark x1="21016" y1="85320" x2="55078" y2="95343"/>
                        <a14:foregroundMark x1="4688" y1="61326" x2="20781" y2="83899"/>
                        <a14:foregroundMark x1="2891" y1="37411" x2="2891" y2="37411"/>
                        <a14:foregroundMark x1="2734" y1="37253" x2="6094" y2="28808"/>
                        <a14:foregroundMark x1="6484" y1="28177" x2="12422" y2="18942"/>
                        <a14:foregroundMark x1="12656" y1="18548" x2="19844" y2="11129"/>
                        <a14:foregroundMark x1="19609" y1="11287" x2="30391" y2="4262"/>
                        <a14:foregroundMark x1="6484" y1="28414" x2="11250" y2="1973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651296"/>
            <a:ext cx="5784932" cy="555540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5867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162198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5" y="1705562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671329-955D-CABE-76F4-611AE92D7AF3}"/>
              </a:ext>
            </a:extLst>
          </p:cNvPr>
          <p:cNvSpPr/>
          <p:nvPr/>
        </p:nvSpPr>
        <p:spPr>
          <a:xfrm>
            <a:off x="2047568" y="1562986"/>
            <a:ext cx="7551173" cy="39872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89F56-36D2-4865-2B9F-3374D3074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49" y="1105786"/>
            <a:ext cx="667569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8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6405" y="1240971"/>
            <a:ext cx="9475469" cy="2024744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61197" y="1647272"/>
            <a:ext cx="934783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Lật</a:t>
            </a: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mảnh</a:t>
            </a: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6600" b="0" i="0" u="none" strike="noStrike" kern="1200" cap="none" spc="0" normalizeH="0" baseline="0" noProof="0" dirty="0">
                <a:ln w="12700">
                  <a:solidFill>
                    <a:srgbClr val="3A965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srgbClr val="D45242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 </a:t>
            </a:r>
          </a:p>
        </p:txBody>
      </p:sp>
      <p:pic>
        <p:nvPicPr>
          <p:cNvPr id="10" name="Content Placeholder 9" descr="Picture1T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flipH="1">
            <a:off x="343535" y="3623310"/>
            <a:ext cx="1799590" cy="3234690"/>
          </a:xfrm>
          <a:prstGeom prst="rect">
            <a:avLst/>
          </a:prstGeom>
        </p:spPr>
      </p:pic>
      <p:pic>
        <p:nvPicPr>
          <p:cNvPr id="7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99E38695-F9A4-4BD0-AC3F-C0F07B6A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446" y="3779470"/>
            <a:ext cx="3872291" cy="33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78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" cstate="email"/>
          <a:srcRect b="7058"/>
          <a:stretch>
            <a:fillRect/>
          </a:stretch>
        </p:blipFill>
        <p:spPr>
          <a:xfrm>
            <a:off x="4732" y="2"/>
            <a:ext cx="12187269" cy="6857999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376" y="1600200"/>
            <a:ext cx="501779" cy="771448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97" y="1498600"/>
            <a:ext cx="603220" cy="6096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400" y="2270048"/>
            <a:ext cx="508000" cy="70138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016001" y="-802149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732" y="5032362"/>
            <a:ext cx="2493141" cy="1825637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6065" y="390526"/>
            <a:ext cx="7611610" cy="608647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7" name="Rectangle 1">
            <a:hlinkClick r:id="rId14" action="ppaction://hlinksldjump"/>
          </p:cNvPr>
          <p:cNvSpPr/>
          <p:nvPr/>
        </p:nvSpPr>
        <p:spPr>
          <a:xfrm>
            <a:off x="4266065" y="381000"/>
            <a:ext cx="3802781" cy="3454400"/>
          </a:xfrm>
          <a:custGeom>
            <a:avLst/>
            <a:gdLst/>
            <a:ahLst/>
            <a:cxnLst/>
            <a:rect l="l" t="t" r="r" b="b"/>
            <a:pathLst>
              <a:path w="1905000" h="1882321">
                <a:moveTo>
                  <a:pt x="0" y="0"/>
                </a:moveTo>
                <a:lnTo>
                  <a:pt x="1905000" y="0"/>
                </a:lnTo>
                <a:lnTo>
                  <a:pt x="1905000" y="609600"/>
                </a:lnTo>
                <a:cubicBezTo>
                  <a:pt x="1778748" y="609600"/>
                  <a:pt x="1676400" y="711948"/>
                  <a:pt x="1676400" y="838200"/>
                </a:cubicBezTo>
                <a:cubicBezTo>
                  <a:pt x="1676400" y="964452"/>
                  <a:pt x="1778748" y="1066800"/>
                  <a:pt x="1905000" y="1066800"/>
                </a:cubicBezTo>
                <a:lnTo>
                  <a:pt x="1905000" y="1676400"/>
                </a:lnTo>
                <a:lnTo>
                  <a:pt x="1178814" y="1676400"/>
                </a:lnTo>
                <a:cubicBezTo>
                  <a:pt x="1168539" y="1792066"/>
                  <a:pt x="1071059" y="1882321"/>
                  <a:pt x="952500" y="1882321"/>
                </a:cubicBezTo>
                <a:cubicBezTo>
                  <a:pt x="833941" y="1882321"/>
                  <a:pt x="736461" y="1792066"/>
                  <a:pt x="726186" y="1676400"/>
                </a:cubicBezTo>
                <a:lnTo>
                  <a:pt x="0" y="1676400"/>
                </a:lnTo>
                <a:close/>
              </a:path>
            </a:pathLst>
          </a:cu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28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Rectangle 20">
            <a:hlinkClick r:id="rId15" action="ppaction://hlinksldjump"/>
          </p:cNvPr>
          <p:cNvSpPr/>
          <p:nvPr/>
        </p:nvSpPr>
        <p:spPr>
          <a:xfrm>
            <a:off x="7618864" y="381001"/>
            <a:ext cx="4267200" cy="3078009"/>
          </a:xfrm>
          <a:custGeom>
            <a:avLst/>
            <a:gdLst/>
            <a:ahLst/>
            <a:cxnLst/>
            <a:rect l="l" t="t" r="r" b="b"/>
            <a:pathLst>
              <a:path w="2133600" h="1676400">
                <a:moveTo>
                  <a:pt x="228600" y="0"/>
                </a:moveTo>
                <a:lnTo>
                  <a:pt x="2133600" y="0"/>
                </a:lnTo>
                <a:lnTo>
                  <a:pt x="2133600" y="1676400"/>
                </a:lnTo>
                <a:lnTo>
                  <a:pt x="1407414" y="1676400"/>
                </a:lnTo>
                <a:lnTo>
                  <a:pt x="1409700" y="1653721"/>
                </a:lnTo>
                <a:cubicBezTo>
                  <a:pt x="1409700" y="1527469"/>
                  <a:pt x="1307352" y="1425121"/>
                  <a:pt x="1181100" y="1425121"/>
                </a:cubicBezTo>
                <a:cubicBezTo>
                  <a:pt x="1054848" y="1425121"/>
                  <a:pt x="952500" y="1527469"/>
                  <a:pt x="952500" y="1653721"/>
                </a:cubicBezTo>
                <a:cubicBezTo>
                  <a:pt x="952500" y="1661414"/>
                  <a:pt x="952880" y="1669018"/>
                  <a:pt x="954786" y="1676400"/>
                </a:cubicBezTo>
                <a:lnTo>
                  <a:pt x="228600" y="1676400"/>
                </a:lnTo>
                <a:lnTo>
                  <a:pt x="228600" y="1066800"/>
                </a:lnTo>
                <a:cubicBezTo>
                  <a:pt x="102348" y="1066800"/>
                  <a:pt x="0" y="964452"/>
                  <a:pt x="0" y="838200"/>
                </a:cubicBezTo>
                <a:cubicBezTo>
                  <a:pt x="0" y="711948"/>
                  <a:pt x="102348" y="609600"/>
                  <a:pt x="228600" y="60960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28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Rectangle 25">
            <a:hlinkClick r:id="rId16" action="ppaction://hlinksldjump"/>
          </p:cNvPr>
          <p:cNvSpPr/>
          <p:nvPr/>
        </p:nvSpPr>
        <p:spPr>
          <a:xfrm>
            <a:off x="4266064" y="3429000"/>
            <a:ext cx="4267200" cy="3048000"/>
          </a:xfrm>
          <a:custGeom>
            <a:avLst/>
            <a:gdLst/>
            <a:ahLst/>
            <a:cxnLst/>
            <a:rect l="l" t="t" r="r" b="b"/>
            <a:pathLst>
              <a:path w="2133600" h="1676400">
                <a:moveTo>
                  <a:pt x="0" y="0"/>
                </a:moveTo>
                <a:lnTo>
                  <a:pt x="723900" y="0"/>
                </a:lnTo>
                <a:cubicBezTo>
                  <a:pt x="723900" y="126252"/>
                  <a:pt x="826248" y="228600"/>
                  <a:pt x="952500" y="228600"/>
                </a:cubicBezTo>
                <a:cubicBezTo>
                  <a:pt x="1078752" y="228600"/>
                  <a:pt x="1181100" y="126252"/>
                  <a:pt x="1181100" y="0"/>
                </a:cubicBezTo>
                <a:lnTo>
                  <a:pt x="1905000" y="0"/>
                </a:lnTo>
                <a:lnTo>
                  <a:pt x="1905000" y="609600"/>
                </a:lnTo>
                <a:cubicBezTo>
                  <a:pt x="2031252" y="609600"/>
                  <a:pt x="2133600" y="711948"/>
                  <a:pt x="2133600" y="838200"/>
                </a:cubicBezTo>
                <a:cubicBezTo>
                  <a:pt x="2133600" y="964452"/>
                  <a:pt x="2031252" y="1066800"/>
                  <a:pt x="1905000" y="1066800"/>
                </a:cubicBezTo>
                <a:lnTo>
                  <a:pt x="1905000" y="1676400"/>
                </a:lnTo>
                <a:lnTo>
                  <a:pt x="0" y="167640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28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ectangle 30">
            <a:hlinkClick r:id="rId17" action="ppaction://hlinksldjump"/>
          </p:cNvPr>
          <p:cNvSpPr/>
          <p:nvPr/>
        </p:nvSpPr>
        <p:spPr>
          <a:xfrm>
            <a:off x="8068846" y="2990487"/>
            <a:ext cx="3810000" cy="3486513"/>
          </a:xfrm>
          <a:custGeom>
            <a:avLst/>
            <a:gdLst/>
            <a:ahLst/>
            <a:cxnLst/>
            <a:rect l="l" t="t" r="r" b="b"/>
            <a:pathLst>
              <a:path w="1905000" h="1905000">
                <a:moveTo>
                  <a:pt x="952500" y="0"/>
                </a:moveTo>
                <a:cubicBezTo>
                  <a:pt x="1078752" y="0"/>
                  <a:pt x="1181100" y="102348"/>
                  <a:pt x="1181100" y="228600"/>
                </a:cubicBezTo>
                <a:lnTo>
                  <a:pt x="1905000" y="228600"/>
                </a:lnTo>
                <a:lnTo>
                  <a:pt x="1905000" y="1905000"/>
                </a:lnTo>
                <a:lnTo>
                  <a:pt x="0" y="1905000"/>
                </a:lnTo>
                <a:lnTo>
                  <a:pt x="0" y="1295400"/>
                </a:lnTo>
                <a:cubicBezTo>
                  <a:pt x="126252" y="1295400"/>
                  <a:pt x="228600" y="1193052"/>
                  <a:pt x="228600" y="1066800"/>
                </a:cubicBezTo>
                <a:cubicBezTo>
                  <a:pt x="228600" y="940548"/>
                  <a:pt x="126252" y="838200"/>
                  <a:pt x="0" y="838200"/>
                </a:cubicBezTo>
                <a:lnTo>
                  <a:pt x="0" y="228600"/>
                </a:lnTo>
                <a:lnTo>
                  <a:pt x="723900" y="228600"/>
                </a:lnTo>
                <a:cubicBezTo>
                  <a:pt x="723900" y="102348"/>
                  <a:pt x="826248" y="0"/>
                  <a:pt x="9525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128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830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124075" y="2482215"/>
            <a:ext cx="6877050" cy="1223010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đạm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béo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vitamin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khoáng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27" name="Snip Diagonal Corner Rectangle 8"/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dinh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dưỡng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thiết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Content Placeholder 8" descr="pixlr-bg-result (29)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2790" y="3272038"/>
            <a:ext cx="4580255" cy="398526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79B90C7-EA03-4A58-A80A-A630C3C856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1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007F7D4E-9212-429C-9D2D-5D6C7894021D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07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C93ACD-C5E4-EB22-6A2F-A26DDD72DC3F}"/>
              </a:ext>
            </a:extLst>
          </p:cNvPr>
          <p:cNvSpPr/>
          <p:nvPr/>
        </p:nvSpPr>
        <p:spPr>
          <a:xfrm>
            <a:off x="2124075" y="2482215"/>
            <a:ext cx="6877050" cy="1223010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Cơm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mì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gạo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phở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,…..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5D691-CCE7-5391-CD30-A26642653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3EEFA70A-FDF3-8E85-FB2A-8455C321E847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bột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76CD7118-CC98-60B9-D02F-7F92C42C0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2790" y="3272038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76C04E4-DD22-354B-8565-59717CB783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2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6ED0CA72-B4ED-F881-4A29-0DCCD7E6F068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77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F6317D-5B5C-4B51-9644-6FAB6762F80F}"/>
              </a:ext>
            </a:extLst>
          </p:cNvPr>
          <p:cNvSpPr/>
          <p:nvPr/>
        </p:nvSpPr>
        <p:spPr>
          <a:xfrm>
            <a:off x="2124075" y="2390776"/>
            <a:ext cx="6877050" cy="1685924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Rau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rốt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trái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,..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D9C11-048F-195C-57DA-D50CC9807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E2BD50C0-EE82-F0D4-F354-5F71FE0F3334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vitamin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khoáng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4150DF30-ABBF-51C8-0AD7-CF041E452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9940" y="3491113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D597EF1-FE14-FBAE-7190-E4692A75D8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3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3E2F7757-5751-E091-6BCD-550D236EAF87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65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F6317D-5B5C-4B51-9644-6FAB6762F80F}"/>
              </a:ext>
            </a:extLst>
          </p:cNvPr>
          <p:cNvSpPr/>
          <p:nvPr/>
        </p:nvSpPr>
        <p:spPr>
          <a:xfrm>
            <a:off x="2124075" y="2390776"/>
            <a:ext cx="6877050" cy="1685924"/>
          </a:xfrm>
          <a:prstGeom prst="rect">
            <a:avLst/>
          </a:prstGeom>
          <a:solidFill>
            <a:srgbClr val="FBE5D6"/>
          </a:solidFill>
          <a:ln w="28575" cap="flat" cmpd="sng" algn="ctr">
            <a:solidFill>
              <a:srgbClr val="FBE5D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,….</a:t>
            </a:r>
            <a:endParaRPr kumimoji="0" lang="en-US" alt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D9C11-048F-195C-57DA-D50CC9807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8554339" y="2925929"/>
            <a:ext cx="885137" cy="708059"/>
          </a:xfrm>
          <a:prstGeom prst="rect">
            <a:avLst/>
          </a:prstGeom>
        </p:spPr>
      </p:pic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E2BD50C0-EE82-F0D4-F354-5F71FE0F3334}"/>
              </a:ext>
            </a:extLst>
          </p:cNvPr>
          <p:cNvSpPr/>
          <p:nvPr/>
        </p:nvSpPr>
        <p:spPr>
          <a:xfrm>
            <a:off x="2556516" y="755449"/>
            <a:ext cx="7078967" cy="1300191"/>
          </a:xfrm>
          <a:prstGeom prst="snip2DiagRect">
            <a:avLst>
              <a:gd name="adj1" fmla="val 32459"/>
              <a:gd name="adj2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đạm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Content Placeholder 8" descr="pixlr-bg-result (29)">
            <a:hlinkClick r:id="rId5" action="ppaction://hlinksldjump"/>
            <a:extLst>
              <a:ext uri="{FF2B5EF4-FFF2-40B4-BE49-F238E27FC236}">
                <a16:creationId xmlns:a16="http://schemas.microsoft.com/office/drawing/2014/main" id="{4150DF30-ABBF-51C8-0AD7-CF041E452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9940" y="3491113"/>
            <a:ext cx="4580255" cy="39852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D597EF1-FE14-FBAE-7190-E4692A75D8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6306" y="3429000"/>
            <a:ext cx="1176615" cy="2988098"/>
          </a:xfrm>
          <a:prstGeom prst="rect">
            <a:avLst/>
          </a:prstGeom>
        </p:spPr>
      </p:pic>
      <p:sp>
        <p:nvSpPr>
          <p:cNvPr id="13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3E2F7757-5751-E091-6BCD-550D236EAF87}"/>
              </a:ext>
            </a:extLst>
          </p:cNvPr>
          <p:cNvSpPr/>
          <p:nvPr/>
        </p:nvSpPr>
        <p:spPr>
          <a:xfrm>
            <a:off x="9039853" y="5264668"/>
            <a:ext cx="1191260" cy="974725"/>
          </a:xfrm>
          <a:prstGeom prst="actionButtonHom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0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815DC-496D-4DCD-A0BA-797B3135299A}"/>
              </a:ext>
            </a:extLst>
          </p:cNvPr>
          <p:cNvGrpSpPr/>
          <p:nvPr/>
        </p:nvGrpSpPr>
        <p:grpSpPr>
          <a:xfrm>
            <a:off x="1099031" y="-3"/>
            <a:ext cx="9886950" cy="6946785"/>
            <a:chOff x="1200150" y="136767"/>
            <a:chExt cx="9886950" cy="6946785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E0866BDB-C875-4DBE-9060-4DDBEB5D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629230" y="136767"/>
              <a:ext cx="6648710" cy="1998620"/>
            </a:xfrm>
            <a:prstGeom prst="rect">
              <a:avLst/>
            </a:prstGeom>
          </p:spPr>
        </p:pic>
        <p:sp>
          <p:nvSpPr>
            <p:cNvPr id="14" name="Hình chữ nhật: Góc Tròn 3">
              <a:extLst>
                <a:ext uri="{FF2B5EF4-FFF2-40B4-BE49-F238E27FC236}">
                  <a16:creationId xmlns:a16="http://schemas.microsoft.com/office/drawing/2014/main" id="{93627B94-99A5-4AD6-90C0-1D1E812A29FA}"/>
                </a:ext>
              </a:extLst>
            </p:cNvPr>
            <p:cNvSpPr/>
            <p:nvPr/>
          </p:nvSpPr>
          <p:spPr>
            <a:xfrm>
              <a:off x="1200150" y="842163"/>
              <a:ext cx="9886950" cy="6241389"/>
            </a:xfrm>
            <a:prstGeom prst="roundRect">
              <a:avLst/>
            </a:prstGeom>
            <a:ln w="381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4">
            <a:extLst>
              <a:ext uri="{FF2B5EF4-FFF2-40B4-BE49-F238E27FC236}">
                <a16:creationId xmlns:a16="http://schemas.microsoft.com/office/drawing/2014/main" id="{CB067EFE-6D27-424B-A544-469D4A2247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27608" y="2644680"/>
            <a:ext cx="1615439" cy="4102524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B8BA2DE0-E67A-453D-BD66-9E2A074550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962" y="2695260"/>
            <a:ext cx="1910079" cy="4069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537" y="1457568"/>
            <a:ext cx="6289287" cy="5306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F6D332-9A01-4057-8F61-24647878E635}"/>
              </a:ext>
            </a:extLst>
          </p:cNvPr>
          <p:cNvSpPr txBox="1"/>
          <p:nvPr/>
        </p:nvSpPr>
        <p:spPr>
          <a:xfrm>
            <a:off x="4132890" y="907123"/>
            <a:ext cx="3212318" cy="461665"/>
          </a:xfrm>
          <a:prstGeom prst="rect">
            <a:avLst/>
          </a:prstGeom>
          <a:solidFill>
            <a:srgbClr val="7DC8FF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THÁP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DINH DƯỠNG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2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1429</TotalTime>
  <Words>599</Words>
  <Application>Microsoft Office PowerPoint</Application>
  <PresentationFormat>Widescreen</PresentationFormat>
  <Paragraphs>82</Paragraphs>
  <Slides>27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微软雅黑</vt:lpstr>
      <vt:lpstr>Arial</vt:lpstr>
      <vt:lpstr>Calibri</vt:lpstr>
      <vt:lpstr>Calibri Light</vt:lpstr>
      <vt:lpstr>Cambria</vt:lpstr>
      <vt:lpstr>DengXian</vt:lpstr>
      <vt:lpstr>DengXian</vt:lpstr>
      <vt:lpstr>等线 Light</vt:lpstr>
      <vt:lpstr>HP001 4 hàng</vt:lpstr>
      <vt:lpstr>Noto Sans S Chinese Light</vt:lpstr>
      <vt:lpstr>Segoe Print</vt:lpstr>
      <vt:lpstr>Times New Roman</vt:lpstr>
      <vt:lpstr>UTM Showcard</vt:lpstr>
      <vt:lpstr>字魂115号-刀刀体</vt:lpstr>
      <vt:lpstr>字魂27号-布丁体</vt:lpstr>
      <vt:lpstr>方正黑体_GBK</vt:lpstr>
      <vt:lpstr>1_Office Theme</vt:lpstr>
      <vt:lpstr>Custom Design</vt:lpstr>
      <vt:lpstr>2_千图网海量PPT模板www.58pic.com 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60</cp:revision>
  <dcterms:created xsi:type="dcterms:W3CDTF">2023-11-12T12:49:03Z</dcterms:created>
  <dcterms:modified xsi:type="dcterms:W3CDTF">2025-02-26T10:44:54Z</dcterms:modified>
  <cp:category>9Slide.vn</cp:category>
</cp:coreProperties>
</file>