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441" r:id="rId3"/>
    <p:sldId id="267" r:id="rId4"/>
    <p:sldId id="334" r:id="rId5"/>
    <p:sldId id="333" r:id="rId6"/>
    <p:sldId id="330" r:id="rId7"/>
    <p:sldId id="269" r:id="rId8"/>
    <p:sldId id="328" r:id="rId9"/>
    <p:sldId id="462" r:id="rId10"/>
    <p:sldId id="460" r:id="rId11"/>
    <p:sldId id="461" r:id="rId12"/>
    <p:sldId id="464" r:id="rId13"/>
    <p:sldId id="271" r:id="rId14"/>
    <p:sldId id="463" r:id="rId15"/>
    <p:sldId id="268" r:id="rId16"/>
    <p:sldId id="262" r:id="rId17"/>
    <p:sldId id="274" r:id="rId18"/>
    <p:sldId id="282" r:id="rId19"/>
    <p:sldId id="331" r:id="rId20"/>
    <p:sldId id="442" r:id="rId21"/>
    <p:sldId id="284" r:id="rId22"/>
    <p:sldId id="316" r:id="rId23"/>
    <p:sldId id="332" r:id="rId24"/>
    <p:sldId id="291" r:id="rId25"/>
    <p:sldId id="309" r:id="rId26"/>
  </p:sldIdLst>
  <p:sldSz cx="12192000" cy="6858000"/>
  <p:notesSz cx="6858000" cy="9144000"/>
  <p:embeddedFontLst>
    <p:embeddedFont>
      <p:font typeface="#9Slide03 AmpleSoft Bold" panose="020B0604020202020204" charset="0"/>
      <p:regular r:id="rId28"/>
    </p:embeddedFont>
    <p:embeddedFont>
      <p:font typeface="Baloo 2 SemiBold" panose="020B0604020202020204" charset="0"/>
      <p:bold r:id="rId29"/>
    </p:embeddedFont>
    <p:embeddedFont>
      <p:font typeface="Calibri" panose="020F0502020204030204" pitchFamily="34" charset="0"/>
      <p:regular r:id="rId30"/>
      <p:bold r:id="rId31"/>
      <p:italic r:id="rId32"/>
      <p:boldItalic r:id="rId33"/>
    </p:embeddedFont>
    <p:embeddedFont>
      <p:font typeface="Nunito Black" pitchFamily="2" charset="0"/>
      <p:bold r:id="rId34"/>
      <p:boldItalic r:id="rId35"/>
    </p:embeddedFont>
    <p:embeddedFont>
      <p:font typeface="Sigmar One" panose="020B0604020202020204" charset="0"/>
      <p:regular r:id="rId36"/>
    </p:embeddedFont>
    <p:embeddedFont>
      <p:font typeface="Sriracha" panose="020B0604020202020204" charset="-34"/>
      <p:regular r:id="rId37"/>
    </p:embeddedFont>
    <p:embeddedFont>
      <p:font typeface="VNI-Bodon" pitchFamily="2" charset="0"/>
      <p:regular r:id="rId38"/>
      <p:bold r:id="rId39"/>
      <p:italic r:id="rId40"/>
      <p:boldItalic r:id="rId41"/>
    </p:embeddedFont>
    <p:embeddedFont>
      <p:font typeface="VNI-Times" pitchFamily="2" charset="0"/>
      <p:regular r:id="rId42"/>
      <p:bold r:id="rId43"/>
      <p:italic r:id="rId44"/>
      <p:boldItalic r:id="rId45"/>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5D2FB4-2D0E-47B0-8193-F21E7645CAE5}">
          <p14:sldIdLst/>
        </p14:section>
        <p14:section name="Untitled Section" id="{47983017-D3A0-4683-B51A-3FF4BD581C4E}">
          <p14:sldIdLst>
            <p14:sldId id="441"/>
            <p14:sldId id="267"/>
            <p14:sldId id="334"/>
            <p14:sldId id="333"/>
            <p14:sldId id="330"/>
            <p14:sldId id="269"/>
            <p14:sldId id="328"/>
            <p14:sldId id="462"/>
            <p14:sldId id="460"/>
            <p14:sldId id="461"/>
            <p14:sldId id="464"/>
            <p14:sldId id="271"/>
            <p14:sldId id="463"/>
            <p14:sldId id="268"/>
          </p14:sldIdLst>
        </p14:section>
        <p14:section name="Untitled Section" id="{EBDB076C-EABA-498A-B0B8-E9A0ED890DBE}">
          <p14:sldIdLst>
            <p14:sldId id="262"/>
            <p14:sldId id="274"/>
            <p14:sldId id="282"/>
            <p14:sldId id="331"/>
            <p14:sldId id="442"/>
            <p14:sldId id="284"/>
            <p14:sldId id="316"/>
            <p14:sldId id="332"/>
            <p14:sldId id="291"/>
            <p14:sldId id="30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6F18"/>
    <a:srgbClr val="DAFEE0"/>
    <a:srgbClr val="F5F6BC"/>
    <a:srgbClr val="73C532"/>
    <a:srgbClr val="57C7D4"/>
    <a:srgbClr val="EAEAC8"/>
    <a:srgbClr val="66FFCC"/>
    <a:srgbClr val="EAF9FF"/>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1" d="100"/>
          <a:sy n="91" d="100"/>
        </p:scale>
        <p:origin x="764" y="4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8D67C-1AFD-4D5D-B5A0-021795BA2F77}"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7CBF-D386-4FC0-9CD1-13948D59AF9A}" type="slidenum">
              <a:rPr lang="en-US" smtClean="0"/>
              <a:t>‹#›</a:t>
            </a:fld>
            <a:endParaRPr lang="en-US"/>
          </a:p>
        </p:txBody>
      </p:sp>
    </p:spTree>
    <p:extLst>
      <p:ext uri="{BB962C8B-B14F-4D97-AF65-F5344CB8AC3E}">
        <p14:creationId xmlns:p14="http://schemas.microsoft.com/office/powerpoint/2010/main" val="419430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9081B8C0-091D-42D0-3DF2-D4FD5080B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94C4AC96-D4E9-4771-A858-128BD018BB5E}" type="slidenum">
              <a:rPr lang="vi-VN" altLang="en-US">
                <a:solidFill>
                  <a:srgbClr val="000000"/>
                </a:solidFill>
                <a:latin typeface="Arial" panose="020B0604020202020204" pitchFamily="34" charset="0"/>
              </a:rPr>
              <a:pPr/>
              <a:t>1</a:t>
            </a:fld>
            <a:endParaRPr lang="vi-VN" altLang="en-US">
              <a:solidFill>
                <a:srgbClr val="000000"/>
              </a:solidFill>
              <a:latin typeface="Arial" panose="020B0604020202020204" pitchFamily="34" charset="0"/>
            </a:endParaRPr>
          </a:p>
        </p:txBody>
      </p:sp>
      <p:sp>
        <p:nvSpPr>
          <p:cNvPr id="88067" name="Slide Image Placeholder 1">
            <a:extLst>
              <a:ext uri="{FF2B5EF4-FFF2-40B4-BE49-F238E27FC236}">
                <a16:creationId xmlns:a16="http://schemas.microsoft.com/office/drawing/2014/main" id="{7CA5861B-CEFF-97F9-2B0B-E21B7BA9759C}"/>
              </a:ext>
            </a:extLst>
          </p:cNvPr>
          <p:cNvSpPr>
            <a:spLocks noGrp="1" noRot="1" noChangeAspect="1" noTextEdit="1"/>
          </p:cNvSpPr>
          <p:nvPr>
            <p:ph type="sldImg"/>
          </p:nvPr>
        </p:nvSpPr>
        <p:spPr>
          <a:ln/>
        </p:spPr>
      </p:sp>
      <p:sp>
        <p:nvSpPr>
          <p:cNvPr id="88068" name="Notes Placeholder 2">
            <a:extLst>
              <a:ext uri="{FF2B5EF4-FFF2-40B4-BE49-F238E27FC236}">
                <a16:creationId xmlns:a16="http://schemas.microsoft.com/office/drawing/2014/main" id="{8CC603E7-9F4C-1EDA-2568-0A602526E7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en-US">
              <a:latin typeface="Arial" panose="020B0604020202020204" pitchFamily="34" charset="0"/>
            </a:endParaRPr>
          </a:p>
        </p:txBody>
      </p:sp>
      <p:sp>
        <p:nvSpPr>
          <p:cNvPr id="88069" name="Slide Number Placeholder 3">
            <a:extLst>
              <a:ext uri="{FF2B5EF4-FFF2-40B4-BE49-F238E27FC236}">
                <a16:creationId xmlns:a16="http://schemas.microsoft.com/office/drawing/2014/main" id="{78C69733-0F48-E8B2-ED7C-509257DA1C0F}"/>
              </a:ext>
            </a:extLst>
          </p:cNvPr>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81F3850E-C096-48AB-8233-EE00B68BDE80}" type="slidenum">
              <a:rPr lang="en-US" altLang="en-US" sz="1200">
                <a:solidFill>
                  <a:srgbClr val="000000"/>
                </a:solidFill>
                <a:latin typeface="Arial" panose="020B0604020202020204" pitchFamily="34" charset="0"/>
              </a:rPr>
              <a:pPr algn="r"/>
              <a:t>1</a:t>
            </a:fld>
            <a:endParaRPr lang="en-US" altLang="en-US" sz="1200">
              <a:solidFill>
                <a:srgbClr val="000000"/>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288E0D-82A4-F84B-655E-51D6DB571765}"/>
              </a:ext>
            </a:extLst>
          </p:cNvPr>
          <p:cNvSpPr>
            <a:spLocks noGrp="1"/>
          </p:cNvSpPr>
          <p:nvPr>
            <p:ph type="dt" sz="half" idx="10"/>
          </p:nvPr>
        </p:nvSpPr>
        <p:spPr/>
        <p:txBody>
          <a:bodyPr/>
          <a:lstStyle>
            <a:lvl1pPr>
              <a:defRPr smtClean="0"/>
            </a:lvl1pPr>
          </a:lstStyle>
          <a:p>
            <a:pPr>
              <a:defRPr/>
            </a:pPr>
            <a:fld id="{E9C08079-85D9-42E5-8B00-56E8DACC2671}" type="datetimeFigureOut">
              <a:rPr lang="en-US"/>
              <a:pPr>
                <a:defRPr/>
              </a:pPr>
              <a:t>10/12/2023</a:t>
            </a:fld>
            <a:endParaRPr lang="en-US"/>
          </a:p>
        </p:txBody>
      </p:sp>
      <p:sp>
        <p:nvSpPr>
          <p:cNvPr id="5" name="Footer Placeholder 4">
            <a:extLst>
              <a:ext uri="{FF2B5EF4-FFF2-40B4-BE49-F238E27FC236}">
                <a16:creationId xmlns:a16="http://schemas.microsoft.com/office/drawing/2014/main" id="{B2CFE159-45F9-CC43-B3A8-4E36EBACF8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B890E9-7230-663F-1171-CBD954D767EA}"/>
              </a:ext>
            </a:extLst>
          </p:cNvPr>
          <p:cNvSpPr>
            <a:spLocks noGrp="1"/>
          </p:cNvSpPr>
          <p:nvPr>
            <p:ph type="sldNum" sz="quarter" idx="12"/>
          </p:nvPr>
        </p:nvSpPr>
        <p:spPr/>
        <p:txBody>
          <a:bodyPr/>
          <a:lstStyle>
            <a:lvl1pPr>
              <a:defRPr/>
            </a:lvl1pPr>
          </a:lstStyle>
          <a:p>
            <a:fld id="{6B8962F8-64F3-4817-B043-400E21798CC3}" type="slidenum">
              <a:rPr lang="en-US" altLang="en-US"/>
              <a:pPr/>
              <a:t>‹#›</a:t>
            </a:fld>
            <a:endParaRPr lang="en-US" altLang="en-US"/>
          </a:p>
        </p:txBody>
      </p:sp>
    </p:spTree>
    <p:extLst>
      <p:ext uri="{BB962C8B-B14F-4D97-AF65-F5344CB8AC3E}">
        <p14:creationId xmlns:p14="http://schemas.microsoft.com/office/powerpoint/2010/main" val="3489627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D12D1F-3B88-203D-7125-4A3B14D807BB}"/>
              </a:ext>
            </a:extLst>
          </p:cNvPr>
          <p:cNvSpPr>
            <a:spLocks noGrp="1"/>
          </p:cNvSpPr>
          <p:nvPr>
            <p:ph type="dt" sz="half" idx="10"/>
          </p:nvPr>
        </p:nvSpPr>
        <p:spPr/>
        <p:txBody>
          <a:bodyPr/>
          <a:lstStyle>
            <a:lvl1pPr>
              <a:defRPr smtClean="0"/>
            </a:lvl1pPr>
          </a:lstStyle>
          <a:p>
            <a:pPr>
              <a:defRPr/>
            </a:pPr>
            <a:fld id="{BB250EDE-A2DE-491A-88EA-8F068CC2EB12}" type="datetimeFigureOut">
              <a:rPr lang="en-US"/>
              <a:pPr>
                <a:defRPr/>
              </a:pPr>
              <a:t>10/12/2023</a:t>
            </a:fld>
            <a:endParaRPr lang="en-US"/>
          </a:p>
        </p:txBody>
      </p:sp>
      <p:sp>
        <p:nvSpPr>
          <p:cNvPr id="5" name="Footer Placeholder 4">
            <a:extLst>
              <a:ext uri="{FF2B5EF4-FFF2-40B4-BE49-F238E27FC236}">
                <a16:creationId xmlns:a16="http://schemas.microsoft.com/office/drawing/2014/main" id="{BC5D28B8-DBC5-5C9D-7953-B6CF5F0D6A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E315DF-C691-8E02-68C2-52A223727804}"/>
              </a:ext>
            </a:extLst>
          </p:cNvPr>
          <p:cNvSpPr>
            <a:spLocks noGrp="1"/>
          </p:cNvSpPr>
          <p:nvPr>
            <p:ph type="sldNum" sz="quarter" idx="12"/>
          </p:nvPr>
        </p:nvSpPr>
        <p:spPr/>
        <p:txBody>
          <a:bodyPr/>
          <a:lstStyle>
            <a:lvl1pPr>
              <a:defRPr/>
            </a:lvl1pPr>
          </a:lstStyle>
          <a:p>
            <a:fld id="{F00379DC-278D-4B83-AFD1-9A33B5EC3241}" type="slidenum">
              <a:rPr lang="en-US" altLang="en-US"/>
              <a:pPr/>
              <a:t>‹#›</a:t>
            </a:fld>
            <a:endParaRPr lang="en-US" altLang="en-US"/>
          </a:p>
        </p:txBody>
      </p:sp>
    </p:spTree>
    <p:extLst>
      <p:ext uri="{BB962C8B-B14F-4D97-AF65-F5344CB8AC3E}">
        <p14:creationId xmlns:p14="http://schemas.microsoft.com/office/powerpoint/2010/main" val="3933296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1A04FD-B48A-7701-2BE4-19C77AD3EE97}"/>
              </a:ext>
            </a:extLst>
          </p:cNvPr>
          <p:cNvSpPr>
            <a:spLocks noGrp="1"/>
          </p:cNvSpPr>
          <p:nvPr>
            <p:ph type="dt" sz="half" idx="10"/>
          </p:nvPr>
        </p:nvSpPr>
        <p:spPr/>
        <p:txBody>
          <a:bodyPr/>
          <a:lstStyle>
            <a:lvl1pPr>
              <a:defRPr smtClean="0"/>
            </a:lvl1pPr>
          </a:lstStyle>
          <a:p>
            <a:pPr>
              <a:defRPr/>
            </a:pPr>
            <a:fld id="{E3687147-276E-4490-9D33-CF6A0157C8D7}" type="datetimeFigureOut">
              <a:rPr lang="en-US"/>
              <a:pPr>
                <a:defRPr/>
              </a:pPr>
              <a:t>10/12/2023</a:t>
            </a:fld>
            <a:endParaRPr lang="en-US"/>
          </a:p>
        </p:txBody>
      </p:sp>
      <p:sp>
        <p:nvSpPr>
          <p:cNvPr id="5" name="Footer Placeholder 4">
            <a:extLst>
              <a:ext uri="{FF2B5EF4-FFF2-40B4-BE49-F238E27FC236}">
                <a16:creationId xmlns:a16="http://schemas.microsoft.com/office/drawing/2014/main" id="{C5A96F4D-6561-4623-2EE1-969501DCDF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99FDF8-7204-EB10-19CF-ECC9038CCE13}"/>
              </a:ext>
            </a:extLst>
          </p:cNvPr>
          <p:cNvSpPr>
            <a:spLocks noGrp="1"/>
          </p:cNvSpPr>
          <p:nvPr>
            <p:ph type="sldNum" sz="quarter" idx="12"/>
          </p:nvPr>
        </p:nvSpPr>
        <p:spPr/>
        <p:txBody>
          <a:bodyPr/>
          <a:lstStyle>
            <a:lvl1pPr>
              <a:defRPr/>
            </a:lvl1pPr>
          </a:lstStyle>
          <a:p>
            <a:fld id="{AEE24337-E7EA-4EA3-9D42-C384C6348F19}" type="slidenum">
              <a:rPr lang="en-US" altLang="en-US"/>
              <a:pPr/>
              <a:t>‹#›</a:t>
            </a:fld>
            <a:endParaRPr lang="en-US" altLang="en-US"/>
          </a:p>
        </p:txBody>
      </p:sp>
    </p:spTree>
    <p:extLst>
      <p:ext uri="{BB962C8B-B14F-4D97-AF65-F5344CB8AC3E}">
        <p14:creationId xmlns:p14="http://schemas.microsoft.com/office/powerpoint/2010/main" val="3862307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13BDD7-0DD0-5C23-EC2E-B981F9A5FE50}"/>
              </a:ext>
            </a:extLst>
          </p:cNvPr>
          <p:cNvSpPr>
            <a:spLocks noGrp="1"/>
          </p:cNvSpPr>
          <p:nvPr>
            <p:ph type="dt" sz="half" idx="10"/>
          </p:nvPr>
        </p:nvSpPr>
        <p:spPr/>
        <p:txBody>
          <a:bodyPr/>
          <a:lstStyle>
            <a:lvl1pPr>
              <a:defRPr smtClean="0"/>
            </a:lvl1pPr>
          </a:lstStyle>
          <a:p>
            <a:pPr>
              <a:defRPr/>
            </a:pPr>
            <a:fld id="{F5DC1935-D1DB-4A2D-9982-633E94FD5B3B}" type="datetimeFigureOut">
              <a:rPr lang="en-US"/>
              <a:pPr>
                <a:defRPr/>
              </a:pPr>
              <a:t>10/12/2023</a:t>
            </a:fld>
            <a:endParaRPr lang="en-US"/>
          </a:p>
        </p:txBody>
      </p:sp>
      <p:sp>
        <p:nvSpPr>
          <p:cNvPr id="6" name="Footer Placeholder 5">
            <a:extLst>
              <a:ext uri="{FF2B5EF4-FFF2-40B4-BE49-F238E27FC236}">
                <a16:creationId xmlns:a16="http://schemas.microsoft.com/office/drawing/2014/main" id="{83110990-1537-8725-9777-3FCF47D8D7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FB31C63-69DF-46C9-33C1-D9551A270621}"/>
              </a:ext>
            </a:extLst>
          </p:cNvPr>
          <p:cNvSpPr>
            <a:spLocks noGrp="1"/>
          </p:cNvSpPr>
          <p:nvPr>
            <p:ph type="sldNum" sz="quarter" idx="12"/>
          </p:nvPr>
        </p:nvSpPr>
        <p:spPr/>
        <p:txBody>
          <a:bodyPr/>
          <a:lstStyle>
            <a:lvl1pPr>
              <a:defRPr/>
            </a:lvl1pPr>
          </a:lstStyle>
          <a:p>
            <a:fld id="{AAFACFAF-55EB-4060-8CDE-30A63A6D9C58}" type="slidenum">
              <a:rPr lang="en-US" altLang="en-US"/>
              <a:pPr/>
              <a:t>‹#›</a:t>
            </a:fld>
            <a:endParaRPr lang="en-US" altLang="en-US"/>
          </a:p>
        </p:txBody>
      </p:sp>
    </p:spTree>
    <p:extLst>
      <p:ext uri="{BB962C8B-B14F-4D97-AF65-F5344CB8AC3E}">
        <p14:creationId xmlns:p14="http://schemas.microsoft.com/office/powerpoint/2010/main" val="1312416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1BFF8-93A2-B765-D5B9-E5A983835219}"/>
              </a:ext>
            </a:extLst>
          </p:cNvPr>
          <p:cNvSpPr>
            <a:spLocks noGrp="1"/>
          </p:cNvSpPr>
          <p:nvPr>
            <p:ph type="dt" sz="half" idx="10"/>
          </p:nvPr>
        </p:nvSpPr>
        <p:spPr/>
        <p:txBody>
          <a:bodyPr/>
          <a:lstStyle>
            <a:lvl1pPr>
              <a:defRPr smtClean="0"/>
            </a:lvl1pPr>
          </a:lstStyle>
          <a:p>
            <a:pPr>
              <a:defRPr/>
            </a:pPr>
            <a:fld id="{A5440C32-3EA6-40BD-94FB-DAC32CC40141}" type="datetimeFigureOut">
              <a:rPr lang="en-US"/>
              <a:pPr>
                <a:defRPr/>
              </a:pPr>
              <a:t>10/12/2023</a:t>
            </a:fld>
            <a:endParaRPr lang="en-US"/>
          </a:p>
        </p:txBody>
      </p:sp>
      <p:sp>
        <p:nvSpPr>
          <p:cNvPr id="8" name="Footer Placeholder 7">
            <a:extLst>
              <a:ext uri="{FF2B5EF4-FFF2-40B4-BE49-F238E27FC236}">
                <a16:creationId xmlns:a16="http://schemas.microsoft.com/office/drawing/2014/main" id="{3FA31CBC-289C-3B66-51AE-58B4358995D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B99ADC2F-F464-1D50-2C72-833A73DCDF98}"/>
              </a:ext>
            </a:extLst>
          </p:cNvPr>
          <p:cNvSpPr>
            <a:spLocks noGrp="1"/>
          </p:cNvSpPr>
          <p:nvPr>
            <p:ph type="sldNum" sz="quarter" idx="12"/>
          </p:nvPr>
        </p:nvSpPr>
        <p:spPr/>
        <p:txBody>
          <a:bodyPr/>
          <a:lstStyle>
            <a:lvl1pPr>
              <a:defRPr/>
            </a:lvl1pPr>
          </a:lstStyle>
          <a:p>
            <a:fld id="{3AE2AF64-318A-4CA6-82E7-213A2DAF25D6}" type="slidenum">
              <a:rPr lang="en-US" altLang="en-US"/>
              <a:pPr/>
              <a:t>‹#›</a:t>
            </a:fld>
            <a:endParaRPr lang="en-US" altLang="en-US"/>
          </a:p>
        </p:txBody>
      </p:sp>
    </p:spTree>
    <p:extLst>
      <p:ext uri="{BB962C8B-B14F-4D97-AF65-F5344CB8AC3E}">
        <p14:creationId xmlns:p14="http://schemas.microsoft.com/office/powerpoint/2010/main" val="375424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EF0AE8-8BC0-27B7-E5C4-46D5133D239C}"/>
              </a:ext>
            </a:extLst>
          </p:cNvPr>
          <p:cNvSpPr>
            <a:spLocks noGrp="1"/>
          </p:cNvSpPr>
          <p:nvPr>
            <p:ph type="dt" sz="half" idx="10"/>
          </p:nvPr>
        </p:nvSpPr>
        <p:spPr/>
        <p:txBody>
          <a:bodyPr/>
          <a:lstStyle>
            <a:lvl1pPr>
              <a:defRPr smtClean="0"/>
            </a:lvl1pPr>
          </a:lstStyle>
          <a:p>
            <a:pPr>
              <a:defRPr/>
            </a:pPr>
            <a:fld id="{D07AD1A1-721B-4206-86F5-82D5B66EF31A}" type="datetimeFigureOut">
              <a:rPr lang="en-US"/>
              <a:pPr>
                <a:defRPr/>
              </a:pPr>
              <a:t>10/12/2023</a:t>
            </a:fld>
            <a:endParaRPr lang="en-US"/>
          </a:p>
        </p:txBody>
      </p:sp>
      <p:sp>
        <p:nvSpPr>
          <p:cNvPr id="4" name="Footer Placeholder 3">
            <a:extLst>
              <a:ext uri="{FF2B5EF4-FFF2-40B4-BE49-F238E27FC236}">
                <a16:creationId xmlns:a16="http://schemas.microsoft.com/office/drawing/2014/main" id="{BA87E9EF-D8EE-A02D-BAB3-A97B52ACBEA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9E5451F-61C5-5713-2A00-A2DEF3E73FB5}"/>
              </a:ext>
            </a:extLst>
          </p:cNvPr>
          <p:cNvSpPr>
            <a:spLocks noGrp="1"/>
          </p:cNvSpPr>
          <p:nvPr>
            <p:ph type="sldNum" sz="quarter" idx="12"/>
          </p:nvPr>
        </p:nvSpPr>
        <p:spPr/>
        <p:txBody>
          <a:bodyPr/>
          <a:lstStyle>
            <a:lvl1pPr>
              <a:defRPr/>
            </a:lvl1pPr>
          </a:lstStyle>
          <a:p>
            <a:fld id="{6A114706-C86B-42D5-A1AE-C49C0CE6E7AE}" type="slidenum">
              <a:rPr lang="en-US" altLang="en-US"/>
              <a:pPr/>
              <a:t>‹#›</a:t>
            </a:fld>
            <a:endParaRPr lang="en-US" altLang="en-US"/>
          </a:p>
        </p:txBody>
      </p:sp>
    </p:spTree>
    <p:extLst>
      <p:ext uri="{BB962C8B-B14F-4D97-AF65-F5344CB8AC3E}">
        <p14:creationId xmlns:p14="http://schemas.microsoft.com/office/powerpoint/2010/main" val="1906154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8478F3-4DCC-79B0-915F-1C9E4D79FD3E}"/>
              </a:ext>
            </a:extLst>
          </p:cNvPr>
          <p:cNvSpPr>
            <a:spLocks noGrp="1"/>
          </p:cNvSpPr>
          <p:nvPr>
            <p:ph type="dt" sz="half" idx="10"/>
          </p:nvPr>
        </p:nvSpPr>
        <p:spPr/>
        <p:txBody>
          <a:bodyPr/>
          <a:lstStyle>
            <a:lvl1pPr>
              <a:defRPr smtClean="0"/>
            </a:lvl1pPr>
          </a:lstStyle>
          <a:p>
            <a:pPr>
              <a:defRPr/>
            </a:pPr>
            <a:fld id="{E6A5FC54-94E6-4E06-BD18-58F5B5B6FABE}" type="datetimeFigureOut">
              <a:rPr lang="en-US"/>
              <a:pPr>
                <a:defRPr/>
              </a:pPr>
              <a:t>10/12/2023</a:t>
            </a:fld>
            <a:endParaRPr lang="en-US"/>
          </a:p>
        </p:txBody>
      </p:sp>
      <p:sp>
        <p:nvSpPr>
          <p:cNvPr id="3" name="Footer Placeholder 2">
            <a:extLst>
              <a:ext uri="{FF2B5EF4-FFF2-40B4-BE49-F238E27FC236}">
                <a16:creationId xmlns:a16="http://schemas.microsoft.com/office/drawing/2014/main" id="{F64E19C1-7904-A40A-6BE3-268F750ACE0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E1014B24-44F2-E1FB-BBC2-7223421B7906}"/>
              </a:ext>
            </a:extLst>
          </p:cNvPr>
          <p:cNvSpPr>
            <a:spLocks noGrp="1"/>
          </p:cNvSpPr>
          <p:nvPr>
            <p:ph type="sldNum" sz="quarter" idx="12"/>
          </p:nvPr>
        </p:nvSpPr>
        <p:spPr/>
        <p:txBody>
          <a:bodyPr/>
          <a:lstStyle>
            <a:lvl1pPr>
              <a:defRPr/>
            </a:lvl1pPr>
          </a:lstStyle>
          <a:p>
            <a:fld id="{DF7C1C43-F3BE-4B6D-AE41-37FC56780978}" type="slidenum">
              <a:rPr lang="en-US" altLang="en-US"/>
              <a:pPr/>
              <a:t>‹#›</a:t>
            </a:fld>
            <a:endParaRPr lang="en-US" altLang="en-US"/>
          </a:p>
        </p:txBody>
      </p:sp>
    </p:spTree>
    <p:extLst>
      <p:ext uri="{BB962C8B-B14F-4D97-AF65-F5344CB8AC3E}">
        <p14:creationId xmlns:p14="http://schemas.microsoft.com/office/powerpoint/2010/main" val="295658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6AAED72-7C45-EE33-F482-40843DD4831C}"/>
              </a:ext>
            </a:extLst>
          </p:cNvPr>
          <p:cNvSpPr>
            <a:spLocks noGrp="1"/>
          </p:cNvSpPr>
          <p:nvPr>
            <p:ph type="dt" sz="half" idx="10"/>
          </p:nvPr>
        </p:nvSpPr>
        <p:spPr/>
        <p:txBody>
          <a:bodyPr/>
          <a:lstStyle>
            <a:lvl1pPr>
              <a:defRPr smtClean="0"/>
            </a:lvl1pPr>
          </a:lstStyle>
          <a:p>
            <a:pPr>
              <a:defRPr/>
            </a:pPr>
            <a:fld id="{D0C4F102-9156-4851-BA34-AEEEEDFF50FE}" type="datetimeFigureOut">
              <a:rPr lang="en-US"/>
              <a:pPr>
                <a:defRPr/>
              </a:pPr>
              <a:t>10/12/2023</a:t>
            </a:fld>
            <a:endParaRPr lang="en-US"/>
          </a:p>
        </p:txBody>
      </p:sp>
      <p:sp>
        <p:nvSpPr>
          <p:cNvPr id="6" name="Footer Placeholder 5">
            <a:extLst>
              <a:ext uri="{FF2B5EF4-FFF2-40B4-BE49-F238E27FC236}">
                <a16:creationId xmlns:a16="http://schemas.microsoft.com/office/drawing/2014/main" id="{71DBD307-1E55-EEA0-401B-56CE53A308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AF20112-9899-7FBA-99DF-FD86DC1480F7}"/>
              </a:ext>
            </a:extLst>
          </p:cNvPr>
          <p:cNvSpPr>
            <a:spLocks noGrp="1"/>
          </p:cNvSpPr>
          <p:nvPr>
            <p:ph type="sldNum" sz="quarter" idx="12"/>
          </p:nvPr>
        </p:nvSpPr>
        <p:spPr/>
        <p:txBody>
          <a:bodyPr/>
          <a:lstStyle>
            <a:lvl1pPr>
              <a:defRPr/>
            </a:lvl1pPr>
          </a:lstStyle>
          <a:p>
            <a:fld id="{5C8D3250-88EE-4097-B204-AB962B7D3587}" type="slidenum">
              <a:rPr lang="en-US" altLang="en-US"/>
              <a:pPr/>
              <a:t>‹#›</a:t>
            </a:fld>
            <a:endParaRPr lang="en-US" altLang="en-US"/>
          </a:p>
        </p:txBody>
      </p:sp>
    </p:spTree>
    <p:extLst>
      <p:ext uri="{BB962C8B-B14F-4D97-AF65-F5344CB8AC3E}">
        <p14:creationId xmlns:p14="http://schemas.microsoft.com/office/powerpoint/2010/main" val="30098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0DE5CF9-1CCA-305D-F770-0AE9DBFA0DA6}"/>
              </a:ext>
            </a:extLst>
          </p:cNvPr>
          <p:cNvSpPr>
            <a:spLocks noGrp="1"/>
          </p:cNvSpPr>
          <p:nvPr>
            <p:ph type="dt" sz="half" idx="10"/>
          </p:nvPr>
        </p:nvSpPr>
        <p:spPr/>
        <p:txBody>
          <a:bodyPr/>
          <a:lstStyle>
            <a:lvl1pPr>
              <a:defRPr smtClean="0"/>
            </a:lvl1pPr>
          </a:lstStyle>
          <a:p>
            <a:pPr>
              <a:defRPr/>
            </a:pPr>
            <a:fld id="{173200E8-3980-4FA2-A0FD-849B2DE8F68A}" type="datetimeFigureOut">
              <a:rPr lang="en-US"/>
              <a:pPr>
                <a:defRPr/>
              </a:pPr>
              <a:t>10/12/2023</a:t>
            </a:fld>
            <a:endParaRPr lang="en-US"/>
          </a:p>
        </p:txBody>
      </p:sp>
      <p:sp>
        <p:nvSpPr>
          <p:cNvPr id="6" name="Footer Placeholder 5">
            <a:extLst>
              <a:ext uri="{FF2B5EF4-FFF2-40B4-BE49-F238E27FC236}">
                <a16:creationId xmlns:a16="http://schemas.microsoft.com/office/drawing/2014/main" id="{AB63B4BE-C0FC-40D4-4F0A-3EBA4A70A6F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D70C084-B8CD-6870-1950-16D8DB0DC216}"/>
              </a:ext>
            </a:extLst>
          </p:cNvPr>
          <p:cNvSpPr>
            <a:spLocks noGrp="1"/>
          </p:cNvSpPr>
          <p:nvPr>
            <p:ph type="sldNum" sz="quarter" idx="12"/>
          </p:nvPr>
        </p:nvSpPr>
        <p:spPr/>
        <p:txBody>
          <a:bodyPr/>
          <a:lstStyle>
            <a:lvl1pPr>
              <a:defRPr/>
            </a:lvl1pPr>
          </a:lstStyle>
          <a:p>
            <a:fld id="{71078FB8-ACF9-49B3-B831-ADE77DE017B7}" type="slidenum">
              <a:rPr lang="en-US" altLang="en-US"/>
              <a:pPr/>
              <a:t>‹#›</a:t>
            </a:fld>
            <a:endParaRPr lang="en-US" altLang="en-US"/>
          </a:p>
        </p:txBody>
      </p:sp>
    </p:spTree>
    <p:extLst>
      <p:ext uri="{BB962C8B-B14F-4D97-AF65-F5344CB8AC3E}">
        <p14:creationId xmlns:p14="http://schemas.microsoft.com/office/powerpoint/2010/main" val="3478979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34517A-69D6-9DB8-3351-AAE333674B1F}"/>
              </a:ext>
            </a:extLst>
          </p:cNvPr>
          <p:cNvSpPr>
            <a:spLocks noGrp="1"/>
          </p:cNvSpPr>
          <p:nvPr>
            <p:ph type="dt" sz="half" idx="10"/>
          </p:nvPr>
        </p:nvSpPr>
        <p:spPr/>
        <p:txBody>
          <a:bodyPr/>
          <a:lstStyle>
            <a:lvl1pPr>
              <a:defRPr smtClean="0"/>
            </a:lvl1pPr>
          </a:lstStyle>
          <a:p>
            <a:pPr>
              <a:defRPr/>
            </a:pPr>
            <a:fld id="{1164F84F-02C3-40D4-AE17-D681D14C6AAC}" type="datetimeFigureOut">
              <a:rPr lang="en-US"/>
              <a:pPr>
                <a:defRPr/>
              </a:pPr>
              <a:t>10/12/2023</a:t>
            </a:fld>
            <a:endParaRPr lang="en-US"/>
          </a:p>
        </p:txBody>
      </p:sp>
      <p:sp>
        <p:nvSpPr>
          <p:cNvPr id="5" name="Footer Placeholder 4">
            <a:extLst>
              <a:ext uri="{FF2B5EF4-FFF2-40B4-BE49-F238E27FC236}">
                <a16:creationId xmlns:a16="http://schemas.microsoft.com/office/drawing/2014/main" id="{070EF4C5-F090-B799-D12A-FBD69F78F8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EEAF91-185A-4529-57A1-3B82942268DE}"/>
              </a:ext>
            </a:extLst>
          </p:cNvPr>
          <p:cNvSpPr>
            <a:spLocks noGrp="1"/>
          </p:cNvSpPr>
          <p:nvPr>
            <p:ph type="sldNum" sz="quarter" idx="12"/>
          </p:nvPr>
        </p:nvSpPr>
        <p:spPr/>
        <p:txBody>
          <a:bodyPr/>
          <a:lstStyle>
            <a:lvl1pPr>
              <a:defRPr/>
            </a:lvl1pPr>
          </a:lstStyle>
          <a:p>
            <a:fld id="{31B8441A-A928-468D-9DBE-633A966100B0}" type="slidenum">
              <a:rPr lang="en-US" altLang="en-US"/>
              <a:pPr/>
              <a:t>‹#›</a:t>
            </a:fld>
            <a:endParaRPr lang="en-US" altLang="en-US"/>
          </a:p>
        </p:txBody>
      </p:sp>
    </p:spTree>
    <p:extLst>
      <p:ext uri="{BB962C8B-B14F-4D97-AF65-F5344CB8AC3E}">
        <p14:creationId xmlns:p14="http://schemas.microsoft.com/office/powerpoint/2010/main" val="999155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780167-9379-A9B6-83C0-7CA0F6EB9CD2}"/>
              </a:ext>
            </a:extLst>
          </p:cNvPr>
          <p:cNvSpPr>
            <a:spLocks noGrp="1"/>
          </p:cNvSpPr>
          <p:nvPr>
            <p:ph type="dt" sz="half" idx="10"/>
          </p:nvPr>
        </p:nvSpPr>
        <p:spPr/>
        <p:txBody>
          <a:bodyPr/>
          <a:lstStyle>
            <a:lvl1pPr>
              <a:defRPr smtClean="0"/>
            </a:lvl1pPr>
          </a:lstStyle>
          <a:p>
            <a:pPr>
              <a:defRPr/>
            </a:pPr>
            <a:fld id="{389FA72F-2628-4622-846D-558EB1749123}" type="datetimeFigureOut">
              <a:rPr lang="en-US"/>
              <a:pPr>
                <a:defRPr/>
              </a:pPr>
              <a:t>10/12/2023</a:t>
            </a:fld>
            <a:endParaRPr lang="en-US"/>
          </a:p>
        </p:txBody>
      </p:sp>
      <p:sp>
        <p:nvSpPr>
          <p:cNvPr id="5" name="Footer Placeholder 4">
            <a:extLst>
              <a:ext uri="{FF2B5EF4-FFF2-40B4-BE49-F238E27FC236}">
                <a16:creationId xmlns:a16="http://schemas.microsoft.com/office/drawing/2014/main" id="{667C9E95-21D5-8252-9779-37BEE09033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28A74B-284D-0739-9C5E-13E7EC69566C}"/>
              </a:ext>
            </a:extLst>
          </p:cNvPr>
          <p:cNvSpPr>
            <a:spLocks noGrp="1"/>
          </p:cNvSpPr>
          <p:nvPr>
            <p:ph type="sldNum" sz="quarter" idx="12"/>
          </p:nvPr>
        </p:nvSpPr>
        <p:spPr/>
        <p:txBody>
          <a:bodyPr/>
          <a:lstStyle>
            <a:lvl1pPr>
              <a:defRPr/>
            </a:lvl1pPr>
          </a:lstStyle>
          <a:p>
            <a:fld id="{141093F7-4356-489B-B04F-95C1BBA7A7E4}" type="slidenum">
              <a:rPr lang="en-US" altLang="en-US"/>
              <a:pPr/>
              <a:t>‹#›</a:t>
            </a:fld>
            <a:endParaRPr lang="en-US" altLang="en-US"/>
          </a:p>
        </p:txBody>
      </p:sp>
    </p:spTree>
    <p:extLst>
      <p:ext uri="{BB962C8B-B14F-4D97-AF65-F5344CB8AC3E}">
        <p14:creationId xmlns:p14="http://schemas.microsoft.com/office/powerpoint/2010/main" val="4022756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C3D4C045-AB4E-2CCA-DD2A-6107E353DBF4}"/>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sz="1200"/>
          </a:p>
        </p:txBody>
      </p:sp>
      <p:pic>
        <p:nvPicPr>
          <p:cNvPr id="3" name="图片 12" descr="图片包含 墙壁&#10;&#10;已生成极高可信度的说明">
            <a:extLst>
              <a:ext uri="{FF2B5EF4-FFF2-40B4-BE49-F238E27FC236}">
                <a16:creationId xmlns:a16="http://schemas.microsoft.com/office/drawing/2014/main" id="{A4FD01EF-5F95-ED16-6FD6-A23436AACB1F}"/>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775A14D8-C1DB-A5EA-1DD7-23B345E95A71}"/>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5" name="矩形: 圆角 14">
            <a:extLst>
              <a:ext uri="{FF2B5EF4-FFF2-40B4-BE49-F238E27FC236}">
                <a16:creationId xmlns:a16="http://schemas.microsoft.com/office/drawing/2014/main" id="{E73D1C71-D81F-3B14-BA2B-504862C45B09}"/>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6" name="矩形: 圆角 15">
            <a:extLst>
              <a:ext uri="{FF2B5EF4-FFF2-40B4-BE49-F238E27FC236}">
                <a16:creationId xmlns:a16="http://schemas.microsoft.com/office/drawing/2014/main" id="{BAE29B9B-2D4B-E3B6-59FF-28C5C9F7AF71}"/>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7" name="矩形: 圆角 16">
            <a:extLst>
              <a:ext uri="{FF2B5EF4-FFF2-40B4-BE49-F238E27FC236}">
                <a16:creationId xmlns:a16="http://schemas.microsoft.com/office/drawing/2014/main" id="{7CBDF67D-EF64-32C7-5D61-11BBB62556FA}"/>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8" name="矩形: 圆角 17">
            <a:extLst>
              <a:ext uri="{FF2B5EF4-FFF2-40B4-BE49-F238E27FC236}">
                <a16:creationId xmlns:a16="http://schemas.microsoft.com/office/drawing/2014/main" id="{F625A744-780F-C2D3-734B-1B6B04DEAA7A}"/>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9" name="矩形: 圆角 18">
            <a:extLst>
              <a:ext uri="{FF2B5EF4-FFF2-40B4-BE49-F238E27FC236}">
                <a16:creationId xmlns:a16="http://schemas.microsoft.com/office/drawing/2014/main" id="{AE085F74-3CA5-8C41-EDCC-473738739BA6}"/>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10" name="矩形: 圆角 19">
            <a:extLst>
              <a:ext uri="{FF2B5EF4-FFF2-40B4-BE49-F238E27FC236}">
                <a16:creationId xmlns:a16="http://schemas.microsoft.com/office/drawing/2014/main" id="{D0D241D4-F2F8-3F8B-F8EC-48C17ADB75D2}"/>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11" name="矩形: 圆角 20">
            <a:extLst>
              <a:ext uri="{FF2B5EF4-FFF2-40B4-BE49-F238E27FC236}">
                <a16:creationId xmlns:a16="http://schemas.microsoft.com/office/drawing/2014/main" id="{9E733C15-4F9E-FF8E-AB18-2EDB7DDFAD13}"/>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12" name="矩形: 圆角 21">
            <a:extLst>
              <a:ext uri="{FF2B5EF4-FFF2-40B4-BE49-F238E27FC236}">
                <a16:creationId xmlns:a16="http://schemas.microsoft.com/office/drawing/2014/main" id="{8606B4A3-E3BA-F018-5FA9-8A361EFDCE3A}"/>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13" name="矩形: 圆角 22">
            <a:extLst>
              <a:ext uri="{FF2B5EF4-FFF2-40B4-BE49-F238E27FC236}">
                <a16:creationId xmlns:a16="http://schemas.microsoft.com/office/drawing/2014/main" id="{AF0698AE-3641-88A6-302A-C356E2C5888F}"/>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14" name="矩形: 圆角 23">
            <a:extLst>
              <a:ext uri="{FF2B5EF4-FFF2-40B4-BE49-F238E27FC236}">
                <a16:creationId xmlns:a16="http://schemas.microsoft.com/office/drawing/2014/main" id="{6D97C922-2C37-3BD4-D47E-5AE85E6B455D}"/>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15" name="矩形: 圆角 24">
            <a:extLst>
              <a:ext uri="{FF2B5EF4-FFF2-40B4-BE49-F238E27FC236}">
                <a16:creationId xmlns:a16="http://schemas.microsoft.com/office/drawing/2014/main" id="{4DA19DC0-3633-5357-A6FA-4E6168AB48A4}"/>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16" name="矩形: 圆角 25">
            <a:extLst>
              <a:ext uri="{FF2B5EF4-FFF2-40B4-BE49-F238E27FC236}">
                <a16:creationId xmlns:a16="http://schemas.microsoft.com/office/drawing/2014/main" id="{5E084DD7-ED5B-5AF8-4CCA-4B3CC15F3A2F}"/>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17" name="矩形: 圆角 26">
            <a:extLst>
              <a:ext uri="{FF2B5EF4-FFF2-40B4-BE49-F238E27FC236}">
                <a16:creationId xmlns:a16="http://schemas.microsoft.com/office/drawing/2014/main" id="{2A08A1D2-68AE-C694-0A47-16BB2DD39306}"/>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18" name="矩形: 圆角 27">
            <a:extLst>
              <a:ext uri="{FF2B5EF4-FFF2-40B4-BE49-F238E27FC236}">
                <a16:creationId xmlns:a16="http://schemas.microsoft.com/office/drawing/2014/main" id="{7BA62DD8-6BE8-21A9-1D03-71EAE8503CB7}"/>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19" name="矩形: 圆角 28">
            <a:extLst>
              <a:ext uri="{FF2B5EF4-FFF2-40B4-BE49-F238E27FC236}">
                <a16:creationId xmlns:a16="http://schemas.microsoft.com/office/drawing/2014/main" id="{07204A4F-1BD7-FCD0-5B0E-834EEA5E535D}"/>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20" name="矩形: 圆角 29">
            <a:extLst>
              <a:ext uri="{FF2B5EF4-FFF2-40B4-BE49-F238E27FC236}">
                <a16:creationId xmlns:a16="http://schemas.microsoft.com/office/drawing/2014/main" id="{43BA6E82-BCA6-F8BE-D717-120E65AF9250}"/>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21" name="矩形: 圆角 30">
            <a:extLst>
              <a:ext uri="{FF2B5EF4-FFF2-40B4-BE49-F238E27FC236}">
                <a16:creationId xmlns:a16="http://schemas.microsoft.com/office/drawing/2014/main" id="{FBA9786E-2B53-7012-6BA5-D211BB78D29A}"/>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22" name="矩形: 圆角 31">
            <a:extLst>
              <a:ext uri="{FF2B5EF4-FFF2-40B4-BE49-F238E27FC236}">
                <a16:creationId xmlns:a16="http://schemas.microsoft.com/office/drawing/2014/main" id="{E6963E26-E177-2156-F3FF-0318DEEE34A1}"/>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23" name="矩形: 圆角 32">
            <a:extLst>
              <a:ext uri="{FF2B5EF4-FFF2-40B4-BE49-F238E27FC236}">
                <a16:creationId xmlns:a16="http://schemas.microsoft.com/office/drawing/2014/main" id="{0136C4EA-7BC4-54B0-2EE6-26055F24078A}"/>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24" name="矩形: 圆角 33">
            <a:extLst>
              <a:ext uri="{FF2B5EF4-FFF2-40B4-BE49-F238E27FC236}">
                <a16:creationId xmlns:a16="http://schemas.microsoft.com/office/drawing/2014/main" id="{E5E68AE2-C538-1D75-FD8D-B70CD93A9BF6}"/>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25" name="矩形: 圆角 34">
            <a:extLst>
              <a:ext uri="{FF2B5EF4-FFF2-40B4-BE49-F238E27FC236}">
                <a16:creationId xmlns:a16="http://schemas.microsoft.com/office/drawing/2014/main" id="{CB3588B4-D886-68BA-671F-F892B79F7419}"/>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26" name="矩形: 圆角 35">
            <a:extLst>
              <a:ext uri="{FF2B5EF4-FFF2-40B4-BE49-F238E27FC236}">
                <a16:creationId xmlns:a16="http://schemas.microsoft.com/office/drawing/2014/main" id="{AF7114FC-466D-032A-A021-CC768FE40D77}"/>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27" name="矩形: 圆角 36">
            <a:extLst>
              <a:ext uri="{FF2B5EF4-FFF2-40B4-BE49-F238E27FC236}">
                <a16:creationId xmlns:a16="http://schemas.microsoft.com/office/drawing/2014/main" id="{9F09A521-4AF1-FBCB-B13D-A83E3BE81DB8}"/>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28" name="矩形: 圆角 37">
            <a:extLst>
              <a:ext uri="{FF2B5EF4-FFF2-40B4-BE49-F238E27FC236}">
                <a16:creationId xmlns:a16="http://schemas.microsoft.com/office/drawing/2014/main" id="{F590FA02-99A6-0787-7454-E60F8C969AAF}"/>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29" name="矩形: 圆角 38">
            <a:extLst>
              <a:ext uri="{FF2B5EF4-FFF2-40B4-BE49-F238E27FC236}">
                <a16:creationId xmlns:a16="http://schemas.microsoft.com/office/drawing/2014/main" id="{761C6D78-1B59-7F1D-DED5-77BE2865A004}"/>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30" name="矩形: 圆角 39">
            <a:extLst>
              <a:ext uri="{FF2B5EF4-FFF2-40B4-BE49-F238E27FC236}">
                <a16:creationId xmlns:a16="http://schemas.microsoft.com/office/drawing/2014/main" id="{D7467B56-7A52-9DA1-89BD-44E504A8960F}"/>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31" name="矩形: 圆角 40">
            <a:extLst>
              <a:ext uri="{FF2B5EF4-FFF2-40B4-BE49-F238E27FC236}">
                <a16:creationId xmlns:a16="http://schemas.microsoft.com/office/drawing/2014/main" id="{D01B6AAC-92DD-0F00-4112-3CBE15598EF0}"/>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32" name="矩形: 圆角 41">
            <a:extLst>
              <a:ext uri="{FF2B5EF4-FFF2-40B4-BE49-F238E27FC236}">
                <a16:creationId xmlns:a16="http://schemas.microsoft.com/office/drawing/2014/main" id="{BD94346D-CC10-8137-A1B0-94B3CA4114BE}"/>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33" name="矩形: 圆角 42">
            <a:extLst>
              <a:ext uri="{FF2B5EF4-FFF2-40B4-BE49-F238E27FC236}">
                <a16:creationId xmlns:a16="http://schemas.microsoft.com/office/drawing/2014/main" id="{CF8997B5-335F-4462-B3A9-D5A2B8128908}"/>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34" name="矩形: 圆角 43">
            <a:extLst>
              <a:ext uri="{FF2B5EF4-FFF2-40B4-BE49-F238E27FC236}">
                <a16:creationId xmlns:a16="http://schemas.microsoft.com/office/drawing/2014/main" id="{143B236F-DB42-E139-0C68-DF510A8409F7}"/>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35" name="矩形: 圆角 44">
            <a:extLst>
              <a:ext uri="{FF2B5EF4-FFF2-40B4-BE49-F238E27FC236}">
                <a16:creationId xmlns:a16="http://schemas.microsoft.com/office/drawing/2014/main" id="{859E0592-F7A5-A67F-2B5E-A4F78692D9C9}"/>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Tree>
    <p:extLst>
      <p:ext uri="{BB962C8B-B14F-4D97-AF65-F5344CB8AC3E}">
        <p14:creationId xmlns:p14="http://schemas.microsoft.com/office/powerpoint/2010/main" val="310518482"/>
      </p:ext>
    </p:extLst>
  </p:cSld>
  <p:clrMapOvr>
    <a:masterClrMapping/>
  </p:clrMapOvr>
  <p:transition spd="slow" advTm="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DF849D4C-2255-901F-1CD0-3AB27EE90C1F}"/>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7DF603B2-A4CD-04B2-DA3A-21D15B7C4F31}"/>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9BEFE784-54D5-A037-1B32-14E8AD5DB733}"/>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17874682-DBBF-147E-E877-8914C3640ED1}"/>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9CF82F80-2E43-8CB8-EFCA-7CA3445C7078}"/>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F803449C-C24D-D032-8D81-2C9B9E8C8F16}"/>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1F83C0E1-3B92-935D-D2F4-65CF52606704}"/>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961A038C-D6BF-F0EC-0189-BF8B53422F69}"/>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A25EEF5F-6549-F60A-9762-1BC8AD2B257C}"/>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50BF9CF6-4A46-F2E5-90FD-A0C877544477}"/>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99B262AA-6BC3-BEAF-91B4-F84A6E5D927E}"/>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A432D34E-C398-D160-6A62-C89309A81B6C}"/>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18CD2D31-4A33-ED26-260A-61EBC747047B}"/>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FF1639F4-A0D9-73CC-CB4F-AE8E1A7C43A8}"/>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F5B68AA0-D9F5-5CF0-B92B-6FC376AD8B71}"/>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BEE7CEF9-C531-4E18-4C89-2B205753DD1B}"/>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AF5B6C28-02F0-3D58-7251-311C792EDE84}"/>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105F7751-85DB-9F06-A1EE-78CDC8D4BA3F}"/>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DD5C86C7-191A-DA28-0308-1FA26073C773}"/>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93055806-A6E2-18B8-E9BD-43812890CF8F}"/>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EFDEE459-5D74-51C4-5B0C-8581DC08E5AA}"/>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49FF8064-71AE-BA22-4EB3-CACEB00FBD0B}"/>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673C6C13-D27C-B870-31D5-83B6AC75FE35}"/>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B2BAF479-7933-66C8-AA28-EF93B02D3CD3}"/>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71216A0A-FB69-BCC3-8406-2BD04C99EC86}"/>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5B51E3CF-6F41-9DC4-D5ED-5552549D940D}"/>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5B99EFCD-38C7-0546-2905-D523FEF82F7D}"/>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E57BF961-9E15-59A2-10D5-5D3828707B03}"/>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08E1D4D3-8199-670E-5209-7DE5771154FE}"/>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112D661B-42E9-C98E-C25C-B341528ACC65}"/>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68B3F05B-AB4E-3826-4823-2F9E77B8F48F}"/>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23410799-C6B1-7B46-6BC0-D33C841DDB8C}"/>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E9137B1E-E6FD-515C-8910-9885E0A780FD}"/>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F7CD786F-83B4-C4B3-7A37-0BE9236A07DB}"/>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2057301694"/>
      </p:ext>
    </p:extLst>
  </p:cSld>
  <p:clrMapOvr>
    <a:masterClrMapping/>
  </p:clrMapOvr>
  <p:transition spd="slow" advTm="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9917992C-BCB2-760A-8ABD-B658863EC3B9}"/>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F5EACBA4-8D46-DE7A-CFF5-9CDBCEE71C61}"/>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90A4CE38-6CC4-2075-AC39-6B2B535940CC}"/>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F677F304-6E96-CB82-FC8D-16F1D48222B5}"/>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3BCEC02D-FCCD-6834-934D-C98CA7DB8FB4}"/>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6D8301CF-D450-B54A-2207-4FF3DD2131F2}"/>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84A95A3D-E53B-84FB-2576-68FD32A0BF53}"/>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66619BA3-8297-367D-51AF-FFC32C60B878}"/>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CCF9B16A-B6FA-8742-7EF1-4E9C0AE92AA3}"/>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BCDDAEEA-B2E3-8B74-8908-C6F259D8BD9C}"/>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76FAB8ED-E39E-65A8-C455-694B59AF4F07}"/>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6D5557E6-DBA8-9063-5CFD-6B8CD4C9E8D8}"/>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0268804E-04B3-EA2A-DDED-D643A611B86B}"/>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7B38F06E-CE5A-BE8D-67C9-C45632B79D37}"/>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D8AEF741-63DF-E112-7C7E-9F7B5AEB9677}"/>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95929B94-802F-7ED4-AAB0-72B0DEB12719}"/>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5219A3ED-42BF-DD80-B3B9-CE90B1ADF437}"/>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17FBF410-A140-FF7B-AA1F-2725CDA7401C}"/>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80D230F1-9D31-3179-275E-69FF41978066}"/>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FFC4322E-DDEB-C1B8-0548-668B004957C6}"/>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DB86D0D0-7740-7E39-32A2-BFB47FB4C8F3}"/>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8FDC9E9B-7E7F-BCAC-6122-328BC9FD84B4}"/>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C362FA24-5F89-9FA5-6A07-FD1A3610F8F2}"/>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9F2C4830-8C56-2FAE-0FAE-91079D46C021}"/>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2DD69C3C-7A77-F7CB-1543-1C90E6041E92}"/>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A967D7FC-7C8F-4E0A-B480-83941635F147}"/>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56B75919-9C44-73BD-1870-71DD0AA11496}"/>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752E48E1-18F0-927A-4C10-05C3E72E974A}"/>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DDE85BF4-0F08-0CE5-93B5-BFE397F96712}"/>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DC55245B-67F2-8CA0-B7FC-DB86E2D8E01B}"/>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2A010B29-07CE-1F57-FD33-CB4A72FA5D62}"/>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9ECEC7A8-D25C-69D7-246F-CB477022DA29}"/>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535CF26A-B7EE-3961-FAFC-E0C5A7C3E59B}"/>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193F2CF2-6A77-5718-9248-A67AEFDB8E76}"/>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2179768994"/>
      </p:ext>
    </p:extLst>
  </p:cSld>
  <p:clrMapOvr>
    <a:masterClrMapping/>
  </p:clrMapOvr>
  <p:transition spd="slow" advTm="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183EB545-C873-1675-3F10-9248521CCBA0}"/>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AD498A2A-4D45-0570-A1DB-864C9C2F583B}"/>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EC4608DF-F881-F7D5-EC9B-E1F6215914CC}"/>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6D302BC7-64D3-4C56-4E6E-18582B633A6E}"/>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47F7D9E0-6809-471F-F14A-892072BF4C98}"/>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D9FC8BDF-FA5C-3EB3-2719-3252BAD20443}"/>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CF54DAC0-976F-2AC6-F958-BDE3DFA815F8}"/>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78145A14-23DC-6C80-2A79-7CBC1F31D31A}"/>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B0DC4138-7B70-5929-58C8-A9C12A4E60A6}"/>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7A11BC18-D9F5-4368-1E11-F1EEDFA86AAA}"/>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09FB20E6-E807-D5C1-64B0-266F2764CA47}"/>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E7AB01ED-7717-39D8-EAEB-FF547BA4DA5C}"/>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9727D5E0-9264-C0F1-71ED-259872F9126A}"/>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F0F478EF-D9BA-3351-6F01-DC5B30FF5D80}"/>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E5A8503A-BABF-A743-1A1A-0CE762959C82}"/>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77CA71B2-3BBB-3938-3B72-A73D6B47488B}"/>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7B5C505A-D2B0-4B7B-5641-AAF08E14443A}"/>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2EA79498-AB21-BA88-A63A-B5A83BD16421}"/>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7B6CC700-124D-7C68-852A-FBBFE12B8674}"/>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B773B9E9-0DC7-7804-252D-41D81AC776EC}"/>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10B7BD22-BC63-B9B4-8696-07D680157E97}"/>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68C0B38F-98D0-1FC2-5852-0A5FC619F1F9}"/>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D61E2B49-349B-49E2-9491-5D6054F063B0}"/>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5B59F82F-C44D-4886-5E2D-AF5FBBDF69B1}"/>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504C032D-724C-F37E-19DF-A3E3AA7A417B}"/>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DA703266-765B-3DBD-FBF4-7982554F74A8}"/>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6690AA14-2E77-3EE0-CBA3-A6397B13ADFC}"/>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7D9AB2AF-980F-E52A-09D6-1FB59FF35682}"/>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130A472E-46B5-9691-DE75-C82C171405F8}"/>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D4415545-3FF5-4F93-CC5B-591A68C2A2C0}"/>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A249A6AF-A2B1-6B7D-78E0-29D10DF7B1E1}"/>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5557BF05-9F0E-022B-5DD8-8A8BD9849D0C}"/>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F9D17841-3FA0-7F57-BE21-C7331AB71349}"/>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C6F2F406-150C-83DA-9982-A4C906F49928}"/>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1762784862"/>
      </p:ext>
    </p:extLst>
  </p:cSld>
  <p:clrMapOvr>
    <a:masterClrMapping/>
  </p:clrMapOvr>
  <p:transition spd="slow" advTm="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21C07C86-938B-5CDC-6E27-28F6781D0094}"/>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25FF3048-B198-620A-B404-C5C186F6814E}"/>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40E3205E-56F8-927E-4391-D9A305E53B3D}"/>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66A3F521-5EA6-32B6-983C-1D2DBC70082D}"/>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BB3BD450-9474-9015-9C84-43DD8D1E6EEC}"/>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69B97272-A6AF-AC62-6CA5-CEDBC6AC6118}"/>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B765B66B-4698-13BF-5B5B-5CA9C76F7400}"/>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1906BC5D-7D86-21C5-99D1-DF8E42223B96}"/>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5A64DE11-BC03-9EE4-FB64-179322DF0522}"/>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888B80C0-55AC-D4E7-A563-AFEEE6B83994}"/>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3EDD281B-119D-D900-1472-BF2E4FFC0303}"/>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2EE11588-50BC-D9BE-68BC-F7EF6A1D13B1}"/>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23362A8B-3585-CACA-9D4F-C837FB7B550D}"/>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E273DB7C-3935-DE99-FDF7-9D9D986DDA1E}"/>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4B20FD7D-3630-196F-CAB5-411805BFC2DD}"/>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A5921B08-1FBF-E159-8A4F-12588FA84D55}"/>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135BD65F-DA15-0F16-2C12-E2300C84B828}"/>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92F3AA24-B935-6B26-A685-3184016264DD}"/>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436BFF54-4CE8-1183-FF7F-2BA1C2B74C6A}"/>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A849C659-F517-5BAA-FDCD-E190C9F79759}"/>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1C52F08F-8BBD-9AFA-263E-12A3D1F20FBB}"/>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BBCB8680-755A-CE14-8900-3AB910DB7D59}"/>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2F034685-498B-EEB7-178F-8ADD025A13E1}"/>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70BC4BB1-638B-F750-FFE3-BB7B6A957596}"/>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1267AF03-46C4-FD59-BDBE-7E4B8EE545FD}"/>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764EB98E-960D-DF6C-A4A0-8B84E071BD41}"/>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1804DCA8-DA3C-4519-5AA8-80769406EF4F}"/>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35AC0257-1FF8-85A9-1682-57745D128AD5}"/>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E8740FF1-94E1-44D5-E926-E17E9415D040}"/>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49D2DC21-CFE4-DC61-7F55-34F8529DF7C2}"/>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243C32FA-7285-0D3A-7D84-A51724F61F1B}"/>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D661CFC1-4965-1F2E-5E64-F2536664BA3A}"/>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B51CB1F2-529D-A7A2-3306-B1C3CCAED447}"/>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FFDB271B-2268-0003-1D8C-5E796E82CB81}"/>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4070899699"/>
      </p:ext>
    </p:extLst>
  </p:cSld>
  <p:clrMapOvr>
    <a:masterClrMapping/>
  </p:clrMapOvr>
  <p:transition spd="slow" advTm="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858214BF-C71A-84FD-19BC-DF11D7CEB657}"/>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96628DC4-ADD4-20C9-E0CC-D73F84961710}"/>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3E1D5A5E-3A5A-4D3E-CA05-B06AA7B931D8}"/>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A3B991A6-9E4A-5310-ED99-D8366B91FD07}"/>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0D6E35C5-DC42-16BF-831E-5B51855ADA69}"/>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AF4227E7-5D15-1C67-3B69-69EB1445BAE7}"/>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9FA8B307-5F7E-33C6-5181-A20602E70853}"/>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FF317FA6-9356-917F-19DF-AF27CC5F42B7}"/>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E20AE14A-0A46-483B-AE5D-29CB2B0AFB06}"/>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907A60FF-6A4C-3215-741C-FB57F9D29EC6}"/>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CC245C71-7665-020F-F81A-AAECEDF77595}"/>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3A79506B-50C0-517B-EA59-A590C5B2D75D}"/>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82DE0B7E-300B-BF31-0A9D-ED4750CA66BF}"/>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24F8FF1E-2D5F-E477-EA7F-BEDC56C98418}"/>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C0898FAC-9661-B033-24D0-35CFF628DA8B}"/>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B8134EA9-67A4-B36C-96BC-A4898859C3BB}"/>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99892FCF-A601-C5D3-47C2-A10C0E919512}"/>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201EA3CB-3993-C4F8-4BF2-B39960E1D430}"/>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8FB4F82F-B118-3213-CCB8-D1F79DCA9A19}"/>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B410889C-47E3-84F2-EE17-8204412F6BF5}"/>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EB2ED6DF-7209-1426-C778-6DEAE78CF88A}"/>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CD42EF56-AF81-160F-6104-14D27A7A6257}"/>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3ADDEE77-25B7-A39A-5AEA-AB084645B3B3}"/>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C59B1ED3-A794-175D-347B-DE7BC76137D7}"/>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74B8FBA4-25D6-45E7-7651-A1C8A5AB6B75}"/>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854E741E-F1AE-FCBF-4AC6-E0EB2B476DB2}"/>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EE089248-D36F-E08F-BE79-3EFFB3E20E34}"/>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172AB910-48B6-D5F6-A941-44B31985D94F}"/>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E5295588-7F68-43EA-90DC-9A53C90A55EF}"/>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1332C7E9-A543-4A68-3D90-E753F4259AA2}"/>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02C21BAD-6F4B-2C72-67C1-E5149D5825B2}"/>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309CE522-8FA9-6948-96E5-3C01BEF56FAB}"/>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F33F3D91-429F-DDA6-8CE8-C531E8B1A2E4}"/>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B70AB985-CAE8-E866-B513-B80C9E7FB86D}"/>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2641157503"/>
      </p:ext>
    </p:extLst>
  </p:cSld>
  <p:clrMapOvr>
    <a:masterClrMapping/>
  </p:clrMapOvr>
  <p:transition spd="slow" advTm="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70F96E6C-C897-E921-089D-CF34900B687E}"/>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6F687D64-5BD2-BD4F-6226-3F1393AC83CC}"/>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D26FFD9D-E6DF-46B8-29C2-32568DA55DCD}"/>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55171DC3-183B-502B-4283-2B34BA2446FF}"/>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02572850-E0C9-A905-C02A-789192B546D1}"/>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82DEE9E3-6945-DFD1-933F-687D3AD189C8}"/>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7DBBE611-BCDC-709E-B5D2-96A33DDEB40A}"/>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D4C42DFC-FB7C-AB9C-327A-ABE325D11BA0}"/>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1DD29B7C-2706-8029-1F72-638AED02051E}"/>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BCB660AF-0FBB-6473-4C3E-91A7956BC73D}"/>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E1BEB8C2-7B37-EEF6-DFCE-BB5C236E0C47}"/>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482B48C6-D7B6-291A-2827-3EF3F6A57A52}"/>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5BDE9532-D21D-D2F7-C677-B99B130734E4}"/>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EC941CE5-65D6-0062-FFB6-7B37C5CD510F}"/>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2B1661C9-35AB-E258-DAC7-B60D740580D1}"/>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FC1BCCF3-21F2-AD1D-ECB2-D47A11F7A689}"/>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F7E45E5D-7E5B-0A38-7E6C-561819449FA2}"/>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B23C0962-AB22-7108-4F32-6B216A8E500C}"/>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68E5E433-1730-332F-4E43-B769C100E27F}"/>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6087B788-C46B-C8C4-8197-C5D8DBA3621F}"/>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2C717CD1-F365-B6E3-48D0-2F5FE37B09F0}"/>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603CEE67-5D31-1A3A-AC1C-DB0DF0F81A5B}"/>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F44435C9-1233-4AC1-1BD1-43178D989F09}"/>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742E405C-626C-16EC-9341-EBBFAEC1BD44}"/>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65531520-70C0-1ACB-DEE2-C8D5F8429D25}"/>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70FFE5C8-40E5-5B3C-60DE-19F7C1FEECD1}"/>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E99B0F3A-751E-0AD0-3A1E-2102D3545EC8}"/>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29DB3440-DB88-050B-53EA-8FE9CC153CCC}"/>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4163ECF5-5A2D-4C92-5C2E-CD1DC77BC195}"/>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7C2F05CA-4031-CAD9-22C7-5378DF576132}"/>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E00A3CAB-6929-071E-9477-E790E23D6E39}"/>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F0EBB8FD-6F76-3FBA-2CFF-6244C66D664E}"/>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BAC60762-C930-7FBF-E386-66001E8DB80A}"/>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F1E7E332-0A48-FB28-DFB0-E5BCC7E3BBDF}"/>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566151720"/>
      </p:ext>
    </p:extLst>
  </p:cSld>
  <p:clrMapOvr>
    <a:masterClrMapping/>
  </p:clrMapOvr>
  <p:transition spd="slow"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3441AAE1-393B-DD23-6B35-70B0F987D6A9}"/>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22F50428-FD65-917B-E64E-0210A22E976C}"/>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A5ED16F9-E59E-1383-9B84-7FA877866DEE}"/>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BA4BC289-63C9-9357-1A9E-0C5F0E1EED29}"/>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FDBAB0DC-1776-168A-216C-D9CCAAA71809}"/>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CB0A6C6C-55A4-1755-A91E-60681546A983}"/>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E1BE5740-4959-55C0-EEFE-3367F45F7AF5}"/>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538192F7-D940-C4E5-30E8-BF218DE58991}"/>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F2699445-E59A-5293-E8A0-1372B6BADF81}"/>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59EB536B-8D08-2CC9-135C-CA92E585D9FC}"/>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A143D7F4-90A8-E1EF-0035-D8BEFE4B4C9E}"/>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BFAD2630-6E2B-B9DE-0347-B2216440B1FC}"/>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91524177-8045-9D6B-7F62-FAD7051364E2}"/>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56CFDB9A-3F1C-A997-2379-E16CAB232C07}"/>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7E0A190C-C0E7-90E0-6B9C-E5CA53E29EE4}"/>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A65B4FC6-84B4-552C-7FB9-FB25645CEDF7}"/>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7BD7B038-263E-4768-66CA-FFAC98505190}"/>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23FD70FF-5B5F-5604-5D53-DC988CE0933D}"/>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06406D69-9AE7-41C3-0998-26C83357DDFA}"/>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67887E64-B0A6-925D-175C-B51257161233}"/>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9FC90D8D-12DC-F1C6-DF1C-778EFD9FB924}"/>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A51C58EB-B6E5-CAB4-F3E1-95B33DDDEE35}"/>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24833AE8-ADBE-3EF5-D5A7-D5D1DD3C7EF3}"/>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65504AEF-8BC0-AAC6-9B1D-774763C79919}"/>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1DCB1AA3-9640-EAB7-5F6E-FB24D54817EF}"/>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0AAB355D-5E68-965D-8082-71489C7140CB}"/>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7A569F7D-82A8-A9BF-2A31-2B59A7B9693A}"/>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CDE9D5F0-747F-DD92-6295-9862D2AC27BA}"/>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05D4816B-18C4-7DAD-76EE-51F4B2136C5F}"/>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94A2267A-C820-8DBB-94C2-B7BA22D1DA93}"/>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A9BDBF18-4802-2550-9A3A-04B3944A48D8}"/>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558287AC-6453-655E-3333-E612AEE9A55D}"/>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D135572B-23EE-6114-EBBF-C588DCA3601A}"/>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7F1BD53E-A794-3EE0-1801-7BAFDD9AA54A}"/>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937037645"/>
      </p:ext>
    </p:extLst>
  </p:cSld>
  <p:clrMapOvr>
    <a:masterClrMapping/>
  </p:clrMapOvr>
  <p:transition spd="slow" advTm="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E07FE70B-99AA-4B5D-02EF-B77149A5D0E0}"/>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3730248B-7D99-EFE6-0647-B415920252DA}"/>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1A6D7EAC-3D08-674D-A53E-B22C7B9075DA}"/>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CAEA309D-87A3-824B-3A4C-34E0CC432A29}"/>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A11A8CEB-A7DD-2522-0686-A882357472DE}"/>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F08EF718-6C67-A47E-0B14-779BD87660BA}"/>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FD169EDE-E031-90A0-59DD-95FEDF98FBB1}"/>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9EBB497B-48DB-0D4C-AA60-CC7D611B8ECA}"/>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AF3F63FE-0FE1-E342-9469-8A6ED10AE853}"/>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BDF48ABC-6E2F-41D0-301C-D1B3CDD82A57}"/>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C28D1252-81AB-89C9-C036-2F4D6FF36E19}"/>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4CA1600F-C4C4-E516-518A-EE88B3E15030}"/>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5ED02B55-CDFE-5C07-970B-BEC78D471339}"/>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B8F17A14-1430-AC9C-5342-42608ACF5922}"/>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897243B5-5EC3-CC6E-B530-2967044B9F09}"/>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4B6EE449-E467-9565-BF57-BA91E9C652B1}"/>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9D84F4DF-3745-5FD2-DFEF-2F7A8D045A16}"/>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8E4057A3-55FC-8777-9023-99B6D31A5F82}"/>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D37C4EE1-48D7-D703-0C53-BDA6A8DCCD2D}"/>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01F851E6-B183-0DFD-14AE-B1D04D85CD69}"/>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17B933A3-A1CC-5AF1-5D3A-D03EEA8B50E5}"/>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55D7C038-262C-027A-A47F-FABF6C08EE4A}"/>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50A5308D-07E8-BF4C-C453-D546AEB17D2F}"/>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5E750A6C-6F2A-6275-2B73-F7269F5B4E78}"/>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67095ECD-7873-A3A8-71F6-6573F7B91146}"/>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5DDD7359-870B-F8D8-A85C-DB274AAD8D93}"/>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60B8E0ED-E9B8-2888-C8E5-98DA32F718D8}"/>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03462821-EEE2-0A39-359A-BD5F46BEDE9A}"/>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A4B116F0-8A56-9F8A-F97E-133DAF9ACD0C}"/>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48B1EB85-1359-04F6-7CCE-E6DAF195BCDA}"/>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50188316-A9C0-86AE-692B-FC34EC587693}"/>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920D56D2-7D4B-DCA9-8135-8166429EBC0F}"/>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F1B08814-333E-B8AE-1D55-3D19E5148B40}"/>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3F2F92E7-8033-9910-2D8D-DE17BE391458}"/>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813948558"/>
      </p:ext>
    </p:extLst>
  </p:cSld>
  <p:clrMapOvr>
    <a:masterClrMapping/>
  </p:clrMapOvr>
  <p:transition spd="slow" advTm="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873D55A8-55EB-5F74-3B7A-28837F5DB27D}"/>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DADF6579-0B52-4386-443D-32ABBABD4512}"/>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D71C8877-B85D-2188-34EE-30C3A6069F27}"/>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9DDD6589-4D5F-8624-F12F-8BB3BBECD538}"/>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D897DCC3-1C27-2A41-8AF7-0831AA34CD08}"/>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BCAF7F7F-89D9-4E0D-5915-5AB3B33964F7}"/>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C5E96503-4056-C61E-1D47-8D62C4D918E5}"/>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5F5F803F-05F3-E967-4A0C-0CFFB9E3F4E6}"/>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B55571B3-3A54-8BED-37FA-FB2D0E0D6B4E}"/>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4B0083AA-4A9F-4830-9CEE-907D4064590B}"/>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6CF47E14-4E84-559E-E327-A3628E75652C}"/>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895D4EFE-C83D-D8DA-F3AC-1983F1E682B0}"/>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7E685152-77AE-BC17-87E8-D32FB7D816A3}"/>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2EAAE119-057A-8A3E-AD26-1341C77A99E0}"/>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2B3EB5B1-84A2-C48E-BD97-035B154094B4}"/>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1F121269-5681-93C1-ED38-CBC77783CD5D}"/>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E30C89E1-A502-44FA-0103-7D697E6DDD53}"/>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A1791289-AF5E-FB18-2953-19941346710C}"/>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45D1F44C-D13D-0633-D3F1-C95F0F1D4304}"/>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01AAD72D-1F6D-F55E-23E3-85ACAC563643}"/>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AEF32F28-11A7-3E78-DE6D-F9B046A0BFE9}"/>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F256677B-4AD7-D576-48B1-EDC2567E8F4B}"/>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76EAA395-9037-338B-DC4D-BE08B22FC818}"/>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8D8D8AA9-10E9-CADD-A847-0916D859EE46}"/>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FEF206FE-81E2-2681-B2CC-9B96149233DF}"/>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97458AEA-218B-31F7-71B2-F9BD6770EA41}"/>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E81051DB-A52D-D772-34A9-DDBE68E6E098}"/>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21B99E0D-C787-78ED-1BE2-159A43DE6184}"/>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520782C9-2842-1AB6-6E49-CCFC513A7C3F}"/>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1E96265A-D84C-2D82-6476-25608234769B}"/>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3BFBD140-46CF-3E33-F326-527CC3671FFC}"/>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CC6D8217-5C43-DDC8-7C84-BBA8079956AC}"/>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81056210-D3C7-14D5-2568-B0175A711BBF}"/>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188EE1C6-0E7E-6344-4F81-CE5347BCB396}"/>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2878000357"/>
      </p:ext>
    </p:extLst>
  </p:cSld>
  <p:clrMapOvr>
    <a:masterClrMapping/>
  </p:clrMapOvr>
  <p:transition spd="slow" advTm="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1A13B6AA-9B3E-6CD5-7CB7-B4FD68216555}"/>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BA7E090F-B277-1157-30EB-A40BD203266D}"/>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2F9FE086-B65F-921F-1385-E0A619D2ADFC}"/>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CF294678-BEB7-AA35-DC3A-4AAA6125E80C}"/>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DFA38AE0-CC2E-7051-2D63-5E696BB7827F}"/>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5DFF8A3D-E714-1ED7-DF19-8FFAE5AC8A06}"/>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F9CE812D-58DE-CCDC-DE1F-51CD0AE951D5}"/>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144A7C2B-D3B9-C898-60F8-65B1DAF4DDFF}"/>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97C9A6EA-B938-2566-FAD9-9A855A8107C3}"/>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22F3EFBE-AA9B-8CC3-CFBE-2DA99660EFB7}"/>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7DCBA597-4F4C-A5B5-BE6E-122269462463}"/>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EB9E40ED-A34C-7BF6-8EF8-D1CD769B395D}"/>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6EDC32AF-B172-073A-95A7-EAE882DC00E4}"/>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7874C0B8-A938-BE6B-878C-5C447083EC4A}"/>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D5A756D4-453B-4E30-6603-6FAF0352A00F}"/>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CBEB29AE-DAAF-3C5E-37E4-FB1E0E2B3726}"/>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A39D65AD-551E-DD29-190D-841E8237B985}"/>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7A66BC4F-10A6-8E1C-53F1-2EAA813DEEAA}"/>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A070F533-B498-A9ED-2A41-16B4B1D159CF}"/>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5EE6E987-01F9-009D-4B67-DAD5C398CCCF}"/>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201FBC39-26AB-19CF-6C35-E9A4E0D39A7D}"/>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CE47C230-DCE2-2091-D2C9-8F3A3026CFBC}"/>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76335DD0-DF37-0DDC-9840-DD2E547891F4}"/>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877B2DC5-D67B-BFA1-77C7-5DE0C6AAC97B}"/>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E3FD2D10-DCE0-B66C-9B52-DF1EFCADFE68}"/>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1B0C23C5-917A-C5BB-4566-3EF4DABB57EB}"/>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119C3E1C-2A9D-0538-E314-1D3B0E083F42}"/>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760739D0-2195-E275-AA6A-BFAB040A614B}"/>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D9493E85-F66B-73F9-C635-03D65541CCF9}"/>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01C62E65-7B12-9FC5-0C8F-F0FFA459C6BC}"/>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9E90584E-1A0F-61C0-DAF1-D79001993AD8}"/>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2CDAEFDB-48D4-C2FF-B636-50CE22F7F796}"/>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5B601719-A8CD-428B-0974-D373363D0B2E}"/>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BFEDE7C4-B9BC-15E1-DD0A-36F1F6F9DD97}"/>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91691765"/>
      </p:ext>
    </p:extLst>
  </p:cSld>
  <p:clrMapOvr>
    <a:masterClrMapping/>
  </p:clrMapOvr>
  <p:transition spd="slow" advTm="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4BCB03DC-B034-4DC0-1067-40019A16D481}"/>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7FE2BEF1-E291-CE7B-0D14-BF57AFC188E7}"/>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2814E1F0-F558-EE73-BAB9-3DFDA9A0EB02}"/>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501CDD0B-D8D4-4CDA-4412-F34F4C57DEEF}"/>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6E145CEF-D846-3DDA-0D48-62BD5912AFC4}"/>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6C8854D9-A647-7BA6-E73C-0B4CC5016AB1}"/>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76C8B759-AD79-9AA9-DDC9-08B0ABEFE113}"/>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9B2DA9DE-A6BD-B10D-8769-8485BF44D2B8}"/>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60B89089-BB30-39EE-64FB-6AF9657F9F46}"/>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95B23325-4E93-E724-4D9B-7F5B349697C2}"/>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CCC0FBF9-936F-4905-028F-C08997DD5A3B}"/>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5099407C-5F3C-C485-66FA-1E2C9725F58A}"/>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F01070F7-2D2A-ECAD-23AC-CB58AAC41766}"/>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187F27CD-E7F5-9D1B-D54C-12AEBAE8814B}"/>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4BDE2175-6957-FE1B-1707-EAE96A3015E9}"/>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BDC26CA5-8E0B-F186-E20F-3BF94C3E28FD}"/>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A3CB0951-6093-1909-D090-98E3E7158BE0}"/>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553781BD-6341-039D-95CE-CBF447A2E429}"/>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EA7E259B-FACD-B67A-3800-C081FA23E2EF}"/>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CC3E894D-3669-0AAC-F0F4-A5D748328E48}"/>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DB2C5164-6117-B317-BF85-30ECFBA6053A}"/>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79E0CAF2-CD54-EADF-A390-3355DA116A2D}"/>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A01E0E12-B260-762D-D3C1-12683432EB19}"/>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DAFB75C7-78B8-35AE-9B6A-843030614E44}"/>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602A2217-4924-0215-6F91-1341DAB4BA02}"/>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16AF3B05-F08B-835C-A785-1EC71A4B52E7}"/>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C244E849-6CA6-6F40-1405-39F454AE6A09}"/>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FD99D289-5A5B-C1C8-5CBE-F8DDC599D708}"/>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CE66B775-BD31-0E52-26BE-CA6266D18E55}"/>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54AE209E-E23E-547C-1CB4-565C2EBDA65C}"/>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401D2175-5989-793B-D7EE-9B72568CCAD8}"/>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DE1EA48C-3BAF-2A33-C34E-4E305DABE50E}"/>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1FE40EF8-71C9-EE52-CB9D-82BC9DF08E7D}"/>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82991501-0732-A408-E4EA-B2A9583A4954}"/>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3570422214"/>
      </p:ext>
    </p:extLst>
  </p:cSld>
  <p:clrMapOvr>
    <a:masterClrMapping/>
  </p:clrMapOvr>
  <p:transition spd="slow" advTm="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1F328BEB-7A9B-93BE-9640-C006E0D86C47}"/>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43E0502C-39FF-2912-DAAF-D5753BFBD80F}"/>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FB83F6A0-687A-8D50-6130-E306F1FF8ED9}"/>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F3818CB3-1572-F8A3-339A-D4B26E458471}"/>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499853BD-3F3D-79F9-A719-E257236E585B}"/>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9C14F630-F3B7-B5EB-1FEA-575BB6FEA739}"/>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7CF6703A-53A4-6294-2F96-FA255DD5AC41}"/>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C9467C96-5089-EE9D-2583-41BDE8A00F7B}"/>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CFCF43DB-792D-8695-0714-A2EF02D069DA}"/>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9AC6B780-A9F2-1896-8FD2-0C5789EA2B0D}"/>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987D2C18-A210-110A-A9B4-E392A6ED47E7}"/>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C45A59F9-2B85-6338-D3A8-AE746AAD2AD6}"/>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229714FA-530D-F524-0BC1-3E0FA852F903}"/>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376129C8-7FF3-DBED-1A73-14D4BDB74363}"/>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8C42CA15-280F-0CE6-CDE8-01F1D766A4E3}"/>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76024C37-50D8-4A73-3E9E-8A2790E0CFEC}"/>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E4BC6CAD-20A7-0368-9D5C-A88FC3D272FC}"/>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E19C3397-7224-726A-CA48-EC2383E20F74}"/>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C42BB0A2-5B69-A1DF-EFA4-9B56E14FC980}"/>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6CEC2784-0426-A496-70E2-F7E8680A8823}"/>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AE765929-B3CB-9A48-80BC-0E295AD8F9E1}"/>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2B7F85D9-DF01-9CC1-4972-0FB61EFC422E}"/>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516DB0F4-059D-0EE7-D7BC-F9C62F26737D}"/>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DDF3AC9A-2CAD-F628-5922-5E66EA39B6AF}"/>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B52A963E-7F34-A77A-A667-E48EEA53A7B1}"/>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E5BD538C-3C50-D73C-3478-6C6F9CE1A49C}"/>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4E0A971A-2F36-0D91-F071-0168DC9F33A9}"/>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74B3941B-2D52-7937-AC47-30B45B35DFB6}"/>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B754A7CF-6C2C-EA83-E47A-5E414099492E}"/>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CDA7867C-E89F-8F57-C78F-56970A635700}"/>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694E2CDA-30AF-D07D-B8FA-356A84392CD6}"/>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210E4255-7660-9D09-3712-17C919E2E643}"/>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97574D27-86E3-608D-6766-13CBABF750DA}"/>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A9597E9B-8499-E528-E9F5-807EF18FC38E}"/>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939896033"/>
      </p:ext>
    </p:extLst>
  </p:cSld>
  <p:clrMapOvr>
    <a:masterClrMapping/>
  </p:clrMapOvr>
  <p:transition spd="slow" advTm="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CC26902A-639F-0962-2113-E767BAB28AD5}"/>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131D012D-0329-13D3-A987-CF851AEB92C1}"/>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14E8EE26-09AB-DB4F-7F6E-15AF7352C72C}"/>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7A581E41-2C03-CCDD-973F-21BC9F60869E}"/>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DA6E1C17-34CD-CCAF-47CB-2E210DDAB1F5}"/>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C5D7FAB2-8C1F-CB23-14D0-CCD16728B20B}"/>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E3892001-F2A9-6A4B-BEE0-611BE9827024}"/>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F883E914-A092-47E0-D45D-63B2B030FD91}"/>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C13C0599-E727-1BC5-5D75-8AB0E8847FF7}"/>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9088E8BA-2275-A868-C03E-413DB4E58AA5}"/>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07BF23D8-1E89-3ABB-9A7C-C489D91D076D}"/>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88C5FFA7-35CE-8EC1-5B52-7C09A5E16BC0}"/>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D1A6FFA8-8BE6-0F02-C81A-265C57F1D1D2}"/>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CE59467A-62B9-FE79-6386-4555D46D28DB}"/>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AA9185DF-1CF3-A89C-19A9-093C3529204F}"/>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5BEF35F5-9D89-4143-A700-79DD062D820F}"/>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6B2C2347-3DB9-9849-B5E0-3EB16B2AED3E}"/>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570C3AF1-AD25-E8D5-E795-4E6E16956C0B}"/>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D82F2AD9-3B48-34B8-3277-E0BDB50747A2}"/>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595A0D6C-0F2C-FE6F-BD0F-FDB259FEFF42}"/>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A3A44415-BDAB-29D9-4446-8CD67CB1092F}"/>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3EBBE01B-A82A-5D21-A602-A05093730C64}"/>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928B7FDB-F2F4-4E45-AB2D-F7C5BA8AB6E9}"/>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E0A568C3-5975-3CC5-8A68-2ACAE6D57F46}"/>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ECECBE7F-69A0-2403-94F5-360A6F740DE3}"/>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7091546B-17E3-18D5-4696-D058D8271954}"/>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E7D20F17-2F7A-60FC-BAC7-BE13E680FD5A}"/>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394C0059-04B5-884E-4FAB-6CF0CE0FAF5A}"/>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BA19295C-016B-B512-AF04-A6C1DAD519C1}"/>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01FDF4F5-B980-45C9-AED8-4ABB1C992AE3}"/>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F698F48A-3123-100A-3495-4E08FCDDED88}"/>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6CD25369-B8E5-FE9D-F4BB-B858BF600502}"/>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8B4C0D84-30B7-4D06-5E67-224A3FF278E2}"/>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F9F37F80-4900-D5EA-6310-CAC7574C0BFD}"/>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1954452315"/>
      </p:ext>
    </p:extLst>
  </p:cSld>
  <p:clrMapOvr>
    <a:masterClrMapping/>
  </p:clrMapOvr>
  <p:transition spd="slow" advTm="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9C3BEA37-995C-C8AA-B3EF-4373000B5219}"/>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E3544255-1424-3EE7-FBCE-579405AAB8C9}"/>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51529288-55C7-8BBF-3797-99CE84FDEE21}"/>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86C0598A-A572-BF8A-8121-832CA8CA7539}"/>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032C1737-9E49-DCE7-278F-96DC7B5FE396}"/>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B2A986B8-3D7F-90BF-6FF9-0E8813E2C3D9}"/>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6B02180C-5182-314F-DA38-8AD9D1FAF454}"/>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D5220002-EAE1-3C6E-A84B-8C2D12423A4A}"/>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9E8107FF-9376-C235-49ED-421C2F2182CB}"/>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84874B92-7F01-3B48-3FD9-A792467D6CEE}"/>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19526C87-0324-3A12-CDA3-757E7B12F55C}"/>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1C9DB492-C3FB-0911-2018-09C5E95DF311}"/>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BB325EB3-7BC2-E1CA-AB31-45CCC346633A}"/>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068CE8E3-FC03-F4D6-DE84-361CD2DCA9D2}"/>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C1334CBF-B69B-BBA9-1C9C-6823B563A3E4}"/>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9D61827C-A50B-1B13-B7DF-8120A2A621E1}"/>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24B3C86B-CA6D-320C-9C90-F319F500C07F}"/>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351BF246-57DB-F01C-7125-7AC273FD2D7F}"/>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480F2533-DC12-0E59-8C5A-7366D97160AA}"/>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4035C1AD-03CB-5FE1-51E4-7C08A0774E51}"/>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79647866-E98A-725D-2205-5B8F8403975D}"/>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BC571B1A-1402-DBC3-E12E-1A3D18CAB99D}"/>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3D4E51C7-BC6E-8ABE-7DBA-3CF6FBC8E6C0}"/>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715C0EF1-DD4B-02EB-4968-769FADA6029A}"/>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FB80511B-C29A-397B-9591-9A71514808A8}"/>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8104333E-B46D-64A1-141B-E7CF0ABD3842}"/>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238C2E94-A91F-F692-1CD5-21E7FDCA2C84}"/>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AA2D668D-7EAD-D9FC-A33B-A247846558F6}"/>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57041E1B-59E8-190A-C378-499ABB07F77A}"/>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97D36193-C8AB-7C8B-3BD2-4CC762294F77}"/>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C32F29EA-1DC3-63E2-8B53-E87EF6D806B9}"/>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542369D2-94F4-5B0A-9757-0476AAE7CA0F}"/>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D95E0E0B-2D4C-4DC7-3D7F-EA99629FAA98}"/>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DCF70BA4-8167-94C1-7D52-562092C2B6E1}"/>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976500948"/>
      </p:ext>
    </p:extLst>
  </p:cSld>
  <p:clrMapOvr>
    <a:masterClrMapping/>
  </p:clrMapOvr>
  <p:transition spd="slow" advTm="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B5879061-8E20-1668-C9AA-716575D4FA80}"/>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6B153C6D-09E9-C3FC-8A9A-563B28274F2A}"/>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39C65DA9-8217-2286-1FA1-75166B84CC58}"/>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C09EA71A-5A3A-FD64-45E4-93418C6EB273}"/>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BB9DA0DD-CAFF-4014-27D2-0CAB028894F4}"/>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AF3AB799-8F1E-7A67-85DE-9514159A63DD}"/>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665E0288-7B68-B70E-E496-66D6CCD70C5A}"/>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F7105799-C5F2-5C05-C26B-33CD43F0529E}"/>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37B218D7-ABD5-7139-73A1-C1A555B07134}"/>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2C238595-72DA-88D4-67DD-A783004699E9}"/>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1493AFB4-BDE4-7689-CAE3-2DAB97BF5BF4}"/>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9FD44399-E3CB-0987-907F-A3E853399EB4}"/>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02B8F59F-73F5-99EC-93D0-69570514E784}"/>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54861AC4-DF98-D623-EECB-2C376FE9DA76}"/>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BAD5DE48-FE2E-3B57-2AAB-36C353D631D1}"/>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B53F9603-40F2-D24C-7508-C56FD63762B5}"/>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0022C32F-3FF4-F24F-241C-8F222127CD1B}"/>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7DB91151-AB69-9A0A-C0F9-03707B85AA18}"/>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75D33AE6-3FEB-9B0C-2070-072A7A0E65A3}"/>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FF6FAEAC-D17B-9F80-5461-2D7607DB55D0}"/>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95CC2685-3574-C865-7153-0D548479D44C}"/>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10376D78-8086-5438-8BE8-69593D8CA2FD}"/>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063FCFE1-A3CB-75E3-4A09-3B7C69E1CF40}"/>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749051D6-AA26-5A09-B4B2-66A059163EBF}"/>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0442600F-E063-64B0-90AF-403BD2B80387}"/>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F19654A2-788D-8880-7568-CC6D5BF75125}"/>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3442F098-BA12-BDEF-6E46-72CCFABADA4F}"/>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4FA88BFA-80D6-7E41-6CFD-F95BB7A4CD34}"/>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333BB091-BAE8-7EBB-B048-D6D29E685893}"/>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A87CD4A3-BF0F-AF46-131C-AF1EC948FCE8}"/>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94286CDE-A61A-D7DA-BAB4-5EC7864D45D4}"/>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0D5F7345-EE19-7323-D361-A00990C466BB}"/>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8C8DE34A-B9AA-DFD2-7ADC-DCF2D487CE8D}"/>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5D1378C0-32FF-5E84-5CF3-B72F247512E2}"/>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1182435822"/>
      </p:ext>
    </p:extLst>
  </p:cSld>
  <p:clrMapOvr>
    <a:masterClrMapping/>
  </p:clrMapOvr>
  <p:transition spd="slow" advTm="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A19A2964-FDBE-8B98-294A-C64B5844A8B9}"/>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99B716AD-A6A9-0DDB-40BA-A2502FC1764E}"/>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342A3001-F48C-6E0A-F402-F12B4758AB4A}"/>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BF25B9F8-2AB9-88BE-9D45-ED703DE66682}"/>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72BE85F2-8466-8144-C918-3CBAB1BCA5CA}"/>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80C29EC4-3121-4020-E50F-453E32026A4A}"/>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5AD4B717-5BB1-495F-5937-8C5C6F5AEE4A}"/>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9DA10CAF-ABD9-E98A-523D-83870970F17B}"/>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B9AAC4E3-BEC3-359A-0BA4-3A3C3EE242D3}"/>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40FA058F-C9A7-9379-67B5-3FEB80FA7DBE}"/>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65DE5001-F63C-8887-88CC-0CE39DA351A8}"/>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7967922B-16CE-943B-22EA-5D29BD89AA32}"/>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D6B17EE7-F981-690F-4C03-C174EC3BA77A}"/>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99310D90-5810-CDE0-DC57-B0BC924497FD}"/>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63B45771-EE5A-8546-CE40-0918906DAFD3}"/>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4D222619-A2E1-64E8-983F-46BEB2178958}"/>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0C7D300E-BA29-57D8-2B24-BF0A8C3F1185}"/>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F7780561-8A66-B891-1618-99FF9B1B6870}"/>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1CC8316B-296D-7A6A-FB56-C049B438310C}"/>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03B07E78-74A7-9732-5A7D-9D643340B7E2}"/>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F0F12FC6-53E0-992C-BAA3-D6602C62097D}"/>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205D5B60-1B2B-7154-C5D7-7ADAF86A56FC}"/>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0BE18672-1EA8-9A30-0C27-397B17E0CC98}"/>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CCC3BEC3-7011-9C1A-1A76-E3AE0460640A}"/>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B4F4832A-AA63-541F-E5C9-8226CC9C9516}"/>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5D6CD9B1-2AC7-56ED-2FB6-D00F429D01CF}"/>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B4015F52-AAC7-5DBA-6B15-03C9205C4FEF}"/>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2028AF26-201D-02E6-A4A3-639ED5F24CAF}"/>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C5CF5CB0-5551-1240-F33B-009FD1BC5D5A}"/>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DBD4D238-3AEA-6684-1CF5-FBA46939223B}"/>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BD8A4ADE-5E8A-A63F-1270-68D4F5D06C9E}"/>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F727F7A1-3880-3AAE-C54B-B5A240FD4A35}"/>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9A645C90-39B6-89D5-72FC-50AA8AAB26BC}"/>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65D68878-0280-1804-BF3A-314D5F56B88E}"/>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2351245528"/>
      </p:ext>
    </p:extLst>
  </p:cSld>
  <p:clrMapOvr>
    <a:masterClrMapping/>
  </p:clrMapOvr>
  <p:transition spd="slow"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726A5AD7-D753-476F-1550-5918E33A089C}"/>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54B27770-E31D-49F7-FDF8-EFF53321E22D}"/>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1F744511-8593-3D6E-965E-C0EBDC3F9F13}"/>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1E2C9B00-50AE-B3A6-3390-4D36A941E3CE}"/>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1C43DB36-B327-4B7F-02E7-38D151155731}"/>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A9B4E461-2383-45F7-9C6F-44F890074774}"/>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EC15411B-3322-9838-BD30-CE971739B245}"/>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A2871360-2B29-1E82-1128-96A44B957EAD}"/>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656F3834-9AE6-C544-F5AE-DE880C5949A2}"/>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924B0998-CD9E-EAB2-D102-BA84DDD09478}"/>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51199D58-58D4-4280-06E9-991B166C0572}"/>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96A45AA1-2BB2-A5B7-3BB8-A62A2CA83B10}"/>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C16E0836-066F-078D-49D0-FF81B68F7529}"/>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3E25938F-2BBC-A3C3-FCA5-D39084F2A013}"/>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93D4A472-F468-85F1-6E85-DF66C3A9ED9C}"/>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F9EF7B51-F4C7-2F64-FDF1-2012C14DA16A}"/>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39D783FE-A70E-08FA-FEC8-5D879AD31FD7}"/>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B0ADCFCD-85A9-E48D-7106-EE8134DDC459}"/>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D7836287-F6B3-9B8D-3BF4-537689B55DF7}"/>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19F43E2A-23E5-6611-1BAB-A13215C4FD0B}"/>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E0CEE4E5-425F-4AB6-A42E-39B5A700DAD9}"/>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270E6FEB-5A8D-B190-DC71-D84F9A73BEB8}"/>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970EFC66-26D8-4DF4-9615-D95FBEAF2E3F}"/>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AF4D0358-2D38-0889-0088-CAFDE580A073}"/>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7681D0EA-7B7C-16B7-EFF2-26DA2EDDC82C}"/>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21D222D6-0549-7594-9784-F96B9A309271}"/>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5719D9B8-156B-5CE9-9243-F9D33265889B}"/>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92091A51-F935-1177-0BEB-6205F524A1C6}"/>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D55C9C77-F49E-80E4-2EBE-A0E33B5EED3F}"/>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DCFB71AF-7DDE-F371-7889-CA5BAAAD24BF}"/>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84AAD2E6-E7A3-2570-EC22-1FC0C13F46FE}"/>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0A69CDDC-7462-D1FE-A824-36B13C9C69E5}"/>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7DA175A0-8F4C-C922-B8B6-E431364CB71E}"/>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87821D93-9119-DAA6-52F9-758D0F540C3B}"/>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1120556363"/>
      </p:ext>
    </p:extLst>
  </p:cSld>
  <p:clrMapOvr>
    <a:masterClrMapping/>
  </p:clrMapOvr>
  <p:transition spd="slow" advTm="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361D76FC-E4B7-AC88-0D94-57ABB8AA8DF9}"/>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99739A25-BB94-6693-076E-4B0B10F5760D}"/>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A5EC2A6E-2480-32B7-026B-2F0C24C5D138}"/>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F834F9E0-2014-4C5E-C637-CFD34EBCFB94}"/>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53D6A758-7F62-A92B-96F5-CD81FFAA1448}"/>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00341E61-4AC9-96BE-F9CD-D85B0F9E6B45}"/>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BCF31D90-8A6F-8D18-B09D-C3AB355FCCB9}"/>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9BE8851C-3280-037B-5914-DEFECC720945}"/>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C815DFC5-B21B-AAAA-C5A9-7C52DDFDED40}"/>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656CE015-51EE-1425-E657-3CD4DAD19241}"/>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5CDE6F0A-6F57-1958-F6B4-BECA9A1BD8FD}"/>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915285EB-F47B-E4E4-450E-316AABFACC4E}"/>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837D3ACF-BA8A-CF2D-F20C-552AD4501B1D}"/>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BE31C69D-E0BB-2A63-8066-59456B072ED4}"/>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3410ED41-F84E-BD00-9CEE-58453D963A18}"/>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79FA3173-9589-EE59-04D4-81F7D0BFA304}"/>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8398C5AD-DA0A-DEE8-DECC-12A14B5AD2A2}"/>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4C0CD0EA-CEF6-FC32-C901-864BE71EBC70}"/>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2B8F9FCC-06E0-F887-8C9F-4EABD61C8C47}"/>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26440E0A-B478-9490-B897-39BC9074845B}"/>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1FB6BF1E-E1D9-2E29-B6BF-D325D114F178}"/>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10B8793B-26B9-FCBF-B167-87ECA35EDED2}"/>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F5A11008-8880-279A-8CE6-5AB3EA4E6B38}"/>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35953661-4C0C-BB6F-09F9-FD0DE40084D1}"/>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74FAC40F-06EC-19E2-5D3B-A67DA2C0DEF2}"/>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B22E8D12-038E-4257-11BA-76849A4A57C1}"/>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3F6D098D-1F6F-F447-9663-87F2C7142CAF}"/>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B4DF2867-A4CD-99CE-C79E-87CF43C955D5}"/>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EE1DA2DF-DD9A-8D24-874F-CA5B1D3D5114}"/>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C0C4C15E-8204-CF53-21D9-2641FC2C33CE}"/>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EBB75A76-9514-26DB-4CEA-B13B9EF0CD64}"/>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87F77814-FB4C-9136-5613-125D3B814C98}"/>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7485A44E-8743-2057-A702-E1B4F7A2E1BE}"/>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F008A1D4-8B67-43C3-59D3-EFD09EDAD611}"/>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699373061"/>
      </p:ext>
    </p:extLst>
  </p:cSld>
  <p:clrMapOvr>
    <a:masterClrMapping/>
  </p:clrMapOvr>
  <p:transition spd="slow" advTm="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DB507E82-17CE-7493-793F-06DCB2BFF96D}"/>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241C4820-346D-1C17-01C7-2BE0FD97B5FE}"/>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D32F2F2E-8080-FC79-89C8-08F6C1A5F77B}"/>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FC1B7FFA-00EF-13A6-2E42-EE31C6AECEAF}"/>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7924E612-88AC-F742-E1E2-3A0D6489A012}"/>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ECADE9CB-006E-EB1D-F6EC-F5A315BB8D98}"/>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0CE1C1C8-3002-D474-DAEA-EED12F701478}"/>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B5287ADA-98AF-172E-567B-36BD9ACEAA74}"/>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63603A1E-038A-7D24-D5E0-B4A1339C5AAD}"/>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B6BE2696-2F1E-4BC9-9139-D0AE5DD0731F}"/>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23C50A12-F977-A762-BDF3-8F333EF5966C}"/>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F630B206-1E46-87E5-482F-B7CAB741324D}"/>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2B133480-4056-5864-BB6E-4649FD974C82}"/>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33690778-D2AA-403C-67B3-B9EA2AF23FF6}"/>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1D662C98-39C4-E481-0E56-22953DEC3F86}"/>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6BF3F473-281A-7F33-579C-17A66B8B4605}"/>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7898BB29-0A80-90AD-A02D-89754A332A32}"/>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08ECFF7D-F644-5749-53CA-2DE4B2001B97}"/>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FD42FA9F-46C3-BE3B-B0E2-FF3C0FB55293}"/>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43E2DDEE-56C3-B2EB-D459-0299883E1844}"/>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979DB81B-5FA8-4795-0B09-D23657928460}"/>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7DA93631-027E-5C0A-09A0-A46BA6EDAF79}"/>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BAEF5701-9D36-78F6-843F-D526F81AFB47}"/>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28E9E61D-76AC-970B-7761-D23BFF94A84A}"/>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D5C8CF66-A3D4-E35B-B37A-47965F39E0AC}"/>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BEB8D465-4E7E-923C-BAB4-0D2AA860D787}"/>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C673F586-80CE-7A77-F8FB-1FAD7D11F020}"/>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0A678DDE-8351-67BA-9863-C6D23621668D}"/>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32A24DCD-B837-1BC9-AE3F-A961FD883328}"/>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6DC3A365-77F2-CB93-51B3-AA475D4D7CE0}"/>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DECAD4F0-5C9F-CD21-CE05-B79B2577E429}"/>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767A925B-1E86-455C-E6D5-B2F030DF3044}"/>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3807DE08-ABE3-A51E-0E1B-61125D7FF9BF}"/>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7996CBF2-1B05-7D62-0161-8120D5DD62DB}"/>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2868423639"/>
      </p:ext>
    </p:extLst>
  </p:cSld>
  <p:clrMapOvr>
    <a:masterClrMapping/>
  </p:clrMapOvr>
  <p:transition spd="slow" advTm="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4FCA8943-9CA8-5BAC-574E-FA83E7F9F574}"/>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A25DFC17-43A8-5F2A-8107-036A7D6D5390}"/>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CBED441C-E46E-D44B-BA9A-402A0F2FEE34}"/>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8E57E0B4-F3F9-4C05-7207-65DF771D2C03}"/>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213A0791-9723-994B-893D-436D01672844}"/>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ADF8D6EA-D836-C9B7-BFB2-261AA3FA16FB}"/>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0160F4C0-BDC7-1810-98F9-10998454491E}"/>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90949D5C-AB4F-916F-3722-F0792E37E81A}"/>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D580ACD2-D3A5-6868-58DF-FB05D93BE406}"/>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3A32E080-A6CE-51B8-4ECC-8A859DD3B1B7}"/>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CFEE8FE6-14C1-EF4A-BC08-6797ACFF6AB2}"/>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87802D81-D613-6FC6-BFEA-A07F97522169}"/>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A38A69B7-868B-0FD5-0A8A-8CC9D7DBE233}"/>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69611F09-7FB9-3EE4-1ACD-0A8A0393F775}"/>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46031307-50B8-41D4-7E4C-39A3AF46D668}"/>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9641F86E-B993-E39D-B81E-BA6352998368}"/>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B413D160-9731-A765-5C78-ED0CA6B50364}"/>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1710C111-31B7-2EB5-C4F7-87D11A489957}"/>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62325C9F-6450-BFB9-3A0F-1CF87FDD186A}"/>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0D1574E1-634F-568A-3BFF-4DDB32C3EAA6}"/>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78B17DE1-E7C1-273D-7C4F-2C3B8BFE9E69}"/>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14C19C1F-59EE-5317-8B7F-B4E9DAFB4D38}"/>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FB228D8D-9A34-3804-53DE-570D788E1FAA}"/>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4E6D047E-8BA9-998B-5086-B7A5C9BEDCE4}"/>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67C81A92-22DE-2E41-F08A-E485F53BBF0E}"/>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906881E6-F981-7EB9-4FD1-EC15701283D3}"/>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0C8B8B23-7B2F-2DC1-AEB7-76C2582A507A}"/>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B5E50D8F-C7E1-AEF6-E1D9-D6F1BA775F80}"/>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6E952B45-A35F-6088-9066-159CBB33B3E9}"/>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F064141D-227E-6727-E92A-9410034BFAD5}"/>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08A1A818-714B-F56A-42D4-F753366DB34C}"/>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064E097C-9744-3F51-9576-FD2C6DB44732}"/>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4A0BE4F1-3367-AC1B-7EFC-81C2901FBB02}"/>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1EA6B700-782C-B84A-BB18-E8277EDCE754}"/>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1584787643"/>
      </p:ext>
    </p:extLst>
  </p:cSld>
  <p:clrMapOvr>
    <a:masterClrMapping/>
  </p:clrMapOvr>
  <p:transition spd="slow" advTm="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EBCE35F1-B442-2111-B8FF-40DC8DCA43C8}"/>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2E832B08-D10B-2C01-0FA9-79B80D74269C}"/>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43BDAA6F-246E-92BC-B231-70A7688C9BC4}"/>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2BD27F36-7016-B3FE-362B-01AF3947B8BA}"/>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275B841C-73AC-C9A7-396B-7883053330CB}"/>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DDF4186D-F1B1-6C44-3CDE-C34B218782F2}"/>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B2191C6F-E97C-67BB-EA62-BAABCAC79CD1}"/>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A2D126B3-ABD4-9EBD-8290-ECA6CE117BF7}"/>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012F505A-BB8F-4C56-7BB8-D3830FCEACDD}"/>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2B76AA92-9FA2-9894-FAF2-6BE0CBFE0DED}"/>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7C5D5AFD-FBBB-20FD-D749-AB50D0F45F41}"/>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4A6B9745-CCFF-6373-3955-8E5AFD9D8C6B}"/>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6DBA47AF-CC53-2074-B080-C4BC24A2B6E3}"/>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5AA88566-C9C7-E0E5-7C45-1B271CF16838}"/>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F2A2A9E1-3BB0-82B4-52D9-893AC0F0B71B}"/>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F225486A-5B11-5E97-5684-A3B672F715A1}"/>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CA18231C-FE03-7A2A-DA83-AA9F9FCC8700}"/>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5062123E-AC39-AC89-64D7-42F6F9EC7FE9}"/>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F7165724-18F3-F10A-2B2B-F1DDBEE12A26}"/>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90597E21-6798-B508-2967-F06428F85486}"/>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7AD0586A-8ABA-57F0-039B-9E31FC007A51}"/>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279CA71A-F63D-1549-3EA4-A96BD3064A1E}"/>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7FCC1C39-9A4D-DDB6-3B10-A32352D8B3FA}"/>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C05DE1FE-6FA3-816A-21AD-2F49F229E073}"/>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6B4E3CBD-D2C4-A281-FB1D-4EB956326176}"/>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90394114-A158-9F99-0D9A-5C9B40CF22E1}"/>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5AF94099-A563-F801-CF4E-0575521B216E}"/>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B26D6B48-D2E7-138F-2306-921D4A5347D8}"/>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EC52A221-ED88-A323-0C68-8465C09D23BA}"/>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36BC7F23-7D26-22BB-8739-420724A0A2B5}"/>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D86483DA-869B-2E85-E563-8336954CB6DF}"/>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99322948-1822-AE54-715E-3C2B763C7AB1}"/>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AA253CA0-AA64-7006-78D6-46C37FB95D06}"/>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D8244ADC-2202-04CA-5F94-C0B7B2B5183B}"/>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2151830027"/>
      </p:ext>
    </p:extLst>
  </p:cSld>
  <p:clrMapOvr>
    <a:masterClrMapping/>
  </p:clrMapOvr>
  <p:transition spd="slow" advTm="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86EE0F8B-AFE0-F734-3F8A-1BBFDDAA32B4}"/>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E4F75DB8-D9C0-B80E-3F38-A875C09557B0}"/>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3A24770F-248A-AA9F-05CB-B85280506000}"/>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BD37479D-2D32-41C4-5226-714B04927F81}"/>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724CB41C-6AF9-C7B0-161A-CB20B96ADD4E}"/>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A2F4523B-623E-149E-3FA9-5E9F5614B804}"/>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6C08E0F6-9B95-A2ED-F3D4-1E073AC2B60F}"/>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F5314479-8AD8-9D91-744B-172B7E765168}"/>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ACEA3EEB-5B00-D6C2-CE49-6A73E86CA90E}"/>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291CD170-9E49-341E-B9D8-E3E9FB14D07B}"/>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E603B20A-8BF9-D243-9B2E-DC3C454AB503}"/>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DF55C44E-E246-C186-BC47-46820BF6C647}"/>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0EF77B91-957D-DA2E-9BBD-A0DC5AED16C1}"/>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FC769201-E9A9-84CA-D659-B3E3CB3EDB75}"/>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400999EF-6294-0A15-1BBE-CFF20731CF44}"/>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42632B64-643C-23BC-5204-1E6640491C35}"/>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F01D4171-598A-1DC0-F1A0-D7A29A4E1154}"/>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BFD72BC8-AFAF-F159-01B3-41DE554103B6}"/>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1E4C4CEF-3FE7-3AB3-FEB9-CA7E0DD56961}"/>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F4877EBB-A452-07EA-7BCC-5FDDD38E40C2}"/>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C2B5EAD6-22CC-692F-325F-6696B66147B6}"/>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E53E0883-9BAC-6E7F-4CF2-588DCA0BD172}"/>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463116C8-B7C6-8943-6A50-17D3506B1341}"/>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78F8DA45-517A-37F1-5F59-BB650CA4B51F}"/>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5BAF9BA5-ADA3-DD41-57AD-984A3D20D251}"/>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6DBA66CF-B9BC-1570-E5B5-DFF11D73DD59}"/>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4A45D1E8-BC99-A525-357A-9266DB27CD86}"/>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A723DD89-A049-8C65-87DF-00B50CE219BF}"/>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563FAEB7-E8E9-F37E-A3D2-23DC43E37641}"/>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497E2415-A7DD-C00B-84BE-09F6AB8C9DA5}"/>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013A8578-F773-4404-8662-0D20D5449CE5}"/>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A6D665E7-CD14-EEF7-DDDD-B505EA5C63EC}"/>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E59518D2-F5EE-C55E-2438-CC8CA3C3A554}"/>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E28CE151-6A69-734F-857D-C1111A91CE5F}"/>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493024920"/>
      </p:ext>
    </p:extLst>
  </p:cSld>
  <p:clrMapOvr>
    <a:masterClrMapping/>
  </p:clrMapOvr>
  <p:transition spd="slow" advTm="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E953730B-4408-ED75-6236-C6EA61AA29A9}"/>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70DFB873-62CE-B0F3-5E4F-4B4D54E7CEAE}"/>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A297900F-FDC9-9216-D990-B282416A8D47}"/>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401BC81B-C138-F526-A146-5E91A54044CB}"/>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9FFB69BC-EDC1-0C6D-FEBE-DDDD8FD306E6}"/>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C259C4E5-F61F-FD2D-F737-3BA347CF0DF5}"/>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B9AB66CD-3C6F-20D6-9309-AE7F2EF999DB}"/>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60ADF7E2-1E88-7D88-EF6C-DE9597FC079C}"/>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5D4B0371-44FF-C6B5-0DEC-837538499DCA}"/>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96BA0640-6AB7-8F0A-FDDC-5113A7464484}"/>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BADBF4A9-B65C-697F-8F1A-2F63400EB4CF}"/>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4AFD1E3E-2042-7D79-997B-E9B98BFC47F4}"/>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09E41DEF-7FDB-2F72-C23E-42A5E5D5BC2B}"/>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012890F0-0EE9-6307-84FE-ECB99236E48D}"/>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9748EF14-B9EB-961D-7106-85EC3E59B284}"/>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D0C83131-26A7-CBB0-EF80-F25D1C9A3451}"/>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B57ADCF9-EE9C-5D9F-8E3F-76EA51E513A4}"/>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E8F4DD34-E34C-CC2E-5D38-848B9A34D56E}"/>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69C00432-09A6-BC93-CDAE-0804CA0CB947}"/>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7278A89B-4122-3B75-495E-D98E5AD136A0}"/>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0B7FC138-30F3-FCFE-945E-EA5E956C56A2}"/>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0A7028BE-4EEB-59B5-82A6-E6ADF94DD3F4}"/>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089D5D36-5E7B-D464-7ACD-207791EFFFC9}"/>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82C7EE79-043D-59A6-4528-EFA4155089AD}"/>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086D60A2-6819-BB6C-5ACE-2FF490A4B851}"/>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9D4ECCAD-8B84-DCFA-DBD8-4639E480445D}"/>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1429B919-6D9F-AF9B-3D4B-19CBF50FEBF0}"/>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23AE64B2-4A15-7A4F-8EC8-FA2549EB3396}"/>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94288E28-6177-3D66-C9FF-EC3ADCD88C9B}"/>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4BD7E4DB-7D5C-60F5-ECA8-E235C3D2FE73}"/>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02C9067B-7085-41B9-7ED6-6E7CD7B8AAF0}"/>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7870DDA2-9D8F-A86C-AB6A-B435084C1C40}"/>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B54B927D-BE77-4768-ADAB-2A9B7F1D08B0}"/>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5AF6E4F9-DC7D-4A2F-A77B-94425BE31BFF}"/>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1724257775"/>
      </p:ext>
    </p:extLst>
  </p:cSld>
  <p:clrMapOvr>
    <a:masterClrMapping/>
  </p:clrMapOvr>
  <p:transition spd="slow" advTm="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AB2CC604-3BE0-595A-7B0E-58C257EDCB2A}"/>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A415E4C0-1A7A-77CA-9D37-1B497FE4D712}"/>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BC450BF3-1FB0-5899-BD43-AE30C4ABAB9E}"/>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0F28648F-EBD4-B0CE-0A8D-D2D855E790AA}"/>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0D720118-A919-34C6-A3D4-34BBE8477FBB}"/>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30205D49-853C-3A00-D11A-578139933699}"/>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CAC01D8A-6F90-6776-BE3D-6F6F571F5FF3}"/>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F04F8DC5-E117-DF91-8ABE-CF47ADF20ACA}"/>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E7527EA2-6AE0-9384-8224-6ACF8496F079}"/>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AFCD5963-7AD2-87E0-44B7-DCA878945C3E}"/>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0874FB84-3A2F-5EEB-AC6B-4D2B3219F3FF}"/>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81EE2D7A-BF3C-BDD0-44D5-D1C5462F8447}"/>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43206F72-C885-145A-7B82-DF28C274D6EB}"/>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41FE84A4-9692-2474-E507-C4EC8DB8DD8F}"/>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1B004D59-3894-B2F6-0648-D6504D4E718A}"/>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FFABA2AD-F1BC-FDD6-DCD8-BB76FF4F8AA3}"/>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74903920-70E9-D9A0-66A8-D7EB6A5E93DC}"/>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66FB1158-8A6D-4421-0158-A81699404949}"/>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4437E26B-A7B1-47B5-05E6-081305F8AE6C}"/>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32DE99C7-D007-4EFB-E321-3E4DF15BDEDC}"/>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87941097-352D-72BA-BBFE-CD9C8E0D8B9D}"/>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FAC28DD7-8246-3AFD-B1FC-3BFC1F3134A5}"/>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1AD7ACF2-EC13-64D3-C66A-85C16E4CF9EB}"/>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F7968780-CCB5-5C01-00AC-97DA5290C590}"/>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CAEB99BD-43E7-9AB2-9F85-B2C912117337}"/>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B7FD8C32-FDE5-A842-110C-63FE75209F60}"/>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E0D3D701-E8EF-E603-9FD7-B76776CA629D}"/>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CFE38D44-2AA5-52FD-AD73-D85C620B786F}"/>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9633B9D3-1460-538E-9A46-825FCC1AEE11}"/>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97D8114F-2147-CF34-8556-FE0E4CCC7B04}"/>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8A795C2C-B478-1D89-1A23-3059442D4F62}"/>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88F96105-ED9B-C947-E855-E9DBE2125F8B}"/>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76206C6D-E97B-2928-BB62-105BD71CFD06}"/>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002D052D-1450-4A12-1636-140154C8C2F4}"/>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1946374951"/>
      </p:ext>
    </p:extLst>
  </p:cSld>
  <p:clrMapOvr>
    <a:masterClrMapping/>
  </p:clrMapOvr>
  <p:transition spd="slow" advTm="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888E840F-2002-676B-EF90-FF86BA330993}"/>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342F985E-F419-2C74-699C-16F66979F56C}"/>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60FBA07E-83E6-41B5-565B-F316B0C81F8E}"/>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4F2737B9-49E7-6269-8E4B-DCD82ABEB819}"/>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18F9935B-1278-B278-40D0-DF81CB1217BE}"/>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915722E7-83C6-080D-F759-B130EB888444}"/>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54482B1D-9A58-FCA7-1EF0-7C049571A76B}"/>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BC1E6853-4D9D-22A7-80F4-85AC3CB0B21D}"/>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DD7607CC-D236-AC60-67EA-6740BC77E1A1}"/>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C8602AAB-6C7C-ABD7-E666-4336406C5E61}"/>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BFC85DFC-202F-E237-D811-21665ADEE0E9}"/>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7D658C97-8CC1-6138-BD3E-63AEF3412367}"/>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E610B4DB-6A04-BB5A-B8F5-33E290FD735A}"/>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FF81C67D-BE3A-AFC8-3A8A-2FF0902C2E57}"/>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D2F7E94B-D217-8022-6F23-FE2DD9665702}"/>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C2470998-BEF4-D54E-7379-83392D2CAFB5}"/>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F79049A8-BF40-10AA-C1DE-93E8322A118B}"/>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16BEDDB6-DD6B-B129-5E4E-BEAFF71562F1}"/>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D5CF0677-C194-B584-1404-8579C81039F3}"/>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0734701A-DEFE-AF87-1F9D-20E274F5C382}"/>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69C78852-7919-C4F4-6150-8225EDD39DD2}"/>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571E37F3-229C-0DAC-04CB-8D54BB04BFD9}"/>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B393D9F5-106C-42C5-3A8B-7C32279257EC}"/>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BE07434A-3585-750D-272B-062537D23FA3}"/>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5EBB0F9A-A20E-8B06-E95D-452CEE942C91}"/>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142E72B7-30FF-6BBF-CEB9-00D70B64DB54}"/>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F9851F21-05AD-73E8-D60C-C6ABD691581B}"/>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48F80E4E-E324-4B6F-6231-D0F1A64E2706}"/>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F14F8884-C6BF-9A4D-9EE9-542D08B43D79}"/>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3F0CA96A-4D4C-D6E5-7E8F-2B659E479A7A}"/>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793EFD2D-3A52-43F0-A537-929318B0F50A}"/>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A2247EE6-614D-DE0D-FFD4-FD59685FD6F2}"/>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04284390-7A2D-D1FB-DC26-54076383148D}"/>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2F7AEB0A-CFDB-CC81-7BF5-1B2A4C1038A3}"/>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1335602184"/>
      </p:ext>
    </p:extLst>
  </p:cSld>
  <p:clrMapOvr>
    <a:masterClrMapping/>
  </p:clrMapOvr>
  <p:transition spd="slow" advTm="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5C1FFAE8-4399-80FC-B0F2-5122CEBCB39C}"/>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43CA6D73-F248-F0AA-6463-19439B22943C}"/>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E54E6367-B3C4-B86E-4CE3-0473D07852EA}"/>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B2206E2B-1CB5-F34D-2791-59884DC8770B}"/>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7733B476-7A00-C9F3-9C2E-75BBEC7EE406}"/>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A997662D-E1B7-3DDD-BBAD-D205E3B71C67}"/>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87FDE050-246C-C866-9C1B-A3CE2A51EABE}"/>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01B0D80B-89FF-9ECE-9FCA-DAE327C01B82}"/>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AC6C3F47-B45A-46E5-5CBD-0FB069976B63}"/>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CFFE0DC3-20DF-E554-D2BE-853DD6FD3412}"/>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A2013AB2-7276-CA35-2FBD-88849AC6A8A7}"/>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56399602-A49B-537C-6A0C-88AC1D326D04}"/>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2DDDF925-3AE8-0B47-87D5-D43719E25B49}"/>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86DCADF3-CD13-9D94-6E3B-07FBBC5D1AEF}"/>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8BD034B8-512D-E335-365A-C4197426AE11}"/>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0B3E56C3-899B-2C53-808B-C1A867B88266}"/>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48DF0110-5316-3B65-65EA-BD9B57C3DFCC}"/>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52AA5C9C-28CF-C7D6-CD4B-AA88F848313C}"/>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293D9917-ABA0-2511-1B0D-80DDDB9976B6}"/>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B60ABEBA-9A56-E7CE-9535-7B3B65FDDDC9}"/>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FA29C8D3-1E8D-ABA9-A59D-546994F2A047}"/>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AFA22174-85D5-2FC4-A1D0-7D4C031225A9}"/>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CB9B70EE-D97F-0315-B0FE-E03A0955DCB8}"/>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984A6F93-2908-3DF3-9BB0-E27A46111F84}"/>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3D1B84CA-ECE5-BE3A-A2FA-4093D7BFB571}"/>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AB5921F4-AFD8-01A6-EC45-51DD4CD3D2BE}"/>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9FD46126-C6B1-3BD2-4AC9-C6CB98FF82E3}"/>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28D8A90D-DCFC-FEED-3FD6-D46B74871432}"/>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9E9A8ED6-6179-8B7D-76C3-50B9496B5C29}"/>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EB4BF0E9-B493-332A-1A6F-D6AE2B021018}"/>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C081712D-7A86-BE24-9CDE-83E53B599E77}"/>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76042528-9596-C6C2-66CE-4F03826A23FD}"/>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7F4C982A-F3FB-F3A3-735C-201A9E6F8CA5}"/>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18783814-26FC-4E34-73CB-57B62BA16B87}"/>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3492883477"/>
      </p:ext>
    </p:extLst>
  </p:cSld>
  <p:clrMapOvr>
    <a:masterClrMapping/>
  </p:clrMapOvr>
  <p:transition spd="slow"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2F8F27F9-A171-B097-6C2D-A96CB894A711}"/>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E5C19A00-A64C-0E23-59FB-EBA95948BB0F}"/>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FDFC0D7F-22F1-C182-8FFD-D75A99AA086F}"/>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1A269CEE-5607-174C-FC70-ECFC20278FB3}"/>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3275EE8C-AFF9-A034-4721-323EBFE38817}"/>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435A9140-AF3E-E1A6-5ACE-9EBA62BA6C69}"/>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AA5C5652-942A-9641-1E29-9D9E19D607A6}"/>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343DAC24-CE03-DDB5-751B-3F28CADD10DC}"/>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55F23356-DA70-B1DD-329B-6CBFC3EF25ED}"/>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34E6FA5A-61CA-7A66-7EAE-7A1992CFC1FE}"/>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370D8357-3E79-961E-F201-110F43E97DCD}"/>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E250B796-FE60-CDE1-B653-9697EBA12201}"/>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C6EBB077-BE7E-DA31-5827-9D39DBF2EB89}"/>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866C1B06-1746-97F0-B8C8-2DC3E9951034}"/>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F635E0DF-8A2F-28D5-D11D-B34D5E994625}"/>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12B194F8-0C6E-AAC4-8104-A5ED4F4B05DC}"/>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F02A1EB8-F112-7ABD-AD48-B823F4141AAA}"/>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0DA2AC83-62D5-2102-60EB-6F0555B6BEE9}"/>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AD4B25E9-763F-AEFB-A82D-6FAF7A4668ED}"/>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DDCF9918-3625-AB60-35B0-5C50A9621BA0}"/>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CD85D286-601B-393E-C4FA-D8EF2AA2F832}"/>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077D25A3-1419-A9DF-C8DA-5AE5ABF14A1D}"/>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7551AF96-2B60-04B3-E2B8-9871265434B0}"/>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72B50171-8DB5-27BF-398B-785410FC9399}"/>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A5CAED20-DCFC-7241-FE16-3975F68D067D}"/>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4B3099CB-E85C-D908-55CF-6B59999F5B6A}"/>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581E8853-08F5-7D31-A4DB-88AA34796DCE}"/>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9CD0338E-ECC0-6993-A534-D795FDDBC6AD}"/>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DDEB12C9-A7C9-ADC1-7BF9-35A4FD6BCEFE}"/>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8B840627-1E8D-12B9-D13D-6B30DC1E1C64}"/>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C1CF3B05-4256-A2DC-3C95-98F075550C17}"/>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E2212750-C8AC-15CD-5527-CC37D57FAB95}"/>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0C42732D-3179-6CD2-1809-8581CF37E499}"/>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A8D4CE99-4E32-1574-DB91-9027CA6FADAD}"/>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2929242398"/>
      </p:ext>
    </p:extLst>
  </p:cSld>
  <p:clrMapOvr>
    <a:masterClrMapping/>
  </p:clrMapOvr>
  <p:transition spd="slow" advTm="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16FE9317-7570-6DEB-1536-DEEFC4D00963}"/>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pic>
        <p:nvPicPr>
          <p:cNvPr id="3" name="图片 12" descr="图片包含 墙壁&#10;&#10;已生成极高可信度的说明">
            <a:extLst>
              <a:ext uri="{FF2B5EF4-FFF2-40B4-BE49-F238E27FC236}">
                <a16:creationId xmlns:a16="http://schemas.microsoft.com/office/drawing/2014/main" id="{CEAF0965-40A5-AF04-84A5-5752EBA2F4D0}"/>
              </a:ext>
            </a:extLst>
          </p:cNvPr>
          <p:cNvPicPr>
            <a:picLocks noChangeAspect="1"/>
          </p:cNvPicPr>
          <p:nvPr userDrawn="1"/>
        </p:nvPicPr>
        <p:blipFill>
          <a:blip r:embed="rId2">
            <a:extLst>
              <a:ext uri="{28A0092B-C50C-407E-A947-70E740481C1C}">
                <a14:useLocalDpi xmlns:a14="http://schemas.microsoft.com/office/drawing/2010/main" val="0"/>
              </a:ext>
            </a:extLst>
          </a:blip>
          <a:srcRect l="25327" t="13528" r="25113" b="15883"/>
          <a:stretch>
            <a:fillRect/>
          </a:stretch>
        </p:blipFill>
        <p:spPr bwMode="auto">
          <a:xfrm>
            <a:off x="416984" y="1049339"/>
            <a:ext cx="1137708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3">
            <a:extLst>
              <a:ext uri="{FF2B5EF4-FFF2-40B4-BE49-F238E27FC236}">
                <a16:creationId xmlns:a16="http://schemas.microsoft.com/office/drawing/2014/main" id="{5EC3A3E9-DEA2-A75E-A600-D43822141780}"/>
              </a:ext>
            </a:extLst>
          </p:cNvPr>
          <p:cNvSpPr/>
          <p:nvPr userDrawn="1"/>
        </p:nvSpPr>
        <p:spPr>
          <a:xfrm>
            <a:off x="2074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5" name="矩形: 圆角 14">
            <a:extLst>
              <a:ext uri="{FF2B5EF4-FFF2-40B4-BE49-F238E27FC236}">
                <a16:creationId xmlns:a16="http://schemas.microsoft.com/office/drawing/2014/main" id="{1BEDE318-F03B-4D3F-145D-73DFF02FB31F}"/>
              </a:ext>
            </a:extLst>
          </p:cNvPr>
          <p:cNvSpPr/>
          <p:nvPr userDrawn="1"/>
        </p:nvSpPr>
        <p:spPr>
          <a:xfrm>
            <a:off x="9525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6" name="矩形: 圆角 15">
            <a:extLst>
              <a:ext uri="{FF2B5EF4-FFF2-40B4-BE49-F238E27FC236}">
                <a16:creationId xmlns:a16="http://schemas.microsoft.com/office/drawing/2014/main" id="{899A034C-35E9-CE34-CF91-7FB20784B752}"/>
              </a:ext>
            </a:extLst>
          </p:cNvPr>
          <p:cNvSpPr/>
          <p:nvPr userDrawn="1"/>
        </p:nvSpPr>
        <p:spPr>
          <a:xfrm>
            <a:off x="16996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7" name="矩形: 圆角 16">
            <a:extLst>
              <a:ext uri="{FF2B5EF4-FFF2-40B4-BE49-F238E27FC236}">
                <a16:creationId xmlns:a16="http://schemas.microsoft.com/office/drawing/2014/main" id="{D4CB727C-6EF1-4D0B-E1C2-58CCFA1021D9}"/>
              </a:ext>
            </a:extLst>
          </p:cNvPr>
          <p:cNvSpPr/>
          <p:nvPr userDrawn="1"/>
        </p:nvSpPr>
        <p:spPr>
          <a:xfrm>
            <a:off x="24447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8" name="矩形: 圆角 17">
            <a:extLst>
              <a:ext uri="{FF2B5EF4-FFF2-40B4-BE49-F238E27FC236}">
                <a16:creationId xmlns:a16="http://schemas.microsoft.com/office/drawing/2014/main" id="{27D3837D-9880-2D57-9031-8099385C7069}"/>
              </a:ext>
            </a:extLst>
          </p:cNvPr>
          <p:cNvSpPr/>
          <p:nvPr userDrawn="1"/>
        </p:nvSpPr>
        <p:spPr>
          <a:xfrm>
            <a:off x="3189817"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9" name="矩形: 圆角 18">
            <a:extLst>
              <a:ext uri="{FF2B5EF4-FFF2-40B4-BE49-F238E27FC236}">
                <a16:creationId xmlns:a16="http://schemas.microsoft.com/office/drawing/2014/main" id="{9FE8B0FD-91CC-00B0-234D-263DD107810C}"/>
              </a:ext>
            </a:extLst>
          </p:cNvPr>
          <p:cNvSpPr/>
          <p:nvPr userDrawn="1"/>
        </p:nvSpPr>
        <p:spPr>
          <a:xfrm>
            <a:off x="3934884"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0" name="矩形: 圆角 19">
            <a:extLst>
              <a:ext uri="{FF2B5EF4-FFF2-40B4-BE49-F238E27FC236}">
                <a16:creationId xmlns:a16="http://schemas.microsoft.com/office/drawing/2014/main" id="{157A4D9E-EE23-3054-A99C-380CE32C4BF5}"/>
              </a:ext>
            </a:extLst>
          </p:cNvPr>
          <p:cNvSpPr/>
          <p:nvPr userDrawn="1"/>
        </p:nvSpPr>
        <p:spPr>
          <a:xfrm>
            <a:off x="4679951" y="315914"/>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1" name="矩形: 圆角 20">
            <a:extLst>
              <a:ext uri="{FF2B5EF4-FFF2-40B4-BE49-F238E27FC236}">
                <a16:creationId xmlns:a16="http://schemas.microsoft.com/office/drawing/2014/main" id="{5127A173-F1DA-6AE6-B8E1-8BAAF0C887BC}"/>
              </a:ext>
            </a:extLst>
          </p:cNvPr>
          <p:cNvSpPr/>
          <p:nvPr userDrawn="1"/>
        </p:nvSpPr>
        <p:spPr>
          <a:xfrm>
            <a:off x="5425017" y="315914"/>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2" name="矩形: 圆角 21">
            <a:extLst>
              <a:ext uri="{FF2B5EF4-FFF2-40B4-BE49-F238E27FC236}">
                <a16:creationId xmlns:a16="http://schemas.microsoft.com/office/drawing/2014/main" id="{E6BAF134-38FB-F75E-2199-B6DDE35A3E09}"/>
              </a:ext>
            </a:extLst>
          </p:cNvPr>
          <p:cNvSpPr/>
          <p:nvPr userDrawn="1"/>
        </p:nvSpPr>
        <p:spPr>
          <a:xfrm>
            <a:off x="6201833"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3" name="矩形: 圆角 22">
            <a:extLst>
              <a:ext uri="{FF2B5EF4-FFF2-40B4-BE49-F238E27FC236}">
                <a16:creationId xmlns:a16="http://schemas.microsoft.com/office/drawing/2014/main" id="{A53438BB-4021-7C55-7591-6FF561E909D1}"/>
              </a:ext>
            </a:extLst>
          </p:cNvPr>
          <p:cNvSpPr/>
          <p:nvPr userDrawn="1"/>
        </p:nvSpPr>
        <p:spPr>
          <a:xfrm>
            <a:off x="69469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4" name="矩形: 圆角 23">
            <a:extLst>
              <a:ext uri="{FF2B5EF4-FFF2-40B4-BE49-F238E27FC236}">
                <a16:creationId xmlns:a16="http://schemas.microsoft.com/office/drawing/2014/main" id="{A1F4F014-02F9-5681-D661-F33B082DB918}"/>
              </a:ext>
            </a:extLst>
          </p:cNvPr>
          <p:cNvSpPr/>
          <p:nvPr userDrawn="1"/>
        </p:nvSpPr>
        <p:spPr>
          <a:xfrm>
            <a:off x="7691967"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5" name="矩形: 圆角 24">
            <a:extLst>
              <a:ext uri="{FF2B5EF4-FFF2-40B4-BE49-F238E27FC236}">
                <a16:creationId xmlns:a16="http://schemas.microsoft.com/office/drawing/2014/main" id="{3F64D816-03A2-FBCE-F99C-93FED9CF86A8}"/>
              </a:ext>
            </a:extLst>
          </p:cNvPr>
          <p:cNvSpPr/>
          <p:nvPr userDrawn="1"/>
        </p:nvSpPr>
        <p:spPr>
          <a:xfrm>
            <a:off x="8437034"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6" name="矩形: 圆角 25">
            <a:extLst>
              <a:ext uri="{FF2B5EF4-FFF2-40B4-BE49-F238E27FC236}">
                <a16:creationId xmlns:a16="http://schemas.microsoft.com/office/drawing/2014/main" id="{978822F9-80D4-2C4E-FC6D-45FF272C83AA}"/>
              </a:ext>
            </a:extLst>
          </p:cNvPr>
          <p:cNvSpPr/>
          <p:nvPr userDrawn="1"/>
        </p:nvSpPr>
        <p:spPr>
          <a:xfrm>
            <a:off x="9182100" y="315914"/>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7" name="矩形: 圆角 26">
            <a:extLst>
              <a:ext uri="{FF2B5EF4-FFF2-40B4-BE49-F238E27FC236}">
                <a16:creationId xmlns:a16="http://schemas.microsoft.com/office/drawing/2014/main" id="{46A0BD78-8175-0C52-B3AD-1F697643CD54}"/>
              </a:ext>
            </a:extLst>
          </p:cNvPr>
          <p:cNvSpPr/>
          <p:nvPr userDrawn="1"/>
        </p:nvSpPr>
        <p:spPr>
          <a:xfrm>
            <a:off x="9927167" y="315914"/>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8" name="矩形: 圆角 27">
            <a:extLst>
              <a:ext uri="{FF2B5EF4-FFF2-40B4-BE49-F238E27FC236}">
                <a16:creationId xmlns:a16="http://schemas.microsoft.com/office/drawing/2014/main" id="{5A2D517A-9EE7-BCE4-0695-84E94A042075}"/>
              </a:ext>
            </a:extLst>
          </p:cNvPr>
          <p:cNvSpPr/>
          <p:nvPr userDrawn="1"/>
        </p:nvSpPr>
        <p:spPr>
          <a:xfrm>
            <a:off x="10706101"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19" name="矩形: 圆角 28">
            <a:extLst>
              <a:ext uri="{FF2B5EF4-FFF2-40B4-BE49-F238E27FC236}">
                <a16:creationId xmlns:a16="http://schemas.microsoft.com/office/drawing/2014/main" id="{0940EEAA-C407-C6D6-6623-BD58B5672679}"/>
              </a:ext>
            </a:extLst>
          </p:cNvPr>
          <p:cNvSpPr/>
          <p:nvPr userDrawn="1"/>
        </p:nvSpPr>
        <p:spPr>
          <a:xfrm>
            <a:off x="11451168" y="315914"/>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0" name="矩形: 圆角 29">
            <a:extLst>
              <a:ext uri="{FF2B5EF4-FFF2-40B4-BE49-F238E27FC236}">
                <a16:creationId xmlns:a16="http://schemas.microsoft.com/office/drawing/2014/main" id="{3A08BD69-2F49-7BF7-165E-214114F9ADCF}"/>
              </a:ext>
            </a:extLst>
          </p:cNvPr>
          <p:cNvSpPr/>
          <p:nvPr userDrawn="1"/>
        </p:nvSpPr>
        <p:spPr>
          <a:xfrm>
            <a:off x="2074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1" name="矩形: 圆角 30">
            <a:extLst>
              <a:ext uri="{FF2B5EF4-FFF2-40B4-BE49-F238E27FC236}">
                <a16:creationId xmlns:a16="http://schemas.microsoft.com/office/drawing/2014/main" id="{2872C282-5D51-D575-A43C-2416E60906E9}"/>
              </a:ext>
            </a:extLst>
          </p:cNvPr>
          <p:cNvSpPr/>
          <p:nvPr userDrawn="1"/>
        </p:nvSpPr>
        <p:spPr>
          <a:xfrm>
            <a:off x="9525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2" name="矩形: 圆角 31">
            <a:extLst>
              <a:ext uri="{FF2B5EF4-FFF2-40B4-BE49-F238E27FC236}">
                <a16:creationId xmlns:a16="http://schemas.microsoft.com/office/drawing/2014/main" id="{061DB9E2-A429-4A47-B712-87AFC3DFF4E8}"/>
              </a:ext>
            </a:extLst>
          </p:cNvPr>
          <p:cNvSpPr/>
          <p:nvPr userDrawn="1"/>
        </p:nvSpPr>
        <p:spPr>
          <a:xfrm>
            <a:off x="16996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3" name="矩形: 圆角 32">
            <a:extLst>
              <a:ext uri="{FF2B5EF4-FFF2-40B4-BE49-F238E27FC236}">
                <a16:creationId xmlns:a16="http://schemas.microsoft.com/office/drawing/2014/main" id="{6A2A73A8-3D79-4655-EB89-30F6232844C8}"/>
              </a:ext>
            </a:extLst>
          </p:cNvPr>
          <p:cNvSpPr/>
          <p:nvPr userDrawn="1"/>
        </p:nvSpPr>
        <p:spPr>
          <a:xfrm>
            <a:off x="24447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4" name="矩形: 圆角 33">
            <a:extLst>
              <a:ext uri="{FF2B5EF4-FFF2-40B4-BE49-F238E27FC236}">
                <a16:creationId xmlns:a16="http://schemas.microsoft.com/office/drawing/2014/main" id="{C63F4FBE-9462-C9A3-F7EC-9D6388B01492}"/>
              </a:ext>
            </a:extLst>
          </p:cNvPr>
          <p:cNvSpPr/>
          <p:nvPr userDrawn="1"/>
        </p:nvSpPr>
        <p:spPr>
          <a:xfrm>
            <a:off x="3189817"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5" name="矩形: 圆角 34">
            <a:extLst>
              <a:ext uri="{FF2B5EF4-FFF2-40B4-BE49-F238E27FC236}">
                <a16:creationId xmlns:a16="http://schemas.microsoft.com/office/drawing/2014/main" id="{44A4BEAA-5FB1-1297-21A6-5709900E097E}"/>
              </a:ext>
            </a:extLst>
          </p:cNvPr>
          <p:cNvSpPr/>
          <p:nvPr userDrawn="1"/>
        </p:nvSpPr>
        <p:spPr>
          <a:xfrm>
            <a:off x="3934884"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6" name="矩形: 圆角 35">
            <a:extLst>
              <a:ext uri="{FF2B5EF4-FFF2-40B4-BE49-F238E27FC236}">
                <a16:creationId xmlns:a16="http://schemas.microsoft.com/office/drawing/2014/main" id="{6DDA38C8-4A54-D413-EAAF-E5A34455081F}"/>
              </a:ext>
            </a:extLst>
          </p:cNvPr>
          <p:cNvSpPr/>
          <p:nvPr userDrawn="1"/>
        </p:nvSpPr>
        <p:spPr>
          <a:xfrm>
            <a:off x="4679951" y="6165851"/>
            <a:ext cx="522816"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7" name="矩形: 圆角 36">
            <a:extLst>
              <a:ext uri="{FF2B5EF4-FFF2-40B4-BE49-F238E27FC236}">
                <a16:creationId xmlns:a16="http://schemas.microsoft.com/office/drawing/2014/main" id="{57CDABDF-DEA7-8709-749B-7A0972D160B9}"/>
              </a:ext>
            </a:extLst>
          </p:cNvPr>
          <p:cNvSpPr/>
          <p:nvPr userDrawn="1"/>
        </p:nvSpPr>
        <p:spPr>
          <a:xfrm>
            <a:off x="5425017" y="6165851"/>
            <a:ext cx="55668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8" name="矩形: 圆角 37">
            <a:extLst>
              <a:ext uri="{FF2B5EF4-FFF2-40B4-BE49-F238E27FC236}">
                <a16:creationId xmlns:a16="http://schemas.microsoft.com/office/drawing/2014/main" id="{455DBAEB-E607-37F6-A684-52306DCA7491}"/>
              </a:ext>
            </a:extLst>
          </p:cNvPr>
          <p:cNvSpPr/>
          <p:nvPr userDrawn="1"/>
        </p:nvSpPr>
        <p:spPr>
          <a:xfrm>
            <a:off x="6201833"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29" name="矩形: 圆角 38">
            <a:extLst>
              <a:ext uri="{FF2B5EF4-FFF2-40B4-BE49-F238E27FC236}">
                <a16:creationId xmlns:a16="http://schemas.microsoft.com/office/drawing/2014/main" id="{C6D137C8-F83A-9F8A-F675-952307AB62D4}"/>
              </a:ext>
            </a:extLst>
          </p:cNvPr>
          <p:cNvSpPr/>
          <p:nvPr userDrawn="1"/>
        </p:nvSpPr>
        <p:spPr>
          <a:xfrm>
            <a:off x="69469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0" name="矩形: 圆角 39">
            <a:extLst>
              <a:ext uri="{FF2B5EF4-FFF2-40B4-BE49-F238E27FC236}">
                <a16:creationId xmlns:a16="http://schemas.microsoft.com/office/drawing/2014/main" id="{8D855D60-89E2-BC2E-E37F-CDF279C9EC1A}"/>
              </a:ext>
            </a:extLst>
          </p:cNvPr>
          <p:cNvSpPr/>
          <p:nvPr userDrawn="1"/>
        </p:nvSpPr>
        <p:spPr>
          <a:xfrm>
            <a:off x="7691967"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1" name="矩形: 圆角 40">
            <a:extLst>
              <a:ext uri="{FF2B5EF4-FFF2-40B4-BE49-F238E27FC236}">
                <a16:creationId xmlns:a16="http://schemas.microsoft.com/office/drawing/2014/main" id="{DAE8698D-49E7-DFD0-448A-CCB805F9840C}"/>
              </a:ext>
            </a:extLst>
          </p:cNvPr>
          <p:cNvSpPr/>
          <p:nvPr userDrawn="1"/>
        </p:nvSpPr>
        <p:spPr>
          <a:xfrm>
            <a:off x="8437034"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2" name="矩形: 圆角 41">
            <a:extLst>
              <a:ext uri="{FF2B5EF4-FFF2-40B4-BE49-F238E27FC236}">
                <a16:creationId xmlns:a16="http://schemas.microsoft.com/office/drawing/2014/main" id="{6EBC54F4-4A07-9207-15E5-C68653AB19A1}"/>
              </a:ext>
            </a:extLst>
          </p:cNvPr>
          <p:cNvSpPr/>
          <p:nvPr userDrawn="1"/>
        </p:nvSpPr>
        <p:spPr>
          <a:xfrm>
            <a:off x="9182100" y="6165851"/>
            <a:ext cx="524933"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3" name="矩形: 圆角 42">
            <a:extLst>
              <a:ext uri="{FF2B5EF4-FFF2-40B4-BE49-F238E27FC236}">
                <a16:creationId xmlns:a16="http://schemas.microsoft.com/office/drawing/2014/main" id="{125A0984-D565-32E5-B31B-FA88F94C8735}"/>
              </a:ext>
            </a:extLst>
          </p:cNvPr>
          <p:cNvSpPr/>
          <p:nvPr userDrawn="1"/>
        </p:nvSpPr>
        <p:spPr>
          <a:xfrm>
            <a:off x="9927167" y="6165851"/>
            <a:ext cx="556684"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4" name="矩形: 圆角 43">
            <a:extLst>
              <a:ext uri="{FF2B5EF4-FFF2-40B4-BE49-F238E27FC236}">
                <a16:creationId xmlns:a16="http://schemas.microsoft.com/office/drawing/2014/main" id="{FAF9E29F-E09C-0430-554A-5CBD0B4184BD}"/>
              </a:ext>
            </a:extLst>
          </p:cNvPr>
          <p:cNvSpPr/>
          <p:nvPr userDrawn="1"/>
        </p:nvSpPr>
        <p:spPr>
          <a:xfrm>
            <a:off x="10706101"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
        <p:nvSpPr>
          <p:cNvPr id="35" name="矩形: 圆角 44">
            <a:extLst>
              <a:ext uri="{FF2B5EF4-FFF2-40B4-BE49-F238E27FC236}">
                <a16:creationId xmlns:a16="http://schemas.microsoft.com/office/drawing/2014/main" id="{2E285D1E-82EB-3B3D-824E-8C6B3543CFE0}"/>
              </a:ext>
            </a:extLst>
          </p:cNvPr>
          <p:cNvSpPr/>
          <p:nvPr userDrawn="1"/>
        </p:nvSpPr>
        <p:spPr>
          <a:xfrm>
            <a:off x="11451168" y="6165851"/>
            <a:ext cx="522817" cy="523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prstClr val="white"/>
              </a:solidFill>
            </a:endParaRPr>
          </a:p>
        </p:txBody>
      </p:sp>
    </p:spTree>
    <p:extLst>
      <p:ext uri="{BB962C8B-B14F-4D97-AF65-F5344CB8AC3E}">
        <p14:creationId xmlns:p14="http://schemas.microsoft.com/office/powerpoint/2010/main" val="2921695282"/>
      </p:ext>
    </p:extLst>
  </p:cSld>
  <p:clrMapOvr>
    <a:masterClrMapping/>
  </p:clrMapOvr>
  <p:transition spd="slow" advTm="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7858E47-B83A-F9AF-22DE-A36B3C6D8A6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8AD0196E-D750-2E7F-2BC7-E03C172FE9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46555677-1CE6-E547-A2CD-51A22940D72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endParaRPr lang="en-US"/>
          </a:p>
        </p:txBody>
      </p:sp>
      <p:sp>
        <p:nvSpPr>
          <p:cNvPr id="5" name="Footer Placeholder 4">
            <a:extLst>
              <a:ext uri="{FF2B5EF4-FFF2-40B4-BE49-F238E27FC236}">
                <a16:creationId xmlns:a16="http://schemas.microsoft.com/office/drawing/2014/main" id="{E282EF28-5878-5A39-B71D-86C61BC6828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0026A8B4-3CF8-EDA3-9C04-692BB0C179C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201C457-31C6-4AE6-873A-E87537A7C67B}" type="slidenum">
              <a:rPr lang="en-US" altLang="en-US"/>
              <a:pPr/>
              <a:t>‹#›</a:t>
            </a:fld>
            <a:endParaRPr lang="en-US" altLang="en-US"/>
          </a:p>
        </p:txBody>
      </p:sp>
    </p:spTree>
    <p:extLst>
      <p:ext uri="{BB962C8B-B14F-4D97-AF65-F5344CB8AC3E}">
        <p14:creationId xmlns:p14="http://schemas.microsoft.com/office/powerpoint/2010/main" val="1816054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Fz5Q">
            <a:extLst>
              <a:ext uri="{FF2B5EF4-FFF2-40B4-BE49-F238E27FC236}">
                <a16:creationId xmlns:a16="http://schemas.microsoft.com/office/drawing/2014/main" id="{E45B03E2-9880-CD35-E99E-545444B28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a:extLst>
              <a:ext uri="{FF2B5EF4-FFF2-40B4-BE49-F238E27FC236}">
                <a16:creationId xmlns:a16="http://schemas.microsoft.com/office/drawing/2014/main" id="{90C9C03A-463E-44F2-D2D2-27153D771C93}"/>
              </a:ext>
            </a:extLst>
          </p:cNvPr>
          <p:cNvSpPr txBox="1">
            <a:spLocks noChangeArrowheads="1"/>
          </p:cNvSpPr>
          <p:nvPr/>
        </p:nvSpPr>
        <p:spPr bwMode="auto">
          <a:xfrm>
            <a:off x="1752600" y="5794375"/>
            <a:ext cx="9144000" cy="46196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400" b="1" i="1" dirty="0" err="1">
                <a:solidFill>
                  <a:srgbClr val="000000"/>
                </a:solidFill>
                <a:cs typeface="Times New Roman" panose="02020603050405020304" pitchFamily="18" charset="0"/>
              </a:rPr>
              <a:t>Thực</a:t>
            </a:r>
            <a:r>
              <a:rPr lang="en-US" altLang="en-US" sz="2400" b="1" i="1" dirty="0">
                <a:solidFill>
                  <a:srgbClr val="000000"/>
                </a:solidFill>
                <a:cs typeface="Times New Roman" panose="02020603050405020304" pitchFamily="18" charset="0"/>
              </a:rPr>
              <a:t> </a:t>
            </a:r>
            <a:r>
              <a:rPr lang="en-US" altLang="en-US" sz="2400" b="1" i="1" dirty="0" err="1">
                <a:solidFill>
                  <a:srgbClr val="000000"/>
                </a:solidFill>
                <a:cs typeface="Times New Roman" panose="02020603050405020304" pitchFamily="18" charset="0"/>
              </a:rPr>
              <a:t>hiện</a:t>
            </a:r>
            <a:r>
              <a:rPr lang="en-US" altLang="en-US" sz="2400" b="1" i="1" dirty="0">
                <a:solidFill>
                  <a:srgbClr val="000000"/>
                </a:solidFill>
                <a:cs typeface="Times New Roman" panose="02020603050405020304" pitchFamily="18" charset="0"/>
              </a:rPr>
              <a:t> </a:t>
            </a:r>
            <a:r>
              <a:rPr lang="en-US" altLang="en-US" sz="2400" b="1" i="1" dirty="0">
                <a:solidFill>
                  <a:srgbClr val="000000"/>
                </a:solidFill>
                <a:latin typeface="VNI-Bodon" pitchFamily="2" charset="0"/>
              </a:rPr>
              <a:t>: </a:t>
            </a:r>
            <a:r>
              <a:rPr lang="en-US" altLang="en-US" sz="2400" b="1" i="1" dirty="0" err="1">
                <a:solidFill>
                  <a:srgbClr val="000000"/>
                </a:solidFill>
              </a:rPr>
              <a:t>Đậu</a:t>
            </a:r>
            <a:r>
              <a:rPr lang="en-US" altLang="en-US" sz="2400" b="1" i="1" dirty="0">
                <a:solidFill>
                  <a:srgbClr val="000000"/>
                </a:solidFill>
              </a:rPr>
              <a:t> </a:t>
            </a:r>
            <a:r>
              <a:rPr lang="en-US" altLang="en-US" sz="2400" b="1" i="1" dirty="0" err="1">
                <a:solidFill>
                  <a:srgbClr val="000000"/>
                </a:solidFill>
              </a:rPr>
              <a:t>Thị</a:t>
            </a:r>
            <a:r>
              <a:rPr lang="en-US" altLang="en-US" sz="2400" b="1" i="1" dirty="0">
                <a:solidFill>
                  <a:srgbClr val="000000"/>
                </a:solidFill>
              </a:rPr>
              <a:t> Thanh </a:t>
            </a:r>
            <a:r>
              <a:rPr lang="en-US" altLang="en-US" sz="2400" b="1" i="1" dirty="0" err="1">
                <a:solidFill>
                  <a:srgbClr val="000000"/>
                </a:solidFill>
              </a:rPr>
              <a:t>Nguyệt</a:t>
            </a:r>
            <a:endParaRPr lang="en-US" altLang="en-US" sz="2400" b="1" i="1" dirty="0">
              <a:solidFill>
                <a:srgbClr val="000000"/>
              </a:solidFill>
            </a:endParaRPr>
          </a:p>
        </p:txBody>
      </p:sp>
      <p:pic>
        <p:nvPicPr>
          <p:cNvPr id="43012" name="Picture 4" descr="06516k1_02">
            <a:extLst>
              <a:ext uri="{FF2B5EF4-FFF2-40B4-BE49-F238E27FC236}">
                <a16:creationId xmlns:a16="http://schemas.microsoft.com/office/drawing/2014/main" id="{4D23BDC4-65AC-3EF5-AC58-8B99CD9F193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33400"/>
            <a:ext cx="16764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06516k1_02">
            <a:extLst>
              <a:ext uri="{FF2B5EF4-FFF2-40B4-BE49-F238E27FC236}">
                <a16:creationId xmlns:a16="http://schemas.microsoft.com/office/drawing/2014/main" id="{8A71BAF6-97A8-1B3B-8EA1-9BF8D195863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230057" y="605631"/>
            <a:ext cx="16764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06516k1_02">
            <a:extLst>
              <a:ext uri="{FF2B5EF4-FFF2-40B4-BE49-F238E27FC236}">
                <a16:creationId xmlns:a16="http://schemas.microsoft.com/office/drawing/2014/main" id="{0C474145-5065-D33E-7E2B-2A840AEED82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99684" y="26987"/>
            <a:ext cx="133508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06516k1_02">
            <a:extLst>
              <a:ext uri="{FF2B5EF4-FFF2-40B4-BE49-F238E27FC236}">
                <a16:creationId xmlns:a16="http://schemas.microsoft.com/office/drawing/2014/main" id="{5A7DDD03-3D9B-7E25-885D-5BA312BC1B3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28600"/>
            <a:ext cx="12192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8" descr="06516k1_02">
            <a:extLst>
              <a:ext uri="{FF2B5EF4-FFF2-40B4-BE49-F238E27FC236}">
                <a16:creationId xmlns:a16="http://schemas.microsoft.com/office/drawing/2014/main" id="{070D77B2-F4B6-5414-2598-FBC03126342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066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9" descr="06516k1_02">
            <a:extLst>
              <a:ext uri="{FF2B5EF4-FFF2-40B4-BE49-F238E27FC236}">
                <a16:creationId xmlns:a16="http://schemas.microsoft.com/office/drawing/2014/main" id="{B50F0B3E-9ED7-D36A-091F-1112EDBFF5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164877" y="677069"/>
            <a:ext cx="1066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 Box 13">
            <a:extLst>
              <a:ext uri="{FF2B5EF4-FFF2-40B4-BE49-F238E27FC236}">
                <a16:creationId xmlns:a16="http://schemas.microsoft.com/office/drawing/2014/main" id="{07C701BD-D5DC-DCEF-DAC0-ED413986FA60}"/>
              </a:ext>
            </a:extLst>
          </p:cNvPr>
          <p:cNvSpPr txBox="1">
            <a:spLocks noChangeArrowheads="1"/>
          </p:cNvSpPr>
          <p:nvPr/>
        </p:nvSpPr>
        <p:spPr bwMode="auto">
          <a:xfrm>
            <a:off x="2970676" y="139303"/>
            <a:ext cx="8153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3200" b="1" dirty="0" err="1">
                <a:solidFill>
                  <a:srgbClr val="000066"/>
                </a:solidFill>
              </a:rPr>
              <a:t>Phòng</a:t>
            </a:r>
            <a:r>
              <a:rPr lang="en-US" altLang="en-US" sz="3200" b="1" dirty="0">
                <a:solidFill>
                  <a:srgbClr val="000066"/>
                </a:solidFill>
              </a:rPr>
              <a:t> </a:t>
            </a:r>
            <a:r>
              <a:rPr lang="en-US" altLang="en-US" sz="3200" b="1" dirty="0" err="1">
                <a:solidFill>
                  <a:srgbClr val="000066"/>
                </a:solidFill>
              </a:rPr>
              <a:t>Giáo</a:t>
            </a:r>
            <a:r>
              <a:rPr lang="en-US" altLang="en-US" sz="3200" b="1" dirty="0">
                <a:solidFill>
                  <a:srgbClr val="000066"/>
                </a:solidFill>
              </a:rPr>
              <a:t> </a:t>
            </a:r>
            <a:r>
              <a:rPr lang="en-US" altLang="en-US" sz="3200" b="1" dirty="0" err="1">
                <a:solidFill>
                  <a:srgbClr val="000066"/>
                </a:solidFill>
              </a:rPr>
              <a:t>dục</a:t>
            </a:r>
            <a:r>
              <a:rPr lang="en-US" altLang="en-US" sz="3200" b="1" dirty="0">
                <a:solidFill>
                  <a:srgbClr val="000066"/>
                </a:solidFill>
              </a:rPr>
              <a:t> </a:t>
            </a:r>
            <a:r>
              <a:rPr lang="en-US" altLang="en-US" sz="3200" b="1" dirty="0" err="1">
                <a:solidFill>
                  <a:srgbClr val="000066"/>
                </a:solidFill>
              </a:rPr>
              <a:t>và</a:t>
            </a:r>
            <a:r>
              <a:rPr lang="en-US" altLang="en-US" sz="3200" b="1" dirty="0">
                <a:solidFill>
                  <a:srgbClr val="000066"/>
                </a:solidFill>
              </a:rPr>
              <a:t> </a:t>
            </a:r>
            <a:r>
              <a:rPr lang="en-US" altLang="en-US" sz="3200" b="1" dirty="0" err="1">
                <a:solidFill>
                  <a:srgbClr val="000066"/>
                </a:solidFill>
              </a:rPr>
              <a:t>Đào</a:t>
            </a:r>
            <a:r>
              <a:rPr lang="en-US" altLang="en-US" sz="3200" b="1" dirty="0">
                <a:solidFill>
                  <a:srgbClr val="000066"/>
                </a:solidFill>
              </a:rPr>
              <a:t> </a:t>
            </a:r>
            <a:r>
              <a:rPr lang="en-US" altLang="en-US" sz="3200" b="1" dirty="0" err="1">
                <a:solidFill>
                  <a:srgbClr val="000066"/>
                </a:solidFill>
              </a:rPr>
              <a:t>tạo</a:t>
            </a:r>
            <a:r>
              <a:rPr lang="en-US" altLang="en-US" sz="3200" b="1" dirty="0">
                <a:solidFill>
                  <a:srgbClr val="000066"/>
                </a:solidFill>
              </a:rPr>
              <a:t> Quy </a:t>
            </a:r>
            <a:r>
              <a:rPr lang="en-US" altLang="en-US" sz="3200" b="1" dirty="0" err="1">
                <a:solidFill>
                  <a:srgbClr val="000066"/>
                </a:solidFill>
              </a:rPr>
              <a:t>Nhơn</a:t>
            </a:r>
            <a:endParaRPr lang="en-US" altLang="en-US" sz="3200" b="1" dirty="0">
              <a:solidFill>
                <a:srgbClr val="000066"/>
              </a:solidFill>
            </a:endParaRPr>
          </a:p>
          <a:p>
            <a:pPr algn="ctr" eaLnBrk="1" hangingPunct="1">
              <a:spcBef>
                <a:spcPct val="50000"/>
              </a:spcBef>
            </a:pPr>
            <a:r>
              <a:rPr lang="en-US" altLang="en-US" sz="3200" b="1" dirty="0">
                <a:solidFill>
                  <a:srgbClr val="000066"/>
                </a:solidFill>
              </a:rPr>
              <a:t> </a:t>
            </a:r>
            <a:r>
              <a:rPr lang="en-US" altLang="en-US" sz="3600" b="1" dirty="0" err="1">
                <a:solidFill>
                  <a:srgbClr val="333399"/>
                </a:solidFill>
              </a:rPr>
              <a:t>Trường</a:t>
            </a:r>
            <a:r>
              <a:rPr lang="en-US" altLang="en-US" sz="3600" b="1" dirty="0">
                <a:solidFill>
                  <a:srgbClr val="333399"/>
                </a:solidFill>
              </a:rPr>
              <a:t> </a:t>
            </a:r>
            <a:r>
              <a:rPr lang="en-US" altLang="en-US" sz="3600" b="1" dirty="0" err="1">
                <a:solidFill>
                  <a:srgbClr val="333399"/>
                </a:solidFill>
              </a:rPr>
              <a:t>Tiểu</a:t>
            </a:r>
            <a:r>
              <a:rPr lang="en-US" altLang="en-US" sz="3600" b="1" dirty="0">
                <a:solidFill>
                  <a:srgbClr val="333399"/>
                </a:solidFill>
              </a:rPr>
              <a:t> </a:t>
            </a:r>
            <a:r>
              <a:rPr lang="en-US" altLang="en-US" sz="3600" b="1" dirty="0" err="1">
                <a:solidFill>
                  <a:srgbClr val="333399"/>
                </a:solidFill>
              </a:rPr>
              <a:t>học</a:t>
            </a:r>
            <a:r>
              <a:rPr lang="en-US" altLang="en-US" sz="3600" b="1" dirty="0">
                <a:solidFill>
                  <a:srgbClr val="333399"/>
                </a:solidFill>
              </a:rPr>
              <a:t> Võ Văn Dũng</a:t>
            </a:r>
            <a:endParaRPr lang="en-US" altLang="en-US" sz="3200" b="1" dirty="0">
              <a:solidFill>
                <a:srgbClr val="000066"/>
              </a:solidFill>
            </a:endParaRPr>
          </a:p>
          <a:p>
            <a:pPr algn="ctr" eaLnBrk="1" hangingPunct="1">
              <a:spcBef>
                <a:spcPct val="50000"/>
              </a:spcBef>
            </a:pPr>
            <a:endParaRPr lang="en-US" altLang="en-US" sz="2800" b="1" dirty="0">
              <a:solidFill>
                <a:srgbClr val="000066"/>
              </a:solidFill>
            </a:endParaRPr>
          </a:p>
        </p:txBody>
      </p:sp>
      <p:sp>
        <p:nvSpPr>
          <p:cNvPr id="13" name="Rectangle 12">
            <a:extLst>
              <a:ext uri="{FF2B5EF4-FFF2-40B4-BE49-F238E27FC236}">
                <a16:creationId xmlns:a16="http://schemas.microsoft.com/office/drawing/2014/main" id="{9FF1C23D-11E9-3C63-44B4-743CC0BE9F68}"/>
              </a:ext>
            </a:extLst>
          </p:cNvPr>
          <p:cNvSpPr/>
          <p:nvPr/>
        </p:nvSpPr>
        <p:spPr>
          <a:xfrm>
            <a:off x="2140857" y="2734866"/>
            <a:ext cx="8572528" cy="2098352"/>
          </a:xfrm>
          <a:prstGeom prst="rect">
            <a:avLst/>
          </a:prstGeom>
          <a:noFill/>
        </p:spPr>
        <p:txBody>
          <a:bodyPr>
            <a:prstTxWarp prst="textCanUp">
              <a:avLst/>
            </a:prstTxWarp>
            <a:spAutoFit/>
          </a:bodyPr>
          <a:lstStyle/>
          <a:p>
            <a:pPr algn="ctr">
              <a:defRPr/>
            </a:pPr>
            <a:r>
              <a:rPr lang="en-US" sz="3600" b="1" dirty="0">
                <a:ln w="1905"/>
                <a:solidFill>
                  <a:srgbClr val="003300"/>
                </a:solidFill>
                <a:effectLst>
                  <a:innerShdw blurRad="69850" dist="43180" dir="5400000">
                    <a:srgbClr val="000000">
                      <a:alpha val="65000"/>
                    </a:srgbClr>
                  </a:innerShdw>
                </a:effectLst>
                <a:cs typeface="Times New Roman" pitchFamily="18" charset="0"/>
              </a:rPr>
              <a:t>  </a:t>
            </a:r>
            <a:r>
              <a:rPr lang="en-US" sz="1600" b="1" dirty="0">
                <a:ln w="1905"/>
                <a:solidFill>
                  <a:srgbClr val="FF0000"/>
                </a:solidFill>
                <a:effectLst>
                  <a:innerShdw blurRad="69850" dist="43180" dir="5400000">
                    <a:srgbClr val="000000">
                      <a:alpha val="65000"/>
                    </a:srgbClr>
                  </a:innerShdw>
                </a:effectLst>
                <a:cs typeface="Times New Roman" pitchFamily="18" charset="0"/>
              </a:rPr>
              <a:t>CHÀO MỪNG QUÝ THẦY CÔ </a:t>
            </a:r>
          </a:p>
          <a:p>
            <a:pPr algn="ctr">
              <a:defRPr/>
            </a:pPr>
            <a:r>
              <a:rPr lang="en-US" sz="1400" b="1" dirty="0">
                <a:ln w="1905"/>
                <a:solidFill>
                  <a:srgbClr val="FF0000"/>
                </a:solidFill>
                <a:effectLst>
                  <a:innerShdw blurRad="69850" dist="43180" dir="5400000">
                    <a:srgbClr val="000000">
                      <a:alpha val="65000"/>
                    </a:srgbClr>
                  </a:innerShdw>
                </a:effectLst>
                <a:cs typeface="Times New Roman" pitchFamily="18" charset="0"/>
              </a:rPr>
              <a:t>VỀ DỰ GIỜ</a:t>
            </a:r>
            <a:endParaRPr lang="vi-VN" sz="1400" b="1" dirty="0">
              <a:ln w="1905"/>
              <a:solidFill>
                <a:srgbClr val="FF0000"/>
              </a:solidFill>
              <a:effectLst>
                <a:innerShdw blurRad="69850" dist="43180" dir="5400000">
                  <a:srgbClr val="000000">
                    <a:alpha val="65000"/>
                  </a:srgbClr>
                </a:innerShdw>
              </a:effectLst>
              <a:cs typeface="Times New Roman" pitchFamily="18" charset="0"/>
            </a:endParaRPr>
          </a:p>
        </p:txBody>
      </p:sp>
      <p:sp>
        <p:nvSpPr>
          <p:cNvPr id="43020" name="Rectangle 5">
            <a:extLst>
              <a:ext uri="{FF2B5EF4-FFF2-40B4-BE49-F238E27FC236}">
                <a16:creationId xmlns:a16="http://schemas.microsoft.com/office/drawing/2014/main" id="{5BA5DC3D-214E-086E-C173-C5820C6CC614}"/>
              </a:ext>
            </a:extLst>
          </p:cNvPr>
          <p:cNvSpPr>
            <a:spLocks noChangeArrowheads="1"/>
          </p:cNvSpPr>
          <p:nvPr/>
        </p:nvSpPr>
        <p:spPr bwMode="auto">
          <a:xfrm>
            <a:off x="2667000" y="188839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800" b="1" dirty="0" err="1">
                <a:solidFill>
                  <a:srgbClr val="FF0000"/>
                </a:solidFill>
                <a:latin typeface="Arial" panose="020B0604020202020204" pitchFamily="34" charset="0"/>
              </a:rPr>
              <a:t>Môn</a:t>
            </a:r>
            <a:r>
              <a:rPr lang="en-US" altLang="en-US" sz="4800" b="1" dirty="0">
                <a:solidFill>
                  <a:srgbClr val="FF0000"/>
                </a:solidFill>
                <a:latin typeface="Arial" panose="020B0604020202020204" pitchFamily="34" charset="0"/>
              </a:rPr>
              <a:t> </a:t>
            </a:r>
            <a:r>
              <a:rPr lang="en-US" altLang="en-US" sz="4800" b="1" dirty="0" err="1">
                <a:solidFill>
                  <a:srgbClr val="FF0000"/>
                </a:solidFill>
                <a:latin typeface="Arial" panose="020B0604020202020204" pitchFamily="34" charset="0"/>
              </a:rPr>
              <a:t>Tiếng</a:t>
            </a:r>
            <a:r>
              <a:rPr lang="en-US" altLang="en-US" sz="4800" b="1" dirty="0">
                <a:solidFill>
                  <a:srgbClr val="FF0000"/>
                </a:solidFill>
                <a:latin typeface="Arial" panose="020B0604020202020204" pitchFamily="34" charset="0"/>
              </a:rPr>
              <a:t> </a:t>
            </a:r>
            <a:r>
              <a:rPr lang="en-US" altLang="en-US" sz="4800" b="1" dirty="0" err="1">
                <a:solidFill>
                  <a:srgbClr val="FF0000"/>
                </a:solidFill>
                <a:latin typeface="Arial" panose="020B0604020202020204" pitchFamily="34" charset="0"/>
              </a:rPr>
              <a:t>Việt</a:t>
            </a:r>
            <a:r>
              <a:rPr lang="en-US" altLang="en-US" sz="4800" b="1" dirty="0">
                <a:solidFill>
                  <a:srgbClr val="FF0000"/>
                </a:solidFill>
                <a:latin typeface="Arial" panose="020B0604020202020204" pitchFamily="34" charset="0"/>
              </a:rPr>
              <a:t> </a:t>
            </a:r>
            <a:r>
              <a:rPr lang="en-US" altLang="en-US" sz="4800" b="1" dirty="0" err="1">
                <a:solidFill>
                  <a:srgbClr val="FF0000"/>
                </a:solidFill>
                <a:latin typeface="Arial" panose="020B0604020202020204" pitchFamily="34" charset="0"/>
              </a:rPr>
              <a:t>Lớp</a:t>
            </a:r>
            <a:r>
              <a:rPr lang="en-US" altLang="en-US" sz="4800" b="1" dirty="0">
                <a:solidFill>
                  <a:srgbClr val="FF0000"/>
                </a:solidFill>
                <a:latin typeface="Arial" panose="020B0604020202020204" pitchFamily="34" charset="0"/>
              </a:rPr>
              <a:t> 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nodeType="withEffect">
                                  <p:stCondLst>
                                    <p:cond delay="0"/>
                                  </p:stCondLst>
                                  <p:childTnLst>
                                    <p:animScale>
                                      <p:cBhvr>
                                        <p:cTn id="6" dur="5000" fill="hold"/>
                                        <p:tgtEl>
                                          <p:spTgt spid="307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152400"/>
            <a:ext cx="5486400" cy="762000"/>
          </a:xfrm>
        </p:spPr>
        <p:txBody>
          <a:bodyPr>
            <a:normAutofit/>
          </a:bodyPr>
          <a:lstStyle/>
          <a:p>
            <a:r>
              <a:rPr lang="vi-VN" sz="2400" b="1" dirty="0">
                <a:latin typeface="Times New Roman" panose="02020603050405020304" pitchFamily="18" charset="0"/>
                <a:cs typeface="Times New Roman" panose="02020603050405020304" pitchFamily="18" charset="0"/>
              </a:rPr>
              <a:t>Thứ </a:t>
            </a:r>
            <a:r>
              <a:rPr lang="en-GB" sz="2400" b="1" dirty="0" err="1">
                <a:latin typeface="Times New Roman" panose="02020603050405020304" pitchFamily="18" charset="0"/>
                <a:cs typeface="Times New Roman" panose="02020603050405020304" pitchFamily="18" charset="0"/>
              </a:rPr>
              <a:t>sáu</a:t>
            </a:r>
            <a:r>
              <a:rPr lang="vi-VN" sz="2400" b="1" dirty="0">
                <a:latin typeface="Times New Roman" panose="02020603050405020304" pitchFamily="18" charset="0"/>
                <a:cs typeface="Times New Roman" panose="02020603050405020304" pitchFamily="18" charset="0"/>
              </a:rPr>
              <a:t> ngày 1</a:t>
            </a:r>
            <a:r>
              <a:rPr lang="en-GB" sz="2400" b="1" dirty="0">
                <a:latin typeface="Times New Roman" panose="02020603050405020304" pitchFamily="18" charset="0"/>
                <a:cs typeface="Times New Roman" panose="02020603050405020304" pitchFamily="18" charset="0"/>
              </a:rPr>
              <a:t>3</a:t>
            </a:r>
            <a:r>
              <a:rPr lang="vi-VN" sz="2400" b="1" dirty="0">
                <a:latin typeface="Times New Roman" panose="02020603050405020304" pitchFamily="18" charset="0"/>
                <a:cs typeface="Times New Roman" panose="02020603050405020304" pitchFamily="18" charset="0"/>
              </a:rPr>
              <a:t> tháng 10 năm 202</a:t>
            </a:r>
            <a:r>
              <a:rPr lang="en-GB" sz="2400" b="1" dirty="0">
                <a:latin typeface="Times New Roman" panose="02020603050405020304" pitchFamily="18" charset="0"/>
                <a:cs typeface="Times New Roman" panose="02020603050405020304" pitchFamily="18" charset="0"/>
              </a:rPr>
              <a:t>3</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85800" y="1600200"/>
            <a:ext cx="5334000" cy="3017309"/>
          </a:xfrm>
        </p:spPr>
        <p:txBody>
          <a:bodyPr>
            <a:normAutofit/>
          </a:bodyPr>
          <a:lstStyle/>
          <a:p>
            <a:pPr marL="0" indent="0" algn="ctr">
              <a:buNone/>
            </a:pPr>
            <a:r>
              <a:rPr lang="vi-VN" sz="2800" b="1" dirty="0">
                <a:solidFill>
                  <a:srgbClr val="0070C0"/>
                </a:solidFill>
                <a:latin typeface="+mj-lt"/>
              </a:rPr>
              <a:t>Luyện đọc</a:t>
            </a:r>
          </a:p>
          <a:p>
            <a:pPr marL="0" indent="0">
              <a:buNone/>
            </a:pPr>
            <a:endParaRPr lang="vi-VN" sz="2800" b="1" dirty="0">
              <a:latin typeface="+mj-lt"/>
            </a:endParaRPr>
          </a:p>
          <a:p>
            <a:pPr marL="0" indent="0">
              <a:buNone/>
            </a:pPr>
            <a:endParaRPr lang="en-US" dirty="0"/>
          </a:p>
        </p:txBody>
      </p:sp>
      <p:sp>
        <p:nvSpPr>
          <p:cNvPr id="4" name="Content Placeholder 3"/>
          <p:cNvSpPr>
            <a:spLocks noGrp="1"/>
          </p:cNvSpPr>
          <p:nvPr>
            <p:ph sz="half" idx="2"/>
          </p:nvPr>
        </p:nvSpPr>
        <p:spPr>
          <a:xfrm>
            <a:off x="6781800" y="1609507"/>
            <a:ext cx="4495800" cy="3017309"/>
          </a:xfrm>
        </p:spPr>
        <p:txBody>
          <a:bodyPr>
            <a:normAutofit/>
          </a:bodyPr>
          <a:lstStyle/>
          <a:p>
            <a:pPr marL="0" indent="0" algn="ctr">
              <a:buNone/>
            </a:pPr>
            <a:r>
              <a:rPr lang="vi-VN" sz="2400" b="1" dirty="0">
                <a:solidFill>
                  <a:srgbClr val="0070C0"/>
                </a:solidFill>
                <a:latin typeface="+mj-lt"/>
              </a:rPr>
              <a:t>Tìm hiểu bài</a:t>
            </a:r>
          </a:p>
        </p:txBody>
      </p:sp>
      <p:sp>
        <p:nvSpPr>
          <p:cNvPr id="5" name="Title 1"/>
          <p:cNvSpPr txBox="1">
            <a:spLocks/>
          </p:cNvSpPr>
          <p:nvPr/>
        </p:nvSpPr>
        <p:spPr>
          <a:xfrm>
            <a:off x="3429000" y="533400"/>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vi-VN" sz="2400" b="1" dirty="0">
                <a:latin typeface="Times New Roman" panose="02020603050405020304" pitchFamily="18" charset="0"/>
                <a:cs typeface="Times New Roman" panose="02020603050405020304" pitchFamily="18" charset="0"/>
              </a:rPr>
              <a:t>Tiếng Việt</a:t>
            </a:r>
          </a:p>
        </p:txBody>
      </p:sp>
      <p:cxnSp>
        <p:nvCxnSpPr>
          <p:cNvPr id="7" name="Straight Connector 6"/>
          <p:cNvCxnSpPr/>
          <p:nvPr/>
        </p:nvCxnSpPr>
        <p:spPr>
          <a:xfrm>
            <a:off x="6324600" y="1676400"/>
            <a:ext cx="0" cy="38862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A47917-8D8B-DD15-8733-B3576FAF8D6B}"/>
              </a:ext>
            </a:extLst>
          </p:cNvPr>
          <p:cNvSpPr txBox="1"/>
          <p:nvPr/>
        </p:nvSpPr>
        <p:spPr>
          <a:xfrm>
            <a:off x="4278543" y="1129810"/>
            <a:ext cx="4724400" cy="461665"/>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Đọc: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tập làm 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grpSp>
        <p:nvGrpSpPr>
          <p:cNvPr id="10" name="Group 9">
            <a:extLst>
              <a:ext uri="{FF2B5EF4-FFF2-40B4-BE49-F238E27FC236}">
                <a16:creationId xmlns:a16="http://schemas.microsoft.com/office/drawing/2014/main" id="{081BBA4B-4F9B-418D-B615-98871150956E}"/>
              </a:ext>
            </a:extLst>
          </p:cNvPr>
          <p:cNvGrpSpPr/>
          <p:nvPr/>
        </p:nvGrpSpPr>
        <p:grpSpPr>
          <a:xfrm>
            <a:off x="7010692" y="2286000"/>
            <a:ext cx="3771607" cy="4119265"/>
            <a:chOff x="7010692" y="2286000"/>
            <a:chExt cx="3771607" cy="4119265"/>
          </a:xfrm>
        </p:grpSpPr>
        <p:pic>
          <p:nvPicPr>
            <p:cNvPr id="3074" name="Picture 2" descr="Combo 3 Khăn Mùi Xoa Tiệp | Shopee Việt Nam">
              <a:extLst>
                <a:ext uri="{FF2B5EF4-FFF2-40B4-BE49-F238E27FC236}">
                  <a16:creationId xmlns:a16="http://schemas.microsoft.com/office/drawing/2014/main" id="{98D521B5-D327-C68E-8EEA-F2D04D98F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1" y="2286000"/>
              <a:ext cx="3733798" cy="37337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922FDE7-3C1C-2F15-CE06-BB0861287BA9}"/>
                </a:ext>
              </a:extLst>
            </p:cNvPr>
            <p:cNvSpPr txBox="1"/>
            <p:nvPr/>
          </p:nvSpPr>
          <p:spPr>
            <a:xfrm>
              <a:off x="7010692" y="5943600"/>
              <a:ext cx="2285998" cy="461665"/>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Khăn</a:t>
              </a:r>
              <a:r>
                <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mùi</a:t>
              </a:r>
              <a:r>
                <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xoa</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3091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28960"/>
            <a:ext cx="4419600" cy="74783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400" b="1" i="0" u="none" strike="noStrike" kern="1200" cap="none" spc="-133"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133"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133"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r>
              <a:rPr kumimoji="0" lang="en-US" sz="4400" b="1" i="0" u="none" strike="noStrike" kern="1200" cap="none" spc="-133"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133"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4400" b="1" i="0" u="none" strike="noStrike" kern="1200" cap="none" spc="-133"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133"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endParaRPr kumimoji="0" lang="en-US" sz="4400" b="1" i="0" u="none" strike="noStrike" kern="1200" cap="none" spc="-133"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04800" y="976717"/>
            <a:ext cx="11658601" cy="5970865"/>
          </a:xfrm>
          <a:prstGeom prst="rect">
            <a:avLst/>
          </a:prstGeom>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Có</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lần, cô giáo ra cho chúng tôi một đề văn ở lớp: “Em đã làm gì để giúp đỡ mẹ?”</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Tôi loay hoay mất một lúc, rồi cầm bút và bắt đầu viết: “Em đã nhiều lần giúp đỡ mẹ. Em quét nhà và rửa bát đĩa. Đôi khi, em giặt khăn mùi soa”</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Đến</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đây, tôi bỗng thấy bí. Quả thật, ở nhà, mẹ thường làm mọi việc. Thỉnh thoảng, mẹ bận, định bảo tôi giúp việc này việc kia, nhưng thấy tôi đang học, mẹ lại thôi.</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Tôi nhìn sang Liu-xi-a, thấy bạn ấy đang viết lia lịa. Thế là tôi bỗng nhớ có lần tôi giặt bít tất của mình,</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bèn viết thêm: “Em còn giặt bít tất”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Nhưng</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Mấy</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hôm sau, sáng Chủ nhật, mẹ bảo tôi:</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Cô-li-a này! Hôm nay con giặt áo sơ mi và quần áo lót đi nhé!</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Tôi tròn xoe mắt. Nhưng rồi tôi vui vẻ nhận lời, vì đó là việc làm mà tôi đã nói trong bài tập làm văn.</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Nunito Black" pitchFamily="2" charset="0"/>
                <a:ea typeface="+mn-ea"/>
                <a:cs typeface="+mn-cs"/>
              </a:rPr>
              <a:t>(Theo Pi-vô-va-rô-ra)</a:t>
            </a:r>
            <a:endParaRPr kumimoji="0" lang="en-US" sz="2200" b="1"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nvGrpSpPr>
          <p:cNvPr id="5" name="Group 4"/>
          <p:cNvGrpSpPr/>
          <p:nvPr/>
        </p:nvGrpSpPr>
        <p:grpSpPr>
          <a:xfrm>
            <a:off x="187779" y="849698"/>
            <a:ext cx="726621" cy="584333"/>
            <a:chOff x="-137061" y="398564"/>
            <a:chExt cx="851094" cy="584333"/>
          </a:xfrm>
        </p:grpSpPr>
        <p:pic>
          <p:nvPicPr>
            <p:cNvPr id="6" name="Picture 5">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61" y="398564"/>
              <a:ext cx="851094" cy="584333"/>
            </a:xfrm>
            <a:prstGeom prst="rect">
              <a:avLst/>
            </a:prstGeom>
          </p:spPr>
        </p:pic>
        <p:sp>
          <p:nvSpPr>
            <p:cNvPr id="7" name="TextBox 6">
              <a:extLst>
                <a:ext uri="{FF2B5EF4-FFF2-40B4-BE49-F238E27FC236}">
                  <a16:creationId xmlns:a16="http://schemas.microsoft.com/office/drawing/2014/main" id="{6CB9475D-5FE6-AD42-327C-E5F28189D1C0}"/>
                </a:ext>
              </a:extLst>
            </p:cNvPr>
            <p:cNvSpPr txBox="1"/>
            <p:nvPr/>
          </p:nvSpPr>
          <p:spPr>
            <a:xfrm>
              <a:off x="100244" y="458354"/>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grpSp>
      <p:grpSp>
        <p:nvGrpSpPr>
          <p:cNvPr id="10" name="Group 9"/>
          <p:cNvGrpSpPr/>
          <p:nvPr/>
        </p:nvGrpSpPr>
        <p:grpSpPr>
          <a:xfrm>
            <a:off x="-58449" y="4931794"/>
            <a:ext cx="851094" cy="584333"/>
            <a:chOff x="-28110" y="914314"/>
            <a:chExt cx="851094" cy="58433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2" name="TextBox 11">
              <a:extLst>
                <a:ext uri="{FF2B5EF4-FFF2-40B4-BE49-F238E27FC236}">
                  <a16:creationId xmlns:a16="http://schemas.microsoft.com/office/drawing/2014/main" id="{6CB9475D-5FE6-AD42-327C-E5F28189D1C0}"/>
                </a:ext>
              </a:extLst>
            </p:cNvPr>
            <p:cNvSpPr txBox="1"/>
            <p:nvPr/>
          </p:nvSpPr>
          <p:spPr>
            <a:xfrm>
              <a:off x="264712" y="960164"/>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pic>
        <p:nvPicPr>
          <p:cNvPr id="14" name="Picture 13">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9" y="3447184"/>
            <a:ext cx="851094" cy="609600"/>
          </a:xfrm>
          <a:prstGeom prst="rect">
            <a:avLst/>
          </a:prstGeom>
        </p:spPr>
      </p:pic>
      <p:sp>
        <p:nvSpPr>
          <p:cNvPr id="15" name="TextBox 14">
            <a:extLst>
              <a:ext uri="{FF2B5EF4-FFF2-40B4-BE49-F238E27FC236}">
                <a16:creationId xmlns:a16="http://schemas.microsoft.com/office/drawing/2014/main" id="{6CB9475D-5FE6-AD42-327C-E5F28189D1C0}"/>
              </a:ext>
            </a:extLst>
          </p:cNvPr>
          <p:cNvSpPr txBox="1"/>
          <p:nvPr/>
        </p:nvSpPr>
        <p:spPr>
          <a:xfrm>
            <a:off x="228599" y="3499245"/>
            <a:ext cx="508824"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grpSp>
        <p:nvGrpSpPr>
          <p:cNvPr id="17" name="Group 16"/>
          <p:cNvGrpSpPr/>
          <p:nvPr/>
        </p:nvGrpSpPr>
        <p:grpSpPr>
          <a:xfrm>
            <a:off x="-71506" y="2005584"/>
            <a:ext cx="851094"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313094" y="960164"/>
              <a:ext cx="328643"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grpSp>
    </p:spTree>
    <p:extLst>
      <p:ext uri="{BB962C8B-B14F-4D97-AF65-F5344CB8AC3E}">
        <p14:creationId xmlns:p14="http://schemas.microsoft.com/office/powerpoint/2010/main" val="3427449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0" name="Group 19"/>
          <p:cNvGrpSpPr/>
          <p:nvPr/>
        </p:nvGrpSpPr>
        <p:grpSpPr>
          <a:xfrm>
            <a:off x="0" y="2289184"/>
            <a:ext cx="2819400" cy="4579026"/>
            <a:chOff x="0" y="2289184"/>
            <a:chExt cx="2819400" cy="4579026"/>
          </a:xfrm>
        </p:grpSpPr>
        <p:pic>
          <p:nvPicPr>
            <p:cNvPr id="5" name="Picture 4"/>
            <p:cNvPicPr>
              <a:picLocks noChangeAspect="1"/>
            </p:cNvPicPr>
            <p:nvPr/>
          </p:nvPicPr>
          <p:blipFill>
            <a:blip r:embed="rId3"/>
            <a:stretch>
              <a:fillRect/>
            </a:stretch>
          </p:blipFill>
          <p:spPr>
            <a:xfrm>
              <a:off x="0" y="2289184"/>
              <a:ext cx="2819400" cy="4579026"/>
            </a:xfrm>
            <a:prstGeom prst="rect">
              <a:avLst/>
            </a:prstGeom>
          </p:spPr>
        </p:pic>
        <p:sp>
          <p:nvSpPr>
            <p:cNvPr id="6" name="Rectangle 5"/>
            <p:cNvSpPr/>
            <p:nvPr/>
          </p:nvSpPr>
          <p:spPr>
            <a:xfrm>
              <a:off x="914400" y="4114800"/>
              <a:ext cx="1219200" cy="1384995"/>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Luyện</a:t>
              </a:r>
              <a:r>
                <a:rPr kumimoji="0" lang="en-US" sz="2800" b="0" i="0" u="none" strike="noStrike" kern="1200" cap="none" spc="0" normalizeH="0" baseline="0" noProof="0" dirty="0">
                  <a:ln>
                    <a:noFill/>
                  </a:ln>
                  <a:solidFill>
                    <a:srgbClr val="F79646">
                      <a:lumMod val="50000"/>
                    </a:srgbClr>
                  </a:solidFill>
                  <a:effectLst/>
                  <a:uLnTx/>
                  <a:uFillTx/>
                  <a:latin typeface="Baloo 2 SemiBold" pitchFamily="2" charset="0"/>
                  <a:ea typeface="+mn-ea"/>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đọc</a:t>
              </a: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câu</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grpSp>
      <p:pic>
        <p:nvPicPr>
          <p:cNvPr id="3" name="Picture 2"/>
          <p:cNvPicPr>
            <a:picLocks noChangeAspect="1"/>
          </p:cNvPicPr>
          <p:nvPr/>
        </p:nvPicPr>
        <p:blipFill>
          <a:blip r:embed="rId4"/>
          <a:stretch>
            <a:fillRect/>
          </a:stretch>
        </p:blipFill>
        <p:spPr>
          <a:xfrm>
            <a:off x="3429000" y="3202624"/>
            <a:ext cx="8534400" cy="3809310"/>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sp>
        <p:nvSpPr>
          <p:cNvPr id="2" name="Rectangle 1"/>
          <p:cNvSpPr/>
          <p:nvPr/>
        </p:nvSpPr>
        <p:spPr>
          <a:xfrm>
            <a:off x="1143000" y="1039819"/>
            <a:ext cx="101346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Nunito Black" pitchFamily="2" charset="0"/>
                <a:ea typeface="+mn-ea"/>
                <a:cs typeface="+mn-cs"/>
              </a:rPr>
              <a:t>Nhưng rồi tôi vui vẻ nhận lời, vì đó là việc làm mà tôi đã nói trong bài tập làm văn.</a:t>
            </a:r>
          </a:p>
        </p:txBody>
      </p:sp>
      <p:cxnSp>
        <p:nvCxnSpPr>
          <p:cNvPr id="16" name="Straight Connector 15"/>
          <p:cNvCxnSpPr>
            <a:cxnSpLocks/>
          </p:cNvCxnSpPr>
          <p:nvPr/>
        </p:nvCxnSpPr>
        <p:spPr>
          <a:xfrm flipH="1">
            <a:off x="8143802" y="1143000"/>
            <a:ext cx="85798" cy="35345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734537F3-C39A-F02B-62B1-58F27627F812}"/>
              </a:ext>
            </a:extLst>
          </p:cNvPr>
          <p:cNvCxnSpPr>
            <a:cxnSpLocks/>
          </p:cNvCxnSpPr>
          <p:nvPr/>
        </p:nvCxnSpPr>
        <p:spPr>
          <a:xfrm flipH="1">
            <a:off x="2090701" y="1734485"/>
            <a:ext cx="85798" cy="35345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E28AAF26-B357-70E0-CC55-F568F2894D22}"/>
              </a:ext>
            </a:extLst>
          </p:cNvPr>
          <p:cNvCxnSpPr>
            <a:cxnSpLocks/>
          </p:cNvCxnSpPr>
          <p:nvPr/>
        </p:nvCxnSpPr>
        <p:spPr>
          <a:xfrm flipH="1">
            <a:off x="10210800" y="1734485"/>
            <a:ext cx="85798" cy="35345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a:extLst>
              <a:ext uri="{FF2B5EF4-FFF2-40B4-BE49-F238E27FC236}">
                <a16:creationId xmlns:a16="http://schemas.microsoft.com/office/drawing/2014/main" id="{B2C28E1A-F580-B22E-DE34-85C7F9F8918D}"/>
              </a:ext>
            </a:extLst>
          </p:cNvPr>
          <p:cNvCxnSpPr>
            <a:cxnSpLocks/>
          </p:cNvCxnSpPr>
          <p:nvPr/>
        </p:nvCxnSpPr>
        <p:spPr>
          <a:xfrm flipH="1">
            <a:off x="10125002" y="1732960"/>
            <a:ext cx="85798" cy="35345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677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28960"/>
            <a:ext cx="4419600" cy="74783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400" b="1" i="0" u="none" strike="noStrike" kern="1200" cap="none" spc="-133"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133"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133"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r>
              <a:rPr kumimoji="0" lang="en-US" sz="4400" b="1" i="0" u="none" strike="noStrike" kern="1200" cap="none" spc="-133"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133"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4400" b="1" i="0" u="none" strike="noStrike" kern="1200" cap="none" spc="-133"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133"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endParaRPr kumimoji="0" lang="en-US" sz="4400" b="1" i="0" u="none" strike="noStrike" kern="1200" cap="none" spc="-133"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04800" y="976717"/>
            <a:ext cx="11658601" cy="5970865"/>
          </a:xfrm>
          <a:prstGeom prst="rect">
            <a:avLst/>
          </a:prstGeom>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Có</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lần, cô giáo ra cho chúng tôi một đề văn ở lớp: “Em đã làm gì để giúp đỡ mẹ?”</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Tôi loay hoay mất một lúc, rồi cầm bút và bắt đầu viết: “Em đã nhiều lần giúp đỡ mẹ. Em quét nhà và rửa bát đĩa. Đôi khi, em giặt khăn mùi soa”</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Đến</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đây, tôi bỗng thấy bí. Quả thật, ở nhà, mẹ thường làm mọi việc. Thỉnh thoảng, mẹ bận, định bảo tôi giúp việc này việc kia, nhưng thấy tôi đang học, mẹ lại thôi.</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Tôi nhìn sang Liu-xi-a, thấy bạn ấy đang viết lia lịa. Thế là tôi bỗng nhớ có lần tôi giặt bít tất của mình,</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bèn viết thêm: “Em còn giặt bít tất”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609539"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a:rPr>
              <a:t>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Nhưng</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Mấy</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hôm sau, sáng Chủ nhật, mẹ bảo tôi:</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Cô-li-a này! Hôm nay con giặt áo sơ mi và quần áo lót đi nhé!</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Tôi tròn xoe mắt. Nhưng rồi tôi vui vẻ nhận lời, vì đó là việc làm mà tôi đã nói trong bài tập làm văn.</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Nunito Black" pitchFamily="2" charset="0"/>
                <a:ea typeface="+mn-ea"/>
                <a:cs typeface="+mn-cs"/>
              </a:rPr>
              <a:t>(Theo Pi-vô-va-rô-ra)</a:t>
            </a:r>
            <a:endParaRPr kumimoji="0" lang="en-US" sz="2200" b="1"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nvGrpSpPr>
          <p:cNvPr id="5" name="Group 4"/>
          <p:cNvGrpSpPr/>
          <p:nvPr/>
        </p:nvGrpSpPr>
        <p:grpSpPr>
          <a:xfrm>
            <a:off x="187779" y="849698"/>
            <a:ext cx="726621" cy="584333"/>
            <a:chOff x="-137061" y="398564"/>
            <a:chExt cx="851094" cy="584333"/>
          </a:xfrm>
        </p:grpSpPr>
        <p:pic>
          <p:nvPicPr>
            <p:cNvPr id="6" name="Picture 5">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61" y="398564"/>
              <a:ext cx="851094" cy="584333"/>
            </a:xfrm>
            <a:prstGeom prst="rect">
              <a:avLst/>
            </a:prstGeom>
          </p:spPr>
        </p:pic>
        <p:sp>
          <p:nvSpPr>
            <p:cNvPr id="7" name="TextBox 6">
              <a:extLst>
                <a:ext uri="{FF2B5EF4-FFF2-40B4-BE49-F238E27FC236}">
                  <a16:creationId xmlns:a16="http://schemas.microsoft.com/office/drawing/2014/main" id="{6CB9475D-5FE6-AD42-327C-E5F28189D1C0}"/>
                </a:ext>
              </a:extLst>
            </p:cNvPr>
            <p:cNvSpPr txBox="1"/>
            <p:nvPr/>
          </p:nvSpPr>
          <p:spPr>
            <a:xfrm>
              <a:off x="100244" y="458354"/>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grpSp>
      <p:grpSp>
        <p:nvGrpSpPr>
          <p:cNvPr id="10" name="Group 9"/>
          <p:cNvGrpSpPr/>
          <p:nvPr/>
        </p:nvGrpSpPr>
        <p:grpSpPr>
          <a:xfrm>
            <a:off x="-58449" y="4931794"/>
            <a:ext cx="851094" cy="584333"/>
            <a:chOff x="-28110" y="914314"/>
            <a:chExt cx="851094" cy="58433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2" name="TextBox 11">
              <a:extLst>
                <a:ext uri="{FF2B5EF4-FFF2-40B4-BE49-F238E27FC236}">
                  <a16:creationId xmlns:a16="http://schemas.microsoft.com/office/drawing/2014/main" id="{6CB9475D-5FE6-AD42-327C-E5F28189D1C0}"/>
                </a:ext>
              </a:extLst>
            </p:cNvPr>
            <p:cNvSpPr txBox="1"/>
            <p:nvPr/>
          </p:nvSpPr>
          <p:spPr>
            <a:xfrm>
              <a:off x="264712" y="960164"/>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pic>
        <p:nvPicPr>
          <p:cNvPr id="14" name="Picture 13">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9" y="3447184"/>
            <a:ext cx="851094" cy="609600"/>
          </a:xfrm>
          <a:prstGeom prst="rect">
            <a:avLst/>
          </a:prstGeom>
        </p:spPr>
      </p:pic>
      <p:sp>
        <p:nvSpPr>
          <p:cNvPr id="15" name="TextBox 14">
            <a:extLst>
              <a:ext uri="{FF2B5EF4-FFF2-40B4-BE49-F238E27FC236}">
                <a16:creationId xmlns:a16="http://schemas.microsoft.com/office/drawing/2014/main" id="{6CB9475D-5FE6-AD42-327C-E5F28189D1C0}"/>
              </a:ext>
            </a:extLst>
          </p:cNvPr>
          <p:cNvSpPr txBox="1"/>
          <p:nvPr/>
        </p:nvSpPr>
        <p:spPr>
          <a:xfrm>
            <a:off x="228599" y="3499245"/>
            <a:ext cx="508824"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grpSp>
        <p:nvGrpSpPr>
          <p:cNvPr id="17" name="Group 16"/>
          <p:cNvGrpSpPr/>
          <p:nvPr/>
        </p:nvGrpSpPr>
        <p:grpSpPr>
          <a:xfrm>
            <a:off x="-71506" y="2005584"/>
            <a:ext cx="851094"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313094" y="960164"/>
              <a:ext cx="328643"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grpSp>
    </p:spTree>
    <p:extLst>
      <p:ext uri="{BB962C8B-B14F-4D97-AF65-F5344CB8AC3E}">
        <p14:creationId xmlns:p14="http://schemas.microsoft.com/office/powerpoint/2010/main" val="1709779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pic>
        <p:nvPicPr>
          <p:cNvPr id="4" name="Picture 3"/>
          <p:cNvPicPr>
            <a:picLocks noChangeAspect="1"/>
          </p:cNvPicPr>
          <p:nvPr/>
        </p:nvPicPr>
        <p:blipFill>
          <a:blip r:embed="rId4"/>
          <a:stretch>
            <a:fillRect/>
          </a:stretch>
        </p:blipFill>
        <p:spPr>
          <a:xfrm>
            <a:off x="2438400" y="4578374"/>
            <a:ext cx="5105400" cy="2279626"/>
          </a:xfrm>
          <a:prstGeom prst="rect">
            <a:avLst/>
          </a:prstGeom>
        </p:spPr>
      </p:pic>
      <p:grpSp>
        <p:nvGrpSpPr>
          <p:cNvPr id="6" name="Group 5">
            <a:extLst>
              <a:ext uri="{FF2B5EF4-FFF2-40B4-BE49-F238E27FC236}">
                <a16:creationId xmlns:a16="http://schemas.microsoft.com/office/drawing/2014/main" id="{20D9A63D-FB2B-124D-6080-9DF6BA4B5F6B}"/>
              </a:ext>
            </a:extLst>
          </p:cNvPr>
          <p:cNvGrpSpPr/>
          <p:nvPr/>
        </p:nvGrpSpPr>
        <p:grpSpPr>
          <a:xfrm>
            <a:off x="7620000" y="4876800"/>
            <a:ext cx="3505200" cy="1853658"/>
            <a:chOff x="7660718" y="4716181"/>
            <a:chExt cx="3505200" cy="2158106"/>
          </a:xfrm>
        </p:grpSpPr>
        <p:pic>
          <p:nvPicPr>
            <p:cNvPr id="2" name="Picture 1">
              <a:extLst>
                <a:ext uri="{FF2B5EF4-FFF2-40B4-BE49-F238E27FC236}">
                  <a16:creationId xmlns:a16="http://schemas.microsoft.com/office/drawing/2014/main" id="{4768CBF4-99EC-4F25-8428-DF01DF5EA41B}"/>
                </a:ext>
              </a:extLst>
            </p:cNvPr>
            <p:cNvPicPr>
              <a:picLocks noChangeAspect="1"/>
            </p:cNvPicPr>
            <p:nvPr/>
          </p:nvPicPr>
          <p:blipFill>
            <a:blip r:embed="rId5"/>
            <a:stretch>
              <a:fillRect/>
            </a:stretch>
          </p:blipFill>
          <p:spPr>
            <a:xfrm>
              <a:off x="7924800" y="4716181"/>
              <a:ext cx="2667000" cy="2158106"/>
            </a:xfrm>
            <a:prstGeom prst="rect">
              <a:avLst/>
            </a:prstGeom>
          </p:spPr>
        </p:pic>
        <p:sp>
          <p:nvSpPr>
            <p:cNvPr id="5" name="TextBox 29">
              <a:extLst>
                <a:ext uri="{FF2B5EF4-FFF2-40B4-BE49-F238E27FC236}">
                  <a16:creationId xmlns:a16="http://schemas.microsoft.com/office/drawing/2014/main" id="{54813160-C3D0-E084-965D-938C7A3895B0}"/>
                </a:ext>
              </a:extLst>
            </p:cNvPr>
            <p:cNvSpPr txBox="1"/>
            <p:nvPr/>
          </p:nvSpPr>
          <p:spPr>
            <a:xfrm>
              <a:off x="7660718" y="4894021"/>
              <a:ext cx="3505200" cy="699679"/>
            </a:xfrm>
            <a:prstGeom prst="rect">
              <a:avLst/>
            </a:prstGeom>
            <a:solidFill>
              <a:schemeClr val="accent1">
                <a:lumMod val="60000"/>
                <a:lumOff val="40000"/>
              </a:schemeClr>
            </a:solidFill>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2800" b="1" i="0" u="none" strike="noStrike" kern="1200" cap="none" spc="-133"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Luyện</a:t>
              </a:r>
              <a:r>
                <a:rPr kumimoji="0" lang="en-US" sz="2800" b="1"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133"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133"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nhóm</a:t>
              </a:r>
              <a:r>
                <a:rPr kumimoji="0" lang="en-US" sz="2800" b="1"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133"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đôi</a:t>
              </a:r>
              <a:endParaRPr kumimoji="0" lang="en-US" sz="2800" b="1"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7" name="Rectangle 6">
            <a:extLst>
              <a:ext uri="{FF2B5EF4-FFF2-40B4-BE49-F238E27FC236}">
                <a16:creationId xmlns:a16="http://schemas.microsoft.com/office/drawing/2014/main" id="{5134043E-9A21-5D3D-FC92-A4B0AF1F24AF}"/>
              </a:ext>
            </a:extLst>
          </p:cNvPr>
          <p:cNvSpPr/>
          <p:nvPr/>
        </p:nvSpPr>
        <p:spPr>
          <a:xfrm>
            <a:off x="451681" y="673065"/>
            <a:ext cx="11658601" cy="4431983"/>
          </a:xfrm>
          <a:prstGeom prst="rect">
            <a:avLst/>
          </a:prstGeom>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Có</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lần, cô giáo ra cho chúng tôi một đề văn ở lớp: “Em đã làm gì để giúp đỡ mẹ?”</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Tôi loay hoay mất một lúc, rồi cầm bút và bắt đầu viết: “Em đã nhiều lần giúp đỡ mẹ. Em quét nhà và rửa bát đĩa. Đôi khi, em giặt khăn mùi soa”</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Đến</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đây, tôi bỗng thấy bí. Quả thật, ở nhà, mẹ thường làm mọi việc. Thỉnh thoảng, mẹ bận, định bảo tôi giúp việc này việc kia, nhưng thấy tôi đang học, mẹ lại thôi.</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Tôi nhìn sang Liu-xi-a, thấy bạn ấy đang viết lia lịa. Thế là tôi bỗng nhớ có lần tôi giặt bít tất của mình,</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bèn viết thêm: “Em còn giặt bít tất”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609539"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Nhưng</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Mấy</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hôm sau, sáng Chủ nhật, mẹ bảo tôi:</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Cô-li-a này! Hôm nay con giặt áo sơ mi và quần áo lót đi nhé!</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Tôi tròn xoe mắt. Nhưng rồi tôi vui vẻ nhận lời, vì đó là việc làm mà tôi đã nói trong bài tập làm văn.</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Nunito Black" pitchFamily="2" charset="0"/>
                <a:ea typeface="+mn-ea"/>
                <a:cs typeface="+mn-cs"/>
              </a:rPr>
              <a:t>(Theo Pi-vô-va-rô-ra)</a:t>
            </a:r>
            <a:endParaRPr kumimoji="0" lang="en-US" sz="2000" b="1"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sp>
        <p:nvSpPr>
          <p:cNvPr id="10" name="TextBox 29">
            <a:extLst>
              <a:ext uri="{FF2B5EF4-FFF2-40B4-BE49-F238E27FC236}">
                <a16:creationId xmlns:a16="http://schemas.microsoft.com/office/drawing/2014/main" id="{ECE13AB2-1FE7-5B08-D8EA-1C2F07D9D5F0}"/>
              </a:ext>
            </a:extLst>
          </p:cNvPr>
          <p:cNvSpPr txBox="1"/>
          <p:nvPr/>
        </p:nvSpPr>
        <p:spPr>
          <a:xfrm>
            <a:off x="3657600" y="28960"/>
            <a:ext cx="4648200" cy="711733"/>
          </a:xfrm>
          <a:prstGeom prst="rect">
            <a:avLst/>
          </a:prstGeom>
        </p:spPr>
        <p:txBody>
          <a:bodyPr wrap="square" lIns="0" tIns="0" rIns="0" bIns="0" rtlCol="0" anchor="t">
            <a:spAutoFit/>
          </a:bodyPr>
          <a:lstStyle/>
          <a:p>
            <a:pPr algn="ctr">
              <a:lnSpc>
                <a:spcPts val="6400"/>
              </a:lnSpc>
              <a:spcBef>
                <a:spcPct val="0"/>
              </a:spcBef>
            </a:pPr>
            <a:r>
              <a:rPr lang="en-US" sz="2800" b="1" spc="-133" dirty="0" err="1">
                <a:solidFill>
                  <a:srgbClr val="FF0000"/>
                </a:solidFill>
                <a:latin typeface="Times New Roman" panose="02020603050405020304" pitchFamily="18" charset="0"/>
                <a:cs typeface="Times New Roman" panose="02020603050405020304" pitchFamily="18" charset="0"/>
              </a:rPr>
              <a:t>Bài</a:t>
            </a:r>
            <a:r>
              <a:rPr lang="en-US" sz="2800" b="1" spc="-133" dirty="0">
                <a:solidFill>
                  <a:srgbClr val="FF0000"/>
                </a:solidFill>
                <a:latin typeface="Times New Roman" panose="02020603050405020304" pitchFamily="18" charset="0"/>
                <a:cs typeface="Times New Roman" panose="02020603050405020304" pitchFamily="18" charset="0"/>
              </a:rPr>
              <a:t> </a:t>
            </a:r>
            <a:r>
              <a:rPr lang="en-US" sz="2800" b="1" spc="-133" dirty="0" err="1">
                <a:solidFill>
                  <a:srgbClr val="FF0000"/>
                </a:solidFill>
                <a:latin typeface="Times New Roman" panose="02020603050405020304" pitchFamily="18" charset="0"/>
                <a:cs typeface="Times New Roman" panose="02020603050405020304" pitchFamily="18" charset="0"/>
              </a:rPr>
              <a:t>tập</a:t>
            </a:r>
            <a:r>
              <a:rPr lang="en-US" sz="2800" b="1" spc="-133" dirty="0">
                <a:solidFill>
                  <a:srgbClr val="FF0000"/>
                </a:solidFill>
                <a:latin typeface="Times New Roman" panose="02020603050405020304" pitchFamily="18" charset="0"/>
                <a:cs typeface="Times New Roman" panose="02020603050405020304" pitchFamily="18" charset="0"/>
              </a:rPr>
              <a:t> </a:t>
            </a:r>
            <a:r>
              <a:rPr lang="en-US" sz="2800" b="1" spc="-133" dirty="0" err="1">
                <a:solidFill>
                  <a:srgbClr val="FF0000"/>
                </a:solidFill>
                <a:latin typeface="Times New Roman" panose="02020603050405020304" pitchFamily="18" charset="0"/>
                <a:cs typeface="Times New Roman" panose="02020603050405020304" pitchFamily="18" charset="0"/>
              </a:rPr>
              <a:t>làm</a:t>
            </a:r>
            <a:r>
              <a:rPr lang="en-US" sz="2800" b="1" spc="-133" dirty="0">
                <a:solidFill>
                  <a:srgbClr val="FF0000"/>
                </a:solidFill>
                <a:latin typeface="Times New Roman" panose="02020603050405020304" pitchFamily="18" charset="0"/>
                <a:cs typeface="Times New Roman" panose="02020603050405020304" pitchFamily="18" charset="0"/>
              </a:rPr>
              <a:t> </a:t>
            </a:r>
            <a:r>
              <a:rPr lang="en-US" sz="2800" b="1" spc="-133" dirty="0" err="1">
                <a:solidFill>
                  <a:srgbClr val="FF0000"/>
                </a:solidFill>
                <a:latin typeface="Times New Roman" panose="02020603050405020304" pitchFamily="18" charset="0"/>
                <a:cs typeface="Times New Roman" panose="02020603050405020304" pitchFamily="18" charset="0"/>
              </a:rPr>
              <a:t>văn</a:t>
            </a:r>
            <a:endParaRPr lang="en-US" sz="2800" b="1" spc="-133"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64592"/>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2623003" y="178155"/>
            <a:ext cx="8229600"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4800" b="0" i="0" u="none" strike="noStrike" kern="1200" cap="none" spc="0" normalizeH="0" baseline="0" noProof="0" dirty="0" err="1">
                <a:ln>
                  <a:noFill/>
                </a:ln>
                <a:solidFill>
                  <a:srgbClr val="F9A72D"/>
                </a:solidFill>
                <a:effectLst/>
                <a:uLnTx/>
                <a:uFillTx/>
                <a:latin typeface="Sigmar One" panose="00000500000000000000" pitchFamily="2" charset="0"/>
                <a:ea typeface="+mn-ea"/>
                <a:cs typeface="+mn-cs"/>
              </a:rPr>
              <a:t>Thực</a:t>
            </a:r>
            <a:r>
              <a:rPr kumimoji="0" lang="en-US" sz="4800" b="0" i="0" u="none" strike="noStrike" kern="1200" cap="none" spc="0" normalizeH="0" baseline="0" noProof="0" dirty="0">
                <a:ln>
                  <a:noFill/>
                </a:ln>
                <a:solidFill>
                  <a:srgbClr val="F9A72D"/>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a:ln>
                  <a:noFill/>
                </a:ln>
                <a:solidFill>
                  <a:srgbClr val="F9A72D"/>
                </a:solidFill>
                <a:effectLst/>
                <a:uLnTx/>
                <a:uFillTx/>
                <a:latin typeface="Sigmar One" panose="00000500000000000000" pitchFamily="2" charset="0"/>
                <a:ea typeface="+mn-ea"/>
                <a:cs typeface="+mn-cs"/>
              </a:rPr>
              <a:t>hành-Luyện</a:t>
            </a:r>
            <a:r>
              <a:rPr kumimoji="0" lang="en-US" sz="4800" b="0" i="0" u="none" strike="noStrike" kern="1200" cap="none" spc="0" normalizeH="0" baseline="0" noProof="0" dirty="0">
                <a:ln>
                  <a:noFill/>
                </a:ln>
                <a:solidFill>
                  <a:srgbClr val="F9A72D"/>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a:ln>
                  <a:noFill/>
                </a:ln>
                <a:solidFill>
                  <a:srgbClr val="F9A72D"/>
                </a:solidFill>
                <a:effectLst/>
                <a:uLnTx/>
                <a:uFillTx/>
                <a:latin typeface="Sigmar One" panose="00000500000000000000" pitchFamily="2" charset="0"/>
                <a:ea typeface="+mn-ea"/>
                <a:cs typeface="+mn-cs"/>
              </a:rPr>
              <a:t>tập</a:t>
            </a:r>
            <a:endParaRPr kumimoji="0" lang="en-US" sz="4800" b="0" i="0" u="none" strike="noStrike" kern="1200" cap="none" spc="0" normalizeH="0" baseline="0" noProof="0" dirty="0">
              <a:ln>
                <a:noFill/>
              </a:ln>
              <a:solidFill>
                <a:srgbClr val="F9A72D"/>
              </a:solidFill>
              <a:effectLst/>
              <a:uLnTx/>
              <a:uFillTx/>
              <a:latin typeface="Sigmar One" panose="00000500000000000000" pitchFamily="2" charset="0"/>
              <a:ea typeface="+mn-ea"/>
              <a:cs typeface="+mn-cs"/>
            </a:endParaRPr>
          </a:p>
        </p:txBody>
      </p:sp>
      <p:pic>
        <p:nvPicPr>
          <p:cNvPr id="5" name="Picture 4">
            <a:extLst>
              <a:ext uri="{FF2B5EF4-FFF2-40B4-BE49-F238E27FC236}">
                <a16:creationId xmlns:a16="http://schemas.microsoft.com/office/drawing/2014/main" id="{EA04B427-438D-2CEC-BC79-2A35A02144B6}"/>
              </a:ext>
            </a:extLst>
          </p:cNvPr>
          <p:cNvPicPr>
            <a:picLocks noChangeAspect="1"/>
          </p:cNvPicPr>
          <p:nvPr/>
        </p:nvPicPr>
        <p:blipFill>
          <a:blip r:embed="rId4"/>
          <a:stretch>
            <a:fillRect/>
          </a:stretch>
        </p:blipFill>
        <p:spPr>
          <a:xfrm>
            <a:off x="4953000" y="3017605"/>
            <a:ext cx="3962400" cy="3206330"/>
          </a:xfrm>
          <a:prstGeom prst="rect">
            <a:avLst/>
          </a:prstGeom>
        </p:spPr>
      </p:pic>
      <p:sp>
        <p:nvSpPr>
          <p:cNvPr id="2" name="Cloud 1">
            <a:extLst>
              <a:ext uri="{FF2B5EF4-FFF2-40B4-BE49-F238E27FC236}">
                <a16:creationId xmlns:a16="http://schemas.microsoft.com/office/drawing/2014/main" id="{4A87D37C-BF70-D35B-EEFF-2D43363830C4}"/>
              </a:ext>
            </a:extLst>
          </p:cNvPr>
          <p:cNvSpPr/>
          <p:nvPr/>
        </p:nvSpPr>
        <p:spPr>
          <a:xfrm>
            <a:off x="5119183" y="2577473"/>
            <a:ext cx="4130041" cy="1895856"/>
          </a:xfrm>
          <a:prstGeom prst="cloud">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Thảo</a:t>
            </a:r>
            <a:r>
              <a:rPr kumimoji="0" lang="en-US" sz="26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 </a:t>
            </a:r>
            <a:r>
              <a:rPr kumimoji="0" lang="en-US" sz="2600" b="0" i="0" u="none" strike="noStrike" kern="1200" cap="none" spc="0" normalizeH="0" baseline="0" noProof="0" dirty="0" err="1">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luận</a:t>
            </a:r>
            <a:r>
              <a:rPr kumimoji="0" lang="en-US" sz="26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 </a:t>
            </a:r>
            <a:r>
              <a:rPr kumimoji="0" lang="en-US" sz="2400" b="0" i="0" u="none" strike="noStrike" kern="1200" cap="none" spc="0" normalizeH="0" baseline="0" noProof="0" dirty="0" err="1">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nhóm</a:t>
            </a:r>
            <a:r>
              <a:rPr kumimoji="0" lang="en-US" sz="2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 4</a:t>
            </a:r>
            <a:endParaRPr kumimoji="0" lang="en-US" sz="26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endParaRPr>
          </a:p>
        </p:txBody>
      </p:sp>
    </p:spTree>
    <p:extLst>
      <p:ext uri="{BB962C8B-B14F-4D97-AF65-F5344CB8AC3E}">
        <p14:creationId xmlns:p14="http://schemas.microsoft.com/office/powerpoint/2010/main" val="120223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246632" y="76200"/>
            <a:ext cx="9698736" cy="160043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endParaRPr lang="en-US" sz="2800" b="1" dirty="0">
              <a:solidFill>
                <a:srgbClr val="0070C0"/>
              </a:solidFill>
              <a:latin typeface="Nunito Black" pitchFamily="2" charset="0"/>
              <a:ea typeface="Open Sans" panose="020B0606030504020204" pitchFamily="34" charset="0"/>
              <a:cs typeface="Open Sans" panose="020B0606030504020204" pitchFamily="34" charset="0"/>
            </a:endParaRPr>
          </a:p>
          <a:p>
            <a:r>
              <a:rPr lang="en-US" sz="3200" b="1" dirty="0" err="1">
                <a:solidFill>
                  <a:srgbClr val="0070C0"/>
                </a:solidFill>
                <a:latin typeface="Times New Roman" pitchFamily="18" charset="0"/>
                <a:ea typeface="Open Sans" panose="020B0606030504020204" pitchFamily="34" charset="0"/>
                <a:cs typeface="Times New Roman" pitchFamily="18" charset="0"/>
              </a:rPr>
              <a:t>Câu</a:t>
            </a:r>
            <a:r>
              <a:rPr lang="en-US" sz="3200" b="1" dirty="0">
                <a:solidFill>
                  <a:srgbClr val="0070C0"/>
                </a:solidFill>
                <a:latin typeface="Times New Roman" pitchFamily="18" charset="0"/>
                <a:ea typeface="Open Sans" panose="020B0606030504020204" pitchFamily="34" charset="0"/>
                <a:cs typeface="Times New Roman" pitchFamily="18" charset="0"/>
              </a:rPr>
              <a:t> 1</a:t>
            </a:r>
            <a:r>
              <a:rPr lang="en-US" sz="3200" dirty="0">
                <a:solidFill>
                  <a:srgbClr val="0070C0"/>
                </a:solidFill>
                <a:latin typeface="Times New Roman" pitchFamily="18" charset="0"/>
                <a:ea typeface="Open Sans" panose="020B0606030504020204" pitchFamily="34" charset="0"/>
                <a:cs typeface="Times New Roman" pitchFamily="18" charset="0"/>
              </a:rPr>
              <a:t>: </a:t>
            </a:r>
            <a:r>
              <a:rPr lang="en-US" sz="3200" dirty="0" err="1">
                <a:latin typeface="Times New Roman" pitchFamily="18" charset="0"/>
                <a:cs typeface="Times New Roman" pitchFamily="18" charset="0"/>
              </a:rPr>
              <a:t>Nhắc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a:t>
            </a:r>
          </a:p>
          <a:p>
            <a:endParaRPr lang="en-US" sz="2800" dirty="0">
              <a:latin typeface="Nunito Black" pitchFamily="2"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3" name="TextBox 2">
            <a:hlinkClick r:id="rId4" action="ppaction://hlinksldjump"/>
            <a:extLst>
              <a:ext uri="{FF2B5EF4-FFF2-40B4-BE49-F238E27FC236}">
                <a16:creationId xmlns:a16="http://schemas.microsoft.com/office/drawing/2014/main" id="{9D712FB9-3456-9B5A-DD9D-4C1C85EDBCF5}"/>
              </a:ext>
            </a:extLst>
          </p:cNvPr>
          <p:cNvSpPr txBox="1"/>
          <p:nvPr/>
        </p:nvSpPr>
        <p:spPr>
          <a:xfrm>
            <a:off x="1246633" y="1752600"/>
            <a:ext cx="9698735" cy="160043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endParaRPr lang="en-US" sz="2800" b="1" dirty="0">
              <a:solidFill>
                <a:srgbClr val="0070C0"/>
              </a:solidFill>
              <a:latin typeface="Nunito Black" pitchFamily="2" charset="0"/>
              <a:ea typeface="Open Sans" panose="020B0606030504020204" pitchFamily="34" charset="0"/>
              <a:cs typeface="Open Sans" panose="020B0606030504020204" pitchFamily="34" charset="0"/>
            </a:endParaRPr>
          </a:p>
          <a:p>
            <a:r>
              <a:rPr lang="en-US" sz="3200" b="1" dirty="0" err="1">
                <a:solidFill>
                  <a:srgbClr val="0070C0"/>
                </a:solidFill>
                <a:latin typeface="Times New Roman" pitchFamily="18" charset="0"/>
                <a:ea typeface="Open Sans" panose="020B0606030504020204" pitchFamily="34" charset="0"/>
                <a:cs typeface="Times New Roman" pitchFamily="18" charset="0"/>
              </a:rPr>
              <a:t>Câu</a:t>
            </a:r>
            <a:r>
              <a:rPr lang="en-US" sz="3200" b="1" dirty="0">
                <a:solidFill>
                  <a:srgbClr val="0070C0"/>
                </a:solidFill>
                <a:latin typeface="Times New Roman" pitchFamily="18" charset="0"/>
                <a:ea typeface="Open Sans" panose="020B0606030504020204" pitchFamily="34" charset="0"/>
                <a:cs typeface="Times New Roman" pitchFamily="18" charset="0"/>
              </a:rPr>
              <a:t> 2</a:t>
            </a:r>
            <a:r>
              <a:rPr lang="en-US" sz="3200" dirty="0">
                <a:solidFill>
                  <a:srgbClr val="0070C0"/>
                </a:solidFill>
                <a:latin typeface="Times New Roman" pitchFamily="18" charset="0"/>
                <a:ea typeface="Open Sans" panose="020B0606030504020204" pitchFamily="34" charset="0"/>
                <a:cs typeface="Times New Roman" pitchFamily="18" charset="0"/>
              </a:rPr>
              <a:t>: </a:t>
            </a:r>
            <a:r>
              <a:rPr lang="en-US" sz="3200" dirty="0" err="1">
                <a:solidFill>
                  <a:srgbClr val="000000"/>
                </a:solidFill>
                <a:latin typeface="Times New Roman" pitchFamily="18" charset="0"/>
                <a:cs typeface="Times New Roman" pitchFamily="18" charset="0"/>
              </a:rPr>
              <a:t>Vì</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sao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Cô</a:t>
            </a:r>
            <a:r>
              <a:rPr lang="en-US" sz="3200" dirty="0">
                <a:solidFill>
                  <a:srgbClr val="000000"/>
                </a:solidFill>
                <a:latin typeface="Times New Roman" pitchFamily="18" charset="0"/>
                <a:cs typeface="Times New Roman" pitchFamily="18" charset="0"/>
              </a:rPr>
              <a:t>-li-a </a:t>
            </a:r>
            <a:r>
              <a:rPr lang="en-US" sz="3200" dirty="0" err="1">
                <a:solidFill>
                  <a:srgbClr val="000000"/>
                </a:solidFill>
                <a:latin typeface="Times New Roman" pitchFamily="18" charset="0"/>
                <a:cs typeface="Times New Roman" pitchFamily="18" charset="0"/>
              </a:rPr>
              <a:t>gặp</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khó</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khăn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với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đề</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văn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này</a:t>
            </a:r>
            <a:r>
              <a:rPr lang="en-US" sz="3200" dirty="0">
                <a:solidFill>
                  <a:srgbClr val="000000"/>
                </a:solidFill>
                <a:latin typeface="Times New Roman" pitchFamily="18" charset="0"/>
                <a:cs typeface="Times New Roman" pitchFamily="18" charset="0"/>
              </a:rPr>
              <a:t>?</a:t>
            </a:r>
          </a:p>
          <a:p>
            <a:endParaRPr lang="en-US" sz="2800" dirty="0">
              <a:solidFill>
                <a:srgbClr val="000000"/>
              </a:solidFill>
              <a:latin typeface="Nunito Black" pitchFamily="2"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1B7AE66D-2747-D003-BE79-82C9036B8B94}"/>
              </a:ext>
            </a:extLst>
          </p:cNvPr>
          <p:cNvSpPr txBox="1"/>
          <p:nvPr/>
        </p:nvSpPr>
        <p:spPr>
          <a:xfrm>
            <a:off x="1143454" y="3429000"/>
            <a:ext cx="9801914" cy="1600438"/>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endParaRPr lang="en-US" sz="2800" b="1" i="0" dirty="0">
              <a:solidFill>
                <a:srgbClr val="2888E1"/>
              </a:solidFill>
              <a:effectLst/>
              <a:latin typeface="Nunito Black" pitchFamily="2" charset="0"/>
            </a:endParaRPr>
          </a:p>
          <a:p>
            <a:r>
              <a:rPr lang="vi-VN" sz="3200" b="1" i="0" dirty="0">
                <a:solidFill>
                  <a:srgbClr val="2888E1"/>
                </a:solidFill>
                <a:effectLst/>
                <a:latin typeface="Times New Roman" pitchFamily="18" charset="0"/>
                <a:cs typeface="Times New Roman" pitchFamily="18" charset="0"/>
              </a:rPr>
              <a:t>Câu 3</a:t>
            </a:r>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Để bài văn dài hơn, Cô-li-a đã làm gì?</a:t>
            </a:r>
            <a:endParaRPr lang="en-US" sz="3200" dirty="0">
              <a:solidFill>
                <a:srgbClr val="000000"/>
              </a:solidFill>
              <a:latin typeface="Times New Roman" pitchFamily="18" charset="0"/>
              <a:cs typeface="Times New Roman" pitchFamily="18" charset="0"/>
            </a:endParaRPr>
          </a:p>
          <a:p>
            <a:endParaRPr lang="vi-VN" sz="2800" b="0" i="0" dirty="0">
              <a:solidFill>
                <a:srgbClr val="000000"/>
              </a:solidFill>
              <a:effectLst/>
              <a:latin typeface="Nunito Black" pitchFamily="2" charset="0"/>
            </a:endParaRPr>
          </a:p>
        </p:txBody>
      </p:sp>
      <p:sp>
        <p:nvSpPr>
          <p:cNvPr id="6" name="TextBox 5">
            <a:extLst>
              <a:ext uri="{FF2B5EF4-FFF2-40B4-BE49-F238E27FC236}">
                <a16:creationId xmlns:a16="http://schemas.microsoft.com/office/drawing/2014/main" id="{1C62A5CB-BDCC-51D8-0122-8C61E843F1E0}"/>
              </a:ext>
            </a:extLst>
          </p:cNvPr>
          <p:cNvSpPr txBox="1"/>
          <p:nvPr/>
        </p:nvSpPr>
        <p:spPr>
          <a:xfrm>
            <a:off x="1106227" y="5105400"/>
            <a:ext cx="9801914" cy="1191816"/>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1" i="0" dirty="0">
                <a:solidFill>
                  <a:srgbClr val="2888E1"/>
                </a:solidFill>
                <a:effectLst/>
                <a:latin typeface="Times New Roman" pitchFamily="18" charset="0"/>
                <a:cs typeface="Times New Roman" pitchFamily="18" charset="0"/>
              </a:rPr>
              <a:t>Câu </a:t>
            </a:r>
            <a:r>
              <a:rPr lang="en-GB" sz="3200" b="1" i="0" dirty="0">
                <a:solidFill>
                  <a:srgbClr val="2888E1"/>
                </a:solidFill>
                <a:effectLst/>
                <a:latin typeface="Times New Roman" pitchFamily="18" charset="0"/>
                <a:cs typeface="Times New Roman" pitchFamily="18" charset="0"/>
              </a:rPr>
              <a:t>4</a:t>
            </a:r>
            <a:r>
              <a:rPr lang="en-US" sz="3200" dirty="0">
                <a:solidFill>
                  <a:srgbClr val="000000"/>
                </a:solidFill>
                <a:latin typeface="Times New Roman" pitchFamily="18" charset="0"/>
                <a:cs typeface="Times New Roman" pitchFamily="18" charset="0"/>
              </a:rPr>
              <a:t>: Em </a:t>
            </a:r>
            <a:r>
              <a:rPr lang="en-US" sz="3200" dirty="0" err="1">
                <a:solidFill>
                  <a:srgbClr val="000000"/>
                </a:solidFill>
                <a:latin typeface="Times New Roman" pitchFamily="18" charset="0"/>
                <a:cs typeface="Times New Roman" pitchFamily="18" charset="0"/>
              </a:rPr>
              <a:t>hãy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giải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thích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vì</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sao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Cô</a:t>
            </a:r>
            <a:r>
              <a:rPr lang="en-US" sz="3200" dirty="0">
                <a:solidFill>
                  <a:srgbClr val="000000"/>
                </a:solidFill>
                <a:latin typeface="Times New Roman" pitchFamily="18" charset="0"/>
                <a:cs typeface="Times New Roman" pitchFamily="18" charset="0"/>
              </a:rPr>
              <a:t>-li-a </a:t>
            </a:r>
            <a:r>
              <a:rPr lang="en-US" sz="3200" dirty="0" err="1">
                <a:solidFill>
                  <a:srgbClr val="000000"/>
                </a:solidFill>
                <a:latin typeface="Times New Roman" pitchFamily="18" charset="0"/>
                <a:cs typeface="Times New Roman" pitchFamily="18" charset="0"/>
              </a:rPr>
              <a:t>vui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vẻ</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nhận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lời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mẹ</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làm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việc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nhà</a:t>
            </a:r>
            <a:r>
              <a:rPr lang="en-US" sz="3200" dirty="0">
                <a:solidFill>
                  <a:srgbClr val="000000"/>
                </a:solidFill>
                <a:latin typeface="Times New Roman" pitchFamily="18" charset="0"/>
                <a:cs typeface="Times New Roman" pitchFamily="18" charset="0"/>
              </a:rPr>
              <a:t>?</a:t>
            </a:r>
            <a:endParaRPr lang="vi-VN" sz="2800" b="0" i="0" dirty="0">
              <a:solidFill>
                <a:srgbClr val="000000"/>
              </a:solidFill>
              <a:effectLst/>
              <a:latin typeface="Nunito Black" pitchFamily="2" charset="0"/>
            </a:endParaRPr>
          </a:p>
        </p:txBody>
      </p:sp>
    </p:spTree>
    <p:extLst>
      <p:ext uri="{BB962C8B-B14F-4D97-AF65-F5344CB8AC3E}">
        <p14:creationId xmlns:p14="http://schemas.microsoft.com/office/powerpoint/2010/main" val="3629525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33608" y="3429000"/>
            <a:ext cx="8229600" cy="1905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219200" y="1676400"/>
            <a:ext cx="9245644" cy="160043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endParaRPr lang="en-US" sz="2800" b="1" dirty="0">
              <a:solidFill>
                <a:srgbClr val="0070C0"/>
              </a:solidFill>
              <a:latin typeface="Nunito Black" pitchFamily="2" charset="0"/>
              <a:ea typeface="Open Sans" panose="020B0606030504020204" pitchFamily="34" charset="0"/>
              <a:cs typeface="Open Sans" panose="020B0606030504020204" pitchFamily="34" charset="0"/>
            </a:endParaRPr>
          </a:p>
          <a:p>
            <a:r>
              <a:rPr lang="en-US" sz="3200" b="1" dirty="0" err="1">
                <a:solidFill>
                  <a:srgbClr val="0070C0"/>
                </a:solidFill>
                <a:latin typeface="Times New Roman" pitchFamily="18" charset="0"/>
                <a:ea typeface="Open Sans" panose="020B0606030504020204" pitchFamily="34" charset="0"/>
                <a:cs typeface="Times New Roman" pitchFamily="18" charset="0"/>
              </a:rPr>
              <a:t>Câu</a:t>
            </a:r>
            <a:r>
              <a:rPr lang="en-US" sz="3200" b="1" dirty="0">
                <a:solidFill>
                  <a:srgbClr val="0070C0"/>
                </a:solidFill>
                <a:latin typeface="Times New Roman" pitchFamily="18" charset="0"/>
                <a:ea typeface="Open Sans" panose="020B0606030504020204" pitchFamily="34" charset="0"/>
                <a:cs typeface="Times New Roman" pitchFamily="18" charset="0"/>
              </a:rPr>
              <a:t> 2</a:t>
            </a:r>
            <a:r>
              <a:rPr lang="en-US" sz="3200" dirty="0">
                <a:solidFill>
                  <a:srgbClr val="0070C0"/>
                </a:solidFill>
                <a:latin typeface="Times New Roman" pitchFamily="18" charset="0"/>
                <a:ea typeface="Open Sans" panose="020B0606030504020204" pitchFamily="34" charset="0"/>
                <a:cs typeface="Times New Roman" pitchFamily="18" charset="0"/>
              </a:rPr>
              <a:t>: </a:t>
            </a:r>
            <a:r>
              <a:rPr lang="en-US" sz="3200" dirty="0" err="1">
                <a:solidFill>
                  <a:srgbClr val="000000"/>
                </a:solidFill>
                <a:latin typeface="Times New Roman" pitchFamily="18" charset="0"/>
                <a:cs typeface="Times New Roman" pitchFamily="18" charset="0"/>
              </a:rPr>
              <a:t>Vì</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sao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Cô</a:t>
            </a:r>
            <a:r>
              <a:rPr lang="en-US" sz="3200" dirty="0">
                <a:solidFill>
                  <a:srgbClr val="000000"/>
                </a:solidFill>
                <a:latin typeface="Times New Roman" pitchFamily="18" charset="0"/>
                <a:cs typeface="Times New Roman" pitchFamily="18" charset="0"/>
              </a:rPr>
              <a:t>-li-a </a:t>
            </a:r>
            <a:r>
              <a:rPr lang="en-US" sz="3200" dirty="0" err="1">
                <a:solidFill>
                  <a:srgbClr val="000000"/>
                </a:solidFill>
                <a:latin typeface="Times New Roman" pitchFamily="18" charset="0"/>
                <a:cs typeface="Times New Roman" pitchFamily="18" charset="0"/>
              </a:rPr>
              <a:t>gặp</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khó</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khăn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với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đề</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văn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này</a:t>
            </a:r>
            <a:r>
              <a:rPr lang="en-US" sz="3200" dirty="0">
                <a:solidFill>
                  <a:srgbClr val="000000"/>
                </a:solidFill>
                <a:latin typeface="Times New Roman" pitchFamily="18" charset="0"/>
                <a:cs typeface="Times New Roman" pitchFamily="18" charset="0"/>
              </a:rPr>
              <a:t>?</a:t>
            </a:r>
          </a:p>
          <a:p>
            <a:endParaRPr lang="en-US" sz="2800" dirty="0">
              <a:solidFill>
                <a:srgbClr val="000000"/>
              </a:solidFill>
              <a:latin typeface="Nunito Black"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4" name="Oval 3"/>
          <p:cNvSpPr/>
          <p:nvPr/>
        </p:nvSpPr>
        <p:spPr>
          <a:xfrm>
            <a:off x="1676400" y="4707636"/>
            <a:ext cx="533400" cy="5745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8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145326" y="109176"/>
            <a:ext cx="9698736" cy="160043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Open Sans" panose="020B0606030504020204" pitchFamily="34" charset="0"/>
                <a:cs typeface="Times New Roman" pitchFamily="18" charset="0"/>
              </a:rPr>
              <a:t>Câu</a:t>
            </a:r>
            <a:r>
              <a:rPr kumimoji="0" lang="en-US" sz="3200" b="1" i="0" u="none" strike="noStrike" kern="1200" cap="none" spc="0" normalizeH="0" baseline="0" noProof="0" dirty="0">
                <a:ln>
                  <a:noFill/>
                </a:ln>
                <a:solidFill>
                  <a:srgbClr val="0070C0"/>
                </a:solidFill>
                <a:effectLst/>
                <a:uLnTx/>
                <a:uFillTx/>
                <a:latin typeface="Times New Roman" pitchFamily="18" charset="0"/>
                <a:ea typeface="Open Sans" panose="020B0606030504020204" pitchFamily="34" charset="0"/>
                <a:cs typeface="Times New Roman" pitchFamily="18" charset="0"/>
              </a:rPr>
              <a:t> 1</a:t>
            </a:r>
            <a:r>
              <a:rPr kumimoji="0" lang="en-US" sz="3200" b="0" i="0" u="none" strike="noStrike" kern="1200" cap="none" spc="0" normalizeH="0" baseline="0" noProof="0" dirty="0">
                <a:ln>
                  <a:noFill/>
                </a:ln>
                <a:solidFill>
                  <a:srgbClr val="0070C0"/>
                </a:solidFill>
                <a:effectLst/>
                <a:uLnTx/>
                <a:uFillTx/>
                <a:latin typeface="Times New Roman" pitchFamily="18" charset="0"/>
                <a:ea typeface="Open Sans" panose="020B060603050402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Nhắc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đề</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lớp</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3" name="TextBox 2">
            <a:hlinkClick r:id="rId4" action="ppaction://hlinksldjump"/>
            <a:extLst>
              <a:ext uri="{FF2B5EF4-FFF2-40B4-BE49-F238E27FC236}">
                <a16:creationId xmlns:a16="http://schemas.microsoft.com/office/drawing/2014/main" id="{9D712FB9-3456-9B5A-DD9D-4C1C85EDBCF5}"/>
              </a:ext>
            </a:extLst>
          </p:cNvPr>
          <p:cNvSpPr txBox="1"/>
          <p:nvPr/>
        </p:nvSpPr>
        <p:spPr>
          <a:xfrm>
            <a:off x="1142999" y="1752600"/>
            <a:ext cx="9698735" cy="160043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Open Sans" panose="020B0606030504020204" pitchFamily="34" charset="0"/>
                <a:cs typeface="Times New Roman" pitchFamily="18" charset="0"/>
              </a:rPr>
              <a:t>Câu</a:t>
            </a:r>
            <a:r>
              <a:rPr kumimoji="0" lang="en-US" sz="3200" b="1" i="0" u="none" strike="noStrike" kern="1200" cap="none" spc="0" normalizeH="0" baseline="0" noProof="0" dirty="0">
                <a:ln>
                  <a:noFill/>
                </a:ln>
                <a:solidFill>
                  <a:srgbClr val="0070C0"/>
                </a:solidFill>
                <a:effectLst/>
                <a:uLnTx/>
                <a:uFillTx/>
                <a:latin typeface="Times New Roman" pitchFamily="18" charset="0"/>
                <a:ea typeface="Open Sans" panose="020B0606030504020204" pitchFamily="34" charset="0"/>
                <a:cs typeface="Times New Roman" pitchFamily="18" charset="0"/>
              </a:rPr>
              <a:t> 2</a:t>
            </a:r>
            <a:r>
              <a:rPr kumimoji="0" lang="en-US" sz="3200" b="0" i="0" u="none" strike="noStrike" kern="1200" cap="none" spc="0" normalizeH="0" baseline="0" noProof="0" dirty="0">
                <a:ln>
                  <a:noFill/>
                </a:ln>
                <a:solidFill>
                  <a:srgbClr val="0070C0"/>
                </a:solidFill>
                <a:effectLst/>
                <a:uLnTx/>
                <a:uFillTx/>
                <a:latin typeface="Times New Roman" pitchFamily="18" charset="0"/>
                <a:ea typeface="Open Sans" panose="020B0606030504020204" pitchFamily="34" charset="0"/>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Vì</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sao</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Cô</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-li-a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gặp</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khó</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khăn</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với</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đề</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văn</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này</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1B7AE66D-2747-D003-BE79-82C9036B8B94}"/>
              </a:ext>
            </a:extLst>
          </p:cNvPr>
          <p:cNvSpPr txBox="1"/>
          <p:nvPr/>
        </p:nvSpPr>
        <p:spPr>
          <a:xfrm>
            <a:off x="1091409" y="3380326"/>
            <a:ext cx="9801914" cy="1600438"/>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2888E1"/>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888E1"/>
                </a:solidFill>
                <a:effectLst/>
                <a:uLnTx/>
                <a:uFillTx/>
                <a:latin typeface="Times New Roman" pitchFamily="18" charset="0"/>
                <a:ea typeface="+mn-ea"/>
                <a:cs typeface="Times New Roman" pitchFamily="18" charset="0"/>
              </a:rPr>
              <a:t>Câu 3</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Để bài văn dài hơn, Cô-li-a đã làm gì?</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sp>
        <p:nvSpPr>
          <p:cNvPr id="6" name="TextBox 5">
            <a:extLst>
              <a:ext uri="{FF2B5EF4-FFF2-40B4-BE49-F238E27FC236}">
                <a16:creationId xmlns:a16="http://schemas.microsoft.com/office/drawing/2014/main" id="{1C62A5CB-BDCC-51D8-0122-8C61E843F1E0}"/>
              </a:ext>
            </a:extLst>
          </p:cNvPr>
          <p:cNvSpPr txBox="1"/>
          <p:nvPr/>
        </p:nvSpPr>
        <p:spPr>
          <a:xfrm>
            <a:off x="1026441" y="5042487"/>
            <a:ext cx="9801914" cy="166854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2888E1"/>
              </a:solidFill>
              <a:effectLst/>
              <a:uLnTx/>
              <a:uFillTx/>
              <a:latin typeface="Nunito Black" pitchFamily="2" charset="0"/>
              <a:ea typeface="+mn-ea"/>
              <a:cs typeface="+mn-cs"/>
            </a:endParaRPr>
          </a:p>
          <a:p>
            <a:pPr lvl="0"/>
            <a:r>
              <a:rPr kumimoji="0" lang="vi-VN" sz="3200" b="1" i="0" u="none" strike="noStrike" kern="1200" cap="none" spc="0" normalizeH="0" baseline="0" noProof="0" dirty="0">
                <a:ln>
                  <a:noFill/>
                </a:ln>
                <a:solidFill>
                  <a:srgbClr val="2888E1"/>
                </a:solidFill>
                <a:effectLst/>
                <a:uLnTx/>
                <a:uFillTx/>
                <a:latin typeface="Times New Roman" pitchFamily="18" charset="0"/>
                <a:ea typeface="+mn-ea"/>
                <a:cs typeface="Times New Roman" pitchFamily="18" charset="0"/>
              </a:rPr>
              <a:t>Câu </a:t>
            </a:r>
            <a:r>
              <a:rPr kumimoji="0" lang="en-GB" sz="3200" b="1" i="0" u="none" strike="noStrike" kern="1200" cap="none" spc="0" normalizeH="0" baseline="0" noProof="0" dirty="0">
                <a:ln>
                  <a:noFill/>
                </a:ln>
                <a:solidFill>
                  <a:srgbClr val="2888E1"/>
                </a:solidFill>
                <a:effectLst/>
                <a:uLnTx/>
                <a:uFillTx/>
                <a:latin typeface="Times New Roman" pitchFamily="18" charset="0"/>
                <a:ea typeface="+mn-ea"/>
                <a:cs typeface="Times New Roman" pitchFamily="18" charset="0"/>
              </a:rPr>
              <a:t>4</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lang="en-US" sz="3200" dirty="0">
                <a:solidFill>
                  <a:srgbClr val="000000"/>
                </a:solidFill>
                <a:latin typeface="Times New Roman" panose="02020603050405020304" pitchFamily="18" charset="0"/>
                <a:cs typeface="Times New Roman" panose="02020603050405020304" pitchFamily="18" charset="0"/>
              </a:rPr>
              <a:t>Em </a:t>
            </a:r>
            <a:r>
              <a:rPr lang="en-US" sz="3200" dirty="0" err="1">
                <a:solidFill>
                  <a:srgbClr val="000000"/>
                </a:solidFill>
                <a:latin typeface="Times New Roman" panose="02020603050405020304" pitchFamily="18" charset="0"/>
                <a:cs typeface="Times New Roman" panose="02020603050405020304" pitchFamily="18" charset="0"/>
              </a:rPr>
              <a:t>hãy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thích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vì</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Cô</a:t>
            </a:r>
            <a:r>
              <a:rPr lang="en-US" sz="3200" dirty="0">
                <a:solidFill>
                  <a:srgbClr val="000000"/>
                </a:solidFill>
                <a:latin typeface="Times New Roman" panose="02020603050405020304" pitchFamily="18" charset="0"/>
                <a:cs typeface="Times New Roman" panose="02020603050405020304" pitchFamily="18" charset="0"/>
              </a:rPr>
              <a:t>-li-a </a:t>
            </a:r>
            <a:r>
              <a:rPr lang="en-US" sz="3200" dirty="0" err="1">
                <a:solidFill>
                  <a:srgbClr val="000000"/>
                </a:solidFill>
                <a:latin typeface="Times New Roman" panose="02020603050405020304" pitchFamily="18" charset="0"/>
                <a:cs typeface="Times New Roman" panose="02020603050405020304" pitchFamily="18" charset="0"/>
              </a:rPr>
              <a:t>vui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vẻ</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mẹ</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việc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nhà</a:t>
            </a:r>
            <a:r>
              <a:rPr lang="en-US" sz="3200" dirty="0">
                <a:solidFill>
                  <a:srgbClr val="000000"/>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702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2"/>
          <a:srcRect t="14694" b="21814"/>
          <a:stretch/>
        </p:blipFill>
        <p:spPr>
          <a:xfrm>
            <a:off x="4997" y="109176"/>
            <a:ext cx="1002831" cy="838201"/>
          </a:xfrm>
          <a:prstGeom prst="rect">
            <a:avLst/>
          </a:prstGeom>
        </p:spPr>
      </p:pic>
      <p:sp>
        <p:nvSpPr>
          <p:cNvPr id="11" name="TextBox 10">
            <a:extLst>
              <a:ext uri="{FF2B5EF4-FFF2-40B4-BE49-F238E27FC236}">
                <a16:creationId xmlns:a16="http://schemas.microsoft.com/office/drawing/2014/main" id="{6F83456C-C951-CDE7-BAE3-6278941DCDEE}"/>
              </a:ext>
            </a:extLst>
          </p:cNvPr>
          <p:cNvSpPr txBox="1"/>
          <p:nvPr/>
        </p:nvSpPr>
        <p:spPr>
          <a:xfrm>
            <a:off x="839725" y="1364612"/>
            <a:ext cx="10515600" cy="1401235"/>
          </a:xfrm>
          <a:prstGeom prst="wedgeRoundRectCallout">
            <a:avLst>
              <a:gd name="adj1" fmla="val 30273"/>
              <a:gd name="adj2" fmla="val 4517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-li-a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giữ</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nói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nói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đôi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vẻ</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việc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8DB2DD22-29B2-C4C4-DD77-80D26F326D35}"/>
              </a:ext>
            </a:extLst>
          </p:cNvPr>
          <p:cNvSpPr txBox="1"/>
          <p:nvPr/>
        </p:nvSpPr>
        <p:spPr>
          <a:xfrm>
            <a:off x="1007828" y="238835"/>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Em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nhận</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xét</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gì</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về</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Cô</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-li-a?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6033FB8-BDF5-FA6B-0356-80DA4330B142}"/>
              </a:ext>
            </a:extLst>
          </p:cNvPr>
          <p:cNvPicPr>
            <a:picLocks noChangeAspect="1"/>
          </p:cNvPicPr>
          <p:nvPr/>
        </p:nvPicPr>
        <p:blipFill>
          <a:blip r:embed="rId3"/>
          <a:stretch>
            <a:fillRect/>
          </a:stretch>
        </p:blipFill>
        <p:spPr>
          <a:xfrm>
            <a:off x="1676400" y="3063814"/>
            <a:ext cx="8534400" cy="3809310"/>
          </a:xfrm>
          <a:prstGeom prst="rect">
            <a:avLst/>
          </a:prstGeom>
        </p:spPr>
      </p:pic>
    </p:spTree>
    <p:extLst>
      <p:ext uri="{BB962C8B-B14F-4D97-AF65-F5344CB8AC3E}">
        <p14:creationId xmlns:p14="http://schemas.microsoft.com/office/powerpoint/2010/main" val="12610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A72D"/>
                </a:solidFill>
                <a:latin typeface="Sigmar One" panose="00000500000000000000" pitchFamily="2" charset="0"/>
                <a:ea typeface="+mj-ea"/>
                <a:cs typeface="+mj-cs"/>
              </a:rPr>
              <a:t>Khởi</a:t>
            </a:r>
            <a:r>
              <a:rPr lang="en-US" sz="6400" dirty="0">
                <a:solidFill>
                  <a:srgbClr val="F9A72D"/>
                </a:solidFill>
                <a:latin typeface="Sigmar One" panose="00000500000000000000" pitchFamily="2" charset="0"/>
                <a:ea typeface="+mj-ea"/>
                <a:cs typeface="+mj-cs"/>
              </a:rPr>
              <a:t> </a:t>
            </a:r>
            <a:r>
              <a:rPr lang="en-US" sz="6400" dirty="0" err="1">
                <a:solidFill>
                  <a:srgbClr val="F9A72D"/>
                </a:solidFill>
                <a:latin typeface="Sigmar One" panose="00000500000000000000" pitchFamily="2" charset="0"/>
                <a:ea typeface="+mj-ea"/>
                <a:cs typeface="+mj-cs"/>
              </a:rPr>
              <a:t>động</a:t>
            </a:r>
            <a:endParaRPr lang="en-US" sz="6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02588" y="1662422"/>
            <a:ext cx="4648200" cy="4492650"/>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4811580" y="1752600"/>
            <a:ext cx="6883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A72D"/>
                </a:solidFill>
                <a:latin typeface="Sigmar One" panose="00000500000000000000" pitchFamily="2" charset="0"/>
                <a:ea typeface="+mj-ea"/>
                <a:cs typeface="+mj-cs"/>
              </a:rPr>
              <a:t>Đọc</a:t>
            </a:r>
            <a:r>
              <a:rPr lang="en-US" sz="5400" dirty="0">
                <a:solidFill>
                  <a:srgbClr val="F9A72D"/>
                </a:solidFill>
                <a:latin typeface="Sigmar One" panose="00000500000000000000" pitchFamily="2" charset="0"/>
                <a:ea typeface="+mj-ea"/>
                <a:cs typeface="+mj-cs"/>
              </a:rPr>
              <a:t> </a:t>
            </a:r>
            <a:r>
              <a:rPr lang="en-US" sz="5400" dirty="0" err="1">
                <a:solidFill>
                  <a:srgbClr val="F9A72D"/>
                </a:solidFill>
                <a:latin typeface="Sigmar One" panose="00000500000000000000" pitchFamily="2" charset="0"/>
                <a:ea typeface="+mj-ea"/>
                <a:cs typeface="+mj-cs"/>
              </a:rPr>
              <a:t>lại</a:t>
            </a:r>
            <a:r>
              <a:rPr lang="en-US" sz="5400" dirty="0">
                <a:solidFill>
                  <a:srgbClr val="F9A72D"/>
                </a:solidFill>
                <a:latin typeface="Sigmar One" panose="00000500000000000000" pitchFamily="2" charset="0"/>
                <a:ea typeface="+mj-ea"/>
                <a:cs typeface="+mj-cs"/>
              </a:rPr>
              <a:t> </a:t>
            </a:r>
            <a:r>
              <a:rPr lang="en-US" sz="5400" dirty="0" err="1">
                <a:solidFill>
                  <a:srgbClr val="F9A72D"/>
                </a:solidFill>
                <a:latin typeface="Sigmar One" panose="00000500000000000000" pitchFamily="2" charset="0"/>
                <a:ea typeface="+mj-ea"/>
                <a:cs typeface="+mj-cs"/>
              </a:rPr>
              <a:t>toàn</a:t>
            </a:r>
            <a:r>
              <a:rPr lang="en-US" sz="5400" dirty="0">
                <a:solidFill>
                  <a:srgbClr val="F9A72D"/>
                </a:solidFill>
                <a:latin typeface="Sigmar One" panose="00000500000000000000" pitchFamily="2" charset="0"/>
                <a:ea typeface="+mj-ea"/>
                <a:cs typeface="+mj-cs"/>
              </a:rPr>
              <a:t> </a:t>
            </a:r>
            <a:r>
              <a:rPr lang="en-US" sz="5400" dirty="0" err="1">
                <a:solidFill>
                  <a:srgbClr val="F9A72D"/>
                </a:solidFill>
                <a:latin typeface="Sigmar One" panose="00000500000000000000" pitchFamily="2" charset="0"/>
                <a:ea typeface="+mj-ea"/>
                <a:cs typeface="+mj-cs"/>
              </a:rPr>
              <a:t>bài</a:t>
            </a:r>
            <a:endParaRPr lang="en-US" sz="5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499474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28960"/>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a:solidFill>
                  <a:srgbClr val="FF0000"/>
                </a:solidFill>
                <a:latin typeface="Sriracha"/>
              </a:rPr>
              <a:t>Bài</a:t>
            </a:r>
            <a:r>
              <a:rPr lang="en-US" sz="4400" spc="-133" dirty="0">
                <a:solidFill>
                  <a:srgbClr val="FF0000"/>
                </a:solidFill>
                <a:latin typeface="Sriracha"/>
              </a:rPr>
              <a:t> </a:t>
            </a:r>
            <a:r>
              <a:rPr lang="en-US" sz="4400" spc="-133" dirty="0" err="1">
                <a:solidFill>
                  <a:srgbClr val="FF0000"/>
                </a:solidFill>
                <a:latin typeface="Sriracha"/>
              </a:rPr>
              <a:t>tập</a:t>
            </a:r>
            <a:r>
              <a:rPr lang="en-US" sz="4400" spc="-133" dirty="0">
                <a:solidFill>
                  <a:srgbClr val="FF0000"/>
                </a:solidFill>
                <a:latin typeface="Sriracha"/>
              </a:rPr>
              <a:t> </a:t>
            </a:r>
            <a:r>
              <a:rPr lang="en-US" sz="4400" spc="-133" dirty="0" err="1">
                <a:solidFill>
                  <a:srgbClr val="FF0000"/>
                </a:solidFill>
                <a:latin typeface="Sriracha"/>
              </a:rPr>
              <a:t>làm</a:t>
            </a:r>
            <a:r>
              <a:rPr lang="en-US" sz="4400" spc="-133" dirty="0">
                <a:solidFill>
                  <a:srgbClr val="FF0000"/>
                </a:solidFill>
                <a:latin typeface="Sriracha"/>
              </a:rPr>
              <a:t> </a:t>
            </a:r>
            <a:r>
              <a:rPr lang="en-US" sz="4400" spc="-133" dirty="0" err="1">
                <a:solidFill>
                  <a:srgbClr val="FF0000"/>
                </a:solidFill>
                <a:latin typeface="Sriracha"/>
              </a:rPr>
              <a:t>văn</a:t>
            </a:r>
            <a:endParaRPr lang="en-US" sz="4400" spc="-133" dirty="0">
              <a:solidFill>
                <a:srgbClr val="FF0000"/>
              </a:solidFill>
              <a:latin typeface="Sriracha"/>
            </a:endParaRPr>
          </a:p>
        </p:txBody>
      </p:sp>
      <p:sp>
        <p:nvSpPr>
          <p:cNvPr id="3" name="Rectangle 2"/>
          <p:cNvSpPr/>
          <p:nvPr/>
        </p:nvSpPr>
        <p:spPr>
          <a:xfrm>
            <a:off x="304800" y="976717"/>
            <a:ext cx="11658601" cy="5847755"/>
          </a:xfrm>
          <a:prstGeom prst="rect">
            <a:avLst/>
          </a:prstGeom>
        </p:spPr>
        <p:txBody>
          <a:bodyPr wrap="square">
            <a:spAutoFit/>
          </a:bodyPr>
          <a:lstStyle/>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Có lần, cô giáo ra cho chúng tôi một đề văn ở lớp: “Em đã làm gì để giúp đỡ mẹ?”</a:t>
            </a:r>
            <a:r>
              <a:rPr lang="en-US" sz="2200" b="1" dirty="0">
                <a:solidFill>
                  <a:prstClr val="black"/>
                </a:solidFill>
                <a:latin typeface="Nunito Black" pitchFamily="2" charset="0"/>
              </a:rPr>
              <a:t>.</a:t>
            </a:r>
            <a:endParaRPr lang="vi-VN" sz="2200" b="1" dirty="0">
              <a:solidFill>
                <a:prstClr val="black"/>
              </a:solidFill>
              <a:latin typeface="Nunito Black" pitchFamily="2" charset="0"/>
            </a:endParaRP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Tôi loay hoay mất một lúc, rồi cầm bút và bắt đầu viết: “Em đã nhiều lần giúp đỡ mẹ. Em quét nhà và rửa bát đĩa. Đôi khi, em giặt khăn mùi soa”</a:t>
            </a:r>
            <a:r>
              <a:rPr lang="en-US" sz="2200" b="1" dirty="0">
                <a:solidFill>
                  <a:prstClr val="black"/>
                </a:solidFill>
                <a:latin typeface="Nunito Black" pitchFamily="2" charset="0"/>
              </a:rPr>
              <a:t>.</a:t>
            </a:r>
            <a:endParaRPr lang="vi-VN" sz="2200" b="1" dirty="0">
              <a:solidFill>
                <a:prstClr val="black"/>
              </a:solidFill>
              <a:latin typeface="Nunito Black" pitchFamily="2" charset="0"/>
            </a:endParaRP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Tôi nhìn sang Liu-xi-a, thấy bạn ấy đang viết lia lịa. Thế là tôi bỗng nhớ có lần tôi giặt bít tất của mình,</a:t>
            </a:r>
            <a:r>
              <a:rPr lang="en-US" sz="2200" b="1" dirty="0">
                <a:solidFill>
                  <a:prstClr val="black"/>
                </a:solidFill>
                <a:latin typeface="Nunito Black" pitchFamily="2" charset="0"/>
              </a:rPr>
              <a:t>  </a:t>
            </a:r>
            <a:r>
              <a:rPr lang="vi-VN" sz="2200" b="1" dirty="0">
                <a:solidFill>
                  <a:prstClr val="black"/>
                </a:solidFill>
                <a:latin typeface="Nunito Black" pitchFamily="2" charset="0"/>
              </a:rPr>
              <a:t> bèn viết thêm: “Em còn giặt bít tất”</a:t>
            </a:r>
            <a:r>
              <a:rPr lang="en-US" sz="2200" b="1" dirty="0">
                <a:solidFill>
                  <a:prstClr val="black"/>
                </a:solidFill>
                <a:latin typeface="Nunito Black" pitchFamily="2" charset="0"/>
              </a:rPr>
              <a:t>. </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200" b="1" dirty="0">
                <a:solidFill>
                  <a:prstClr val="black"/>
                </a:solidFill>
                <a:latin typeface="Nunito Black" pitchFamily="2" charset="0"/>
              </a:rPr>
              <a:t>.</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Mấy hôm sau, sáng Chủ nhật, mẹ bảo tôi:</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 Cô-li-a này! Hôm nay con giặt áo sơ mi và quần áo lót đi nhé!</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Tôi tròn xoe mắt. Nhưng rồi tôi vui vẻ nhận lời, vì đó là việc làm mà tôi đã nói trong bài tập làm văn.</a:t>
            </a:r>
          </a:p>
          <a:p>
            <a:pPr algn="r"/>
            <a:r>
              <a:rPr lang="vi-VN" sz="2200" b="1" dirty="0">
                <a:solidFill>
                  <a:prstClr val="black"/>
                </a:solidFill>
                <a:latin typeface="Nunito Black" pitchFamily="2" charset="0"/>
              </a:rPr>
              <a:t>(Theo Pi-vô-va-rô-ra)</a:t>
            </a:r>
            <a:endParaRPr lang="en-US" sz="2200" b="1" dirty="0">
              <a:solidFill>
                <a:prstClr val="black"/>
              </a:solidFill>
              <a:latin typeface="Nunito Black" pitchFamily="2" charset="0"/>
            </a:endParaRPr>
          </a:p>
        </p:txBody>
      </p:sp>
      <p:grpSp>
        <p:nvGrpSpPr>
          <p:cNvPr id="5" name="Group 4"/>
          <p:cNvGrpSpPr/>
          <p:nvPr/>
        </p:nvGrpSpPr>
        <p:grpSpPr>
          <a:xfrm>
            <a:off x="187779" y="849698"/>
            <a:ext cx="726621" cy="584333"/>
            <a:chOff x="-137061" y="398564"/>
            <a:chExt cx="851094" cy="584333"/>
          </a:xfrm>
        </p:grpSpPr>
        <p:pic>
          <p:nvPicPr>
            <p:cNvPr id="6" name="Picture 5">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61" y="398564"/>
              <a:ext cx="851094" cy="584333"/>
            </a:xfrm>
            <a:prstGeom prst="rect">
              <a:avLst/>
            </a:prstGeom>
          </p:spPr>
        </p:pic>
        <p:sp>
          <p:nvSpPr>
            <p:cNvPr id="7" name="TextBox 6">
              <a:extLst>
                <a:ext uri="{FF2B5EF4-FFF2-40B4-BE49-F238E27FC236}">
                  <a16:creationId xmlns:a16="http://schemas.microsoft.com/office/drawing/2014/main" id="{6CB9475D-5FE6-AD42-327C-E5F28189D1C0}"/>
                </a:ext>
              </a:extLst>
            </p:cNvPr>
            <p:cNvSpPr txBox="1"/>
            <p:nvPr/>
          </p:nvSpPr>
          <p:spPr>
            <a:xfrm>
              <a:off x="100244" y="45835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grpSp>
        <p:nvGrpSpPr>
          <p:cNvPr id="10" name="Group 9"/>
          <p:cNvGrpSpPr/>
          <p:nvPr/>
        </p:nvGrpSpPr>
        <p:grpSpPr>
          <a:xfrm>
            <a:off x="-58449" y="4931794"/>
            <a:ext cx="851094" cy="584333"/>
            <a:chOff x="-28110" y="914314"/>
            <a:chExt cx="851094" cy="58433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2" name="TextBox 11">
              <a:extLst>
                <a:ext uri="{FF2B5EF4-FFF2-40B4-BE49-F238E27FC236}">
                  <a16:creationId xmlns:a16="http://schemas.microsoft.com/office/drawing/2014/main" id="{6CB9475D-5FE6-AD42-327C-E5F28189D1C0}"/>
                </a:ext>
              </a:extLst>
            </p:cNvPr>
            <p:cNvSpPr txBox="1"/>
            <p:nvPr/>
          </p:nvSpPr>
          <p:spPr>
            <a:xfrm>
              <a:off x="264712" y="960164"/>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13" name="TextBox 12">
            <a:extLst>
              <a:ext uri="{FF2B5EF4-FFF2-40B4-BE49-F238E27FC236}">
                <a16:creationId xmlns:a16="http://schemas.microsoft.com/office/drawing/2014/main" id="{6CB9475D-5FE6-AD42-327C-E5F28189D1C0}"/>
              </a:ext>
            </a:extLst>
          </p:cNvPr>
          <p:cNvSpPr txBox="1"/>
          <p:nvPr/>
        </p:nvSpPr>
        <p:spPr>
          <a:xfrm>
            <a:off x="304800" y="363898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pic>
        <p:nvPicPr>
          <p:cNvPr id="14" name="Picture 13">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3" y="3577871"/>
            <a:ext cx="851094" cy="584333"/>
          </a:xfrm>
          <a:prstGeom prst="rect">
            <a:avLst/>
          </a:prstGeom>
        </p:spPr>
      </p:pic>
      <p:sp>
        <p:nvSpPr>
          <p:cNvPr id="15" name="TextBox 14">
            <a:extLst>
              <a:ext uri="{FF2B5EF4-FFF2-40B4-BE49-F238E27FC236}">
                <a16:creationId xmlns:a16="http://schemas.microsoft.com/office/drawing/2014/main" id="{6CB9475D-5FE6-AD42-327C-E5F28189D1C0}"/>
              </a:ext>
            </a:extLst>
          </p:cNvPr>
          <p:cNvSpPr txBox="1"/>
          <p:nvPr/>
        </p:nvSpPr>
        <p:spPr>
          <a:xfrm>
            <a:off x="183269" y="3577871"/>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nvGrpSpPr>
          <p:cNvPr id="17" name="Group 16"/>
          <p:cNvGrpSpPr/>
          <p:nvPr/>
        </p:nvGrpSpPr>
        <p:grpSpPr>
          <a:xfrm>
            <a:off x="-71506" y="1905000"/>
            <a:ext cx="851094"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313094" y="960164"/>
              <a:ext cx="328643" cy="523220"/>
            </a:xfrm>
            <a:prstGeom prst="rect">
              <a:avLst/>
            </a:prstGeom>
            <a:noFill/>
          </p:spPr>
          <p:txBody>
            <a:bodyPr wrap="squar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Tree>
    <p:extLst>
      <p:ext uri="{BB962C8B-B14F-4D97-AF65-F5344CB8AC3E}">
        <p14:creationId xmlns:p14="http://schemas.microsoft.com/office/powerpoint/2010/main" val="122440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A72D"/>
                </a:solidFill>
                <a:effectLst/>
                <a:uLnTx/>
                <a:uFillTx/>
                <a:latin typeface="Sigmar One" panose="00000500000000000000" pitchFamily="2" charset="0"/>
                <a:ea typeface="+mn-ea"/>
                <a:cs typeface="+mn-cs"/>
              </a:rPr>
              <a:t>Vận</a:t>
            </a:r>
            <a:r>
              <a:rPr kumimoji="0" lang="en-US" sz="6400" b="0" i="0" u="none" strike="noStrike" kern="1200" cap="none" spc="0" normalizeH="0" baseline="0" noProof="0" dirty="0">
                <a:ln>
                  <a:noFill/>
                </a:ln>
                <a:solidFill>
                  <a:srgbClr val="F9A72D"/>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A72D"/>
                </a:solidFill>
                <a:effectLst/>
                <a:uLnTx/>
                <a:uFillTx/>
                <a:latin typeface="Sigmar One" panose="00000500000000000000" pitchFamily="2" charset="0"/>
                <a:ea typeface="+mn-ea"/>
                <a:cs typeface="+mn-cs"/>
              </a:rPr>
              <a:t>dụng</a:t>
            </a:r>
            <a:endParaRPr kumimoji="0" lang="en-US" sz="6400" b="0" i="0" u="none" strike="noStrike" kern="1200" cap="none" spc="0" normalizeH="0" baseline="0" noProof="0" dirty="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9781449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63858" y="1182131"/>
            <a:ext cx="3412684" cy="5720850"/>
            <a:chOff x="63858" y="1182131"/>
            <a:chExt cx="3412684" cy="5720850"/>
          </a:xfrm>
        </p:grpSpPr>
        <p:pic>
          <p:nvPicPr>
            <p:cNvPr id="2" name="Picture 1"/>
            <p:cNvPicPr>
              <a:picLocks noChangeAspect="1"/>
            </p:cNvPicPr>
            <p:nvPr/>
          </p:nvPicPr>
          <p:blipFill>
            <a:blip r:embed="rId2"/>
            <a:stretch>
              <a:fillRect/>
            </a:stretch>
          </p:blipFill>
          <p:spPr>
            <a:xfrm>
              <a:off x="63858" y="1182131"/>
              <a:ext cx="3412684" cy="5720850"/>
            </a:xfrm>
            <a:prstGeom prst="rect">
              <a:avLst/>
            </a:prstGeom>
          </p:spPr>
        </p:pic>
        <p:sp>
          <p:nvSpPr>
            <p:cNvPr id="5" name="Rectangle 4"/>
            <p:cNvSpPr/>
            <p:nvPr/>
          </p:nvSpPr>
          <p:spPr>
            <a:xfrm>
              <a:off x="313930" y="4129532"/>
              <a:ext cx="2912539" cy="584775"/>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Liên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hệ</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thực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tế</a:t>
              </a:r>
              <a:endPar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gr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id="{C0755511-67E4-33FC-055D-EE6DCEC743C0}"/>
              </a:ext>
            </a:extLst>
          </p:cNvPr>
          <p:cNvSpPr/>
          <p:nvPr/>
        </p:nvSpPr>
        <p:spPr>
          <a:xfrm>
            <a:off x="3300846" y="524790"/>
            <a:ext cx="6029364" cy="2572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Em</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đã</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làm</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gì</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để</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giúp</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đ</a:t>
            </a:r>
            <a:r>
              <a:rPr kumimoji="0" lang="vi-VN"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ỡ</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ông</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bà</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bố</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mẹ</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anh</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chị</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em</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bạn</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bè</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6798" b="95961" l="7917" r="92167">
                        <a14:foregroundMark x1="18667" y1="11429" x2="27667" y2="18621"/>
                        <a14:foregroundMark x1="37250" y1="47291" x2="34917" y2="52315"/>
                        <a14:foregroundMark x1="71000" y1="69458" x2="71000" y2="69458"/>
                      </a14:backgroundRemoval>
                    </a14:imgEffect>
                  </a14:imgLayer>
                </a14:imgProps>
              </a:ext>
            </a:extLst>
          </a:blip>
          <a:stretch>
            <a:fillRect/>
          </a:stretch>
        </p:blipFill>
        <p:spPr>
          <a:xfrm>
            <a:off x="2917586" y="3539668"/>
            <a:ext cx="3735383" cy="3159511"/>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3333" l="5752" r="89823"/>
                    </a14:imgEffect>
                  </a14:imgLayer>
                </a14:imgProps>
              </a:ext>
            </a:extLst>
          </a:blip>
          <a:stretch>
            <a:fillRect/>
          </a:stretch>
        </p:blipFill>
        <p:spPr>
          <a:xfrm>
            <a:off x="8398182" y="2438399"/>
            <a:ext cx="3590925" cy="4766715"/>
          </a:xfrm>
          <a:prstGeom prst="rect">
            <a:avLst/>
          </a:prstGeom>
        </p:spPr>
      </p:pic>
      <p:pic>
        <p:nvPicPr>
          <p:cNvPr id="7" name="Picture 6"/>
          <p:cNvPicPr>
            <a:picLocks noChangeAspect="1"/>
          </p:cNvPicPr>
          <p:nvPr/>
        </p:nvPicPr>
        <p:blipFill>
          <a:blip r:embed="rId8"/>
          <a:stretch>
            <a:fillRect/>
          </a:stretch>
        </p:blipFill>
        <p:spPr>
          <a:xfrm>
            <a:off x="6429412" y="3756351"/>
            <a:ext cx="2900798" cy="2900798"/>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3769" b="99000" l="5170" r="94290"/>
                    </a14:imgEffect>
                  </a14:imgLayer>
                </a14:imgProps>
              </a:ext>
            </a:extLst>
          </a:blip>
          <a:stretch>
            <a:fillRect/>
          </a:stretch>
        </p:blipFill>
        <p:spPr>
          <a:xfrm>
            <a:off x="9083630" y="1728"/>
            <a:ext cx="2905477" cy="2914445"/>
          </a:xfrm>
          <a:prstGeom prst="rect">
            <a:avLst/>
          </a:prstGeom>
        </p:spPr>
      </p:pic>
    </p:spTree>
    <p:extLst>
      <p:ext uri="{BB962C8B-B14F-4D97-AF65-F5344CB8AC3E}">
        <p14:creationId xmlns:p14="http://schemas.microsoft.com/office/powerpoint/2010/main" val="3139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pic>
        <p:nvPicPr>
          <p:cNvPr id="2" name="Picture 1"/>
          <p:cNvPicPr>
            <a:picLocks noChangeAspect="1"/>
          </p:cNvPicPr>
          <p:nvPr/>
        </p:nvPicPr>
        <p:blipFill>
          <a:blip r:embed="rId4"/>
          <a:stretch>
            <a:fillRect/>
          </a:stretch>
        </p:blipFill>
        <p:spPr>
          <a:xfrm>
            <a:off x="7543800" y="4526647"/>
            <a:ext cx="4511259" cy="2141489"/>
          </a:xfrm>
          <a:prstGeom prst="rect">
            <a:avLst/>
          </a:prstGeom>
        </p:spPr>
      </p:pic>
    </p:spTree>
    <p:extLst>
      <p:ext uri="{BB962C8B-B14F-4D97-AF65-F5344CB8AC3E}">
        <p14:creationId xmlns:p14="http://schemas.microsoft.com/office/powerpoint/2010/main" val="2387207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32977" y="32978"/>
            <a:ext cx="1970956" cy="1904999"/>
          </a:xfrm>
          <a:prstGeom prst="rect">
            <a:avLst/>
          </a:prstGeom>
        </p:spPr>
      </p:pic>
      <p:pic>
        <p:nvPicPr>
          <p:cNvPr id="2050" name="Picture 2" descr="Bé Quét Nhà - Một Sợi Rơm Vàng Hai Sợi Vàng Rơm - YouTube">
            <a:extLst>
              <a:ext uri="{FF2B5EF4-FFF2-40B4-BE49-F238E27FC236}">
                <a16:creationId xmlns:a16="http://schemas.microsoft.com/office/drawing/2014/main" id="{2CF7BCB6-B492-F691-CC2D-BBF934BE5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838200"/>
            <a:ext cx="9601200" cy="540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2345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A72D"/>
                </a:solidFill>
                <a:effectLst/>
                <a:uLnTx/>
                <a:uFillTx/>
                <a:latin typeface="Sigmar One" panose="00000500000000000000" pitchFamily="2" charset="0"/>
                <a:ea typeface="+mn-ea"/>
                <a:cs typeface="+mn-cs"/>
              </a:rPr>
              <a:t>Khám</a:t>
            </a:r>
            <a:r>
              <a:rPr kumimoji="0" lang="en-US" sz="6400" b="0" i="0" u="none" strike="noStrike" kern="1200" cap="none" spc="0" normalizeH="0" baseline="0" noProof="0" dirty="0">
                <a:ln>
                  <a:noFill/>
                </a:ln>
                <a:solidFill>
                  <a:srgbClr val="F9A72D"/>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A72D"/>
                </a:solidFill>
                <a:effectLst/>
                <a:uLnTx/>
                <a:uFillTx/>
                <a:latin typeface="Sigmar One" panose="00000500000000000000" pitchFamily="2" charset="0"/>
                <a:ea typeface="+mn-ea"/>
                <a:cs typeface="+mn-cs"/>
              </a:rPr>
              <a:t>phá</a:t>
            </a:r>
            <a:endParaRPr kumimoji="0" lang="en-US" sz="6400" b="0" i="0" u="none" strike="noStrike" kern="1200" cap="none" spc="0" normalizeH="0" baseline="0" noProof="0" dirty="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90300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1066800" y="22860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7909558" y="1685544"/>
            <a:ext cx="4130041" cy="1895856"/>
          </a:xfrm>
          <a:prstGeom prst="cloud">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Thảo</a:t>
            </a:r>
            <a:r>
              <a:rPr kumimoji="0" lang="en-US" sz="26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 </a:t>
            </a:r>
            <a:r>
              <a:rPr kumimoji="0" lang="en-US" sz="2600" b="0" i="0" u="none" strike="noStrike" kern="1200" cap="none" spc="0" normalizeH="0" baseline="0" noProof="0" dirty="0" err="1">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luận</a:t>
            </a:r>
            <a:r>
              <a:rPr kumimoji="0" lang="en-US" sz="26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 </a:t>
            </a:r>
            <a:r>
              <a:rPr kumimoji="0" lang="en-US" sz="2400" b="0" i="0" u="none" strike="noStrike" kern="1200" cap="none" spc="0" normalizeH="0" baseline="0" noProof="0" dirty="0" err="1">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nhóm</a:t>
            </a:r>
            <a:r>
              <a:rPr kumimoji="0" lang="en-US" sz="2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rPr>
              <a:t> 2</a:t>
            </a:r>
            <a:endParaRPr kumimoji="0" lang="en-US" sz="26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Nunito Black" pitchFamily="2" charset="0"/>
              <a:ea typeface="+mn-ea"/>
              <a:cs typeface="+mn-cs"/>
            </a:endParaRPr>
          </a:p>
        </p:txBody>
      </p:sp>
      <p:pic>
        <p:nvPicPr>
          <p:cNvPr id="2" name="Picture 1"/>
          <p:cNvPicPr>
            <a:picLocks noChangeAspect="1"/>
          </p:cNvPicPr>
          <p:nvPr/>
        </p:nvPicPr>
        <p:blipFill>
          <a:blip r:embed="rId4"/>
          <a:stretch>
            <a:fillRect/>
          </a:stretch>
        </p:blipFill>
        <p:spPr>
          <a:xfrm>
            <a:off x="2194560" y="652272"/>
            <a:ext cx="5423171" cy="1524000"/>
          </a:xfrm>
          <a:prstGeom prst="rect">
            <a:avLst/>
          </a:prstGeom>
        </p:spPr>
      </p:pic>
      <p:pic>
        <p:nvPicPr>
          <p:cNvPr id="8" name="Picture 7"/>
          <p:cNvPicPr>
            <a:picLocks noChangeAspect="1"/>
          </p:cNvPicPr>
          <p:nvPr/>
        </p:nvPicPr>
        <p:blipFill>
          <a:blip r:embed="rId5"/>
          <a:stretch>
            <a:fillRect/>
          </a:stretch>
        </p:blipFill>
        <p:spPr>
          <a:xfrm>
            <a:off x="8229600" y="3761041"/>
            <a:ext cx="3962400" cy="3206330"/>
          </a:xfrm>
          <a:prstGeom prst="rect">
            <a:avLst/>
          </a:prstGeom>
        </p:spPr>
      </p:pic>
      <p:sp>
        <p:nvSpPr>
          <p:cNvPr id="12" name="Rectangle 11"/>
          <p:cNvSpPr/>
          <p:nvPr/>
        </p:nvSpPr>
        <p:spPr>
          <a:xfrm>
            <a:off x="3302600" y="2331221"/>
            <a:ext cx="112164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GỢI Ý </a:t>
            </a:r>
          </a:p>
        </p:txBody>
      </p:sp>
      <p:grpSp>
        <p:nvGrpSpPr>
          <p:cNvPr id="11" name="Group 10"/>
          <p:cNvGrpSpPr/>
          <p:nvPr/>
        </p:nvGrpSpPr>
        <p:grpSpPr>
          <a:xfrm>
            <a:off x="-245437" y="2985795"/>
            <a:ext cx="7717684" cy="2416394"/>
            <a:chOff x="-245437" y="2985795"/>
            <a:chExt cx="7717684" cy="2416394"/>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437" y="2985795"/>
              <a:ext cx="7717684" cy="2416394"/>
            </a:xfrm>
            <a:prstGeom prst="rect">
              <a:avLst/>
            </a:prstGeom>
          </p:spPr>
        </p:pic>
        <p:sp>
          <p:nvSpPr>
            <p:cNvPr id="5" name="Rectangle 4"/>
            <p:cNvSpPr/>
            <p:nvPr/>
          </p:nvSpPr>
          <p:spPr>
            <a:xfrm>
              <a:off x="1600200" y="3135072"/>
              <a:ext cx="5840408" cy="1200329"/>
            </a:xfrm>
            <a:prstGeom prst="rect">
              <a:avLst/>
            </a:prstGeom>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Đề</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số</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1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yêu</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cầu</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kể</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về</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việc</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thật</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từng</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ở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nhà</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chỉ</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cần</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nhớ</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lại</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kể</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theo</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trí</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nhớ</a:t>
              </a: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grpSp>
      <p:grpSp>
        <p:nvGrpSpPr>
          <p:cNvPr id="13" name="Group 12"/>
          <p:cNvGrpSpPr/>
          <p:nvPr/>
        </p:nvGrpSpPr>
        <p:grpSpPr>
          <a:xfrm>
            <a:off x="1344608" y="4934428"/>
            <a:ext cx="7239000" cy="2203440"/>
            <a:chOff x="1344608" y="4934428"/>
            <a:chExt cx="7239000" cy="2203440"/>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608" y="4934428"/>
              <a:ext cx="7239000" cy="2203440"/>
            </a:xfrm>
            <a:prstGeom prst="rect">
              <a:avLst/>
            </a:prstGeom>
          </p:spPr>
        </p:pic>
        <p:sp>
          <p:nvSpPr>
            <p:cNvPr id="10" name="TextBox 9"/>
            <p:cNvSpPr txBox="1"/>
            <p:nvPr/>
          </p:nvSpPr>
          <p:spPr>
            <a:xfrm>
              <a:off x="1556795" y="5105015"/>
              <a:ext cx="5734904" cy="1200329"/>
            </a:xfrm>
            <a:prstGeom prst="rect">
              <a:avLst/>
            </a:prstGeom>
            <a:noFill/>
          </p:spPr>
          <p:txBody>
            <a:bodyPr wrap="square" rtlCol="0">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Đề</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số</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2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kể</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về</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việc</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không</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có</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thật</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chưa</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từng</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cần</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tưởng</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tượng</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rồi</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nói</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hoặc</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viết</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ra.</a:t>
              </a:r>
              <a:endPar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80115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95400" y="277368"/>
            <a:ext cx="9829800" cy="6553200"/>
          </a:xfrm>
          <a:prstGeom prst="rect">
            <a:avLst/>
          </a:prstGeom>
          <a:ln>
            <a:noFill/>
          </a:ln>
          <a:effectLst>
            <a:softEdge rad="112500"/>
          </a:effectLst>
        </p:spPr>
      </p:pic>
    </p:spTree>
    <p:extLst>
      <p:ext uri="{BB962C8B-B14F-4D97-AF65-F5344CB8AC3E}">
        <p14:creationId xmlns:p14="http://schemas.microsoft.com/office/powerpoint/2010/main" val="2596451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152400"/>
            <a:ext cx="5486400" cy="762000"/>
          </a:xfrm>
        </p:spPr>
        <p:txBody>
          <a:bodyPr>
            <a:normAutofit/>
          </a:bodyPr>
          <a:lstStyle/>
          <a:p>
            <a:r>
              <a:rPr lang="vi-VN" sz="2400" b="1" dirty="0">
                <a:latin typeface="Times New Roman" panose="02020603050405020304" pitchFamily="18" charset="0"/>
                <a:cs typeface="Times New Roman" panose="02020603050405020304" pitchFamily="18" charset="0"/>
              </a:rPr>
              <a:t>Thứ </a:t>
            </a:r>
            <a:r>
              <a:rPr lang="en-GB" sz="2400" b="1" dirty="0" err="1">
                <a:latin typeface="Times New Roman" panose="02020603050405020304" pitchFamily="18" charset="0"/>
                <a:cs typeface="Times New Roman" panose="02020603050405020304" pitchFamily="18" charset="0"/>
              </a:rPr>
              <a:t>sáu</a:t>
            </a:r>
            <a:r>
              <a:rPr lang="vi-VN" sz="2400" b="1" dirty="0">
                <a:latin typeface="Times New Roman" panose="02020603050405020304" pitchFamily="18" charset="0"/>
                <a:cs typeface="Times New Roman" panose="02020603050405020304" pitchFamily="18" charset="0"/>
              </a:rPr>
              <a:t> ngày 1</a:t>
            </a:r>
            <a:r>
              <a:rPr lang="en-GB" sz="2400" b="1" dirty="0">
                <a:latin typeface="Times New Roman" panose="02020603050405020304" pitchFamily="18" charset="0"/>
                <a:cs typeface="Times New Roman" panose="02020603050405020304" pitchFamily="18" charset="0"/>
              </a:rPr>
              <a:t>3</a:t>
            </a:r>
            <a:r>
              <a:rPr lang="vi-VN" sz="2400" b="1" dirty="0">
                <a:latin typeface="Times New Roman" panose="02020603050405020304" pitchFamily="18" charset="0"/>
                <a:cs typeface="Times New Roman" panose="02020603050405020304" pitchFamily="18" charset="0"/>
              </a:rPr>
              <a:t> tháng 10 năm 202</a:t>
            </a:r>
            <a:r>
              <a:rPr lang="en-GB" sz="2400" b="1" dirty="0">
                <a:latin typeface="Times New Roman" panose="02020603050405020304" pitchFamily="18" charset="0"/>
                <a:cs typeface="Times New Roman" panose="02020603050405020304" pitchFamily="18" charset="0"/>
              </a:rPr>
              <a:t>3</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85800" y="1600200"/>
            <a:ext cx="5334000" cy="3017309"/>
          </a:xfrm>
        </p:spPr>
        <p:txBody>
          <a:bodyPr>
            <a:normAutofit/>
          </a:bodyPr>
          <a:lstStyle/>
          <a:p>
            <a:pPr marL="0" indent="0" algn="ctr">
              <a:buNone/>
            </a:pPr>
            <a:r>
              <a:rPr lang="vi-VN" sz="2800" b="1" dirty="0">
                <a:solidFill>
                  <a:srgbClr val="0070C0"/>
                </a:solidFill>
                <a:latin typeface="+mj-lt"/>
              </a:rPr>
              <a:t>Luyện đọc</a:t>
            </a:r>
          </a:p>
          <a:p>
            <a:pPr marL="0" indent="0">
              <a:buNone/>
            </a:pPr>
            <a:endParaRPr lang="vi-VN" sz="2800" b="1" dirty="0">
              <a:latin typeface="+mj-lt"/>
            </a:endParaRPr>
          </a:p>
          <a:p>
            <a:pPr marL="0" indent="0">
              <a:buNone/>
            </a:pPr>
            <a:endParaRPr lang="en-US" dirty="0"/>
          </a:p>
        </p:txBody>
      </p:sp>
      <p:sp>
        <p:nvSpPr>
          <p:cNvPr id="4" name="Content Placeholder 3"/>
          <p:cNvSpPr>
            <a:spLocks noGrp="1"/>
          </p:cNvSpPr>
          <p:nvPr>
            <p:ph sz="half" idx="2"/>
          </p:nvPr>
        </p:nvSpPr>
        <p:spPr>
          <a:xfrm>
            <a:off x="6781800" y="1609507"/>
            <a:ext cx="4495800" cy="3017309"/>
          </a:xfrm>
        </p:spPr>
        <p:txBody>
          <a:bodyPr>
            <a:normAutofit/>
          </a:bodyPr>
          <a:lstStyle/>
          <a:p>
            <a:pPr marL="0" indent="0" algn="ctr">
              <a:buNone/>
            </a:pPr>
            <a:r>
              <a:rPr lang="vi-VN" sz="2400" b="1" dirty="0">
                <a:solidFill>
                  <a:srgbClr val="0070C0"/>
                </a:solidFill>
                <a:latin typeface="+mj-lt"/>
              </a:rPr>
              <a:t>Tìm hiểu bài</a:t>
            </a:r>
          </a:p>
        </p:txBody>
      </p:sp>
      <p:sp>
        <p:nvSpPr>
          <p:cNvPr id="5" name="Title 1"/>
          <p:cNvSpPr txBox="1">
            <a:spLocks/>
          </p:cNvSpPr>
          <p:nvPr/>
        </p:nvSpPr>
        <p:spPr>
          <a:xfrm>
            <a:off x="3429000" y="533400"/>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vi-VN" sz="2400" b="1" dirty="0">
                <a:latin typeface="Times New Roman" panose="02020603050405020304" pitchFamily="18" charset="0"/>
                <a:cs typeface="Times New Roman" panose="02020603050405020304" pitchFamily="18" charset="0"/>
              </a:rPr>
              <a:t>Tiếng Việt</a:t>
            </a:r>
          </a:p>
        </p:txBody>
      </p:sp>
      <p:cxnSp>
        <p:nvCxnSpPr>
          <p:cNvPr id="7" name="Straight Connector 6"/>
          <p:cNvCxnSpPr/>
          <p:nvPr/>
        </p:nvCxnSpPr>
        <p:spPr>
          <a:xfrm>
            <a:off x="6324600" y="1676400"/>
            <a:ext cx="0" cy="38862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A47917-8D8B-DD15-8733-B3576FAF8D6B}"/>
              </a:ext>
            </a:extLst>
          </p:cNvPr>
          <p:cNvSpPr txBox="1"/>
          <p:nvPr/>
        </p:nvSpPr>
        <p:spPr>
          <a:xfrm>
            <a:off x="4278543" y="1129810"/>
            <a:ext cx="4724400" cy="461665"/>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Đọc: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tập làm 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spTree>
    <p:extLst>
      <p:ext uri="{BB962C8B-B14F-4D97-AF65-F5344CB8AC3E}">
        <p14:creationId xmlns:p14="http://schemas.microsoft.com/office/powerpoint/2010/main" val="301883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28960"/>
            <a:ext cx="4419600" cy="747833"/>
          </a:xfrm>
          <a:prstGeom prst="rect">
            <a:avLst/>
          </a:prstGeom>
        </p:spPr>
        <p:txBody>
          <a:bodyPr wrap="square" lIns="0" tIns="0" rIns="0" bIns="0" rtlCol="0" anchor="t">
            <a:spAutoFit/>
          </a:bodyPr>
          <a:lstStyle/>
          <a:p>
            <a:pPr algn="ctr">
              <a:lnSpc>
                <a:spcPts val="6400"/>
              </a:lnSpc>
              <a:spcBef>
                <a:spcPct val="0"/>
              </a:spcBef>
            </a:pPr>
            <a:r>
              <a:rPr lang="en-US" sz="4400" b="1" spc="-133" dirty="0" err="1">
                <a:solidFill>
                  <a:srgbClr val="FF0000"/>
                </a:solidFill>
                <a:latin typeface="Times New Roman" panose="02020603050405020304" pitchFamily="18" charset="0"/>
                <a:cs typeface="Times New Roman" panose="02020603050405020304" pitchFamily="18" charset="0"/>
              </a:rPr>
              <a:t>Bài</a:t>
            </a:r>
            <a:r>
              <a:rPr lang="en-US" sz="4400" b="1" spc="-133" dirty="0">
                <a:solidFill>
                  <a:srgbClr val="FF0000"/>
                </a:solidFill>
                <a:latin typeface="Times New Roman" panose="02020603050405020304" pitchFamily="18" charset="0"/>
                <a:cs typeface="Times New Roman" panose="02020603050405020304" pitchFamily="18" charset="0"/>
              </a:rPr>
              <a:t> </a:t>
            </a:r>
            <a:r>
              <a:rPr lang="en-US" sz="4400" b="1" spc="-133" dirty="0" err="1">
                <a:solidFill>
                  <a:srgbClr val="FF0000"/>
                </a:solidFill>
                <a:latin typeface="Times New Roman" panose="02020603050405020304" pitchFamily="18" charset="0"/>
                <a:cs typeface="Times New Roman" panose="02020603050405020304" pitchFamily="18" charset="0"/>
              </a:rPr>
              <a:t>tập</a:t>
            </a:r>
            <a:r>
              <a:rPr lang="en-US" sz="4400" b="1" spc="-133" dirty="0">
                <a:solidFill>
                  <a:srgbClr val="FF0000"/>
                </a:solidFill>
                <a:latin typeface="Times New Roman" panose="02020603050405020304" pitchFamily="18" charset="0"/>
                <a:cs typeface="Times New Roman" panose="02020603050405020304" pitchFamily="18" charset="0"/>
              </a:rPr>
              <a:t> </a:t>
            </a:r>
            <a:r>
              <a:rPr lang="en-US" sz="4400" b="1" spc="-133" dirty="0" err="1">
                <a:solidFill>
                  <a:srgbClr val="FF0000"/>
                </a:solidFill>
                <a:latin typeface="Times New Roman" panose="02020603050405020304" pitchFamily="18" charset="0"/>
                <a:cs typeface="Times New Roman" panose="02020603050405020304" pitchFamily="18" charset="0"/>
              </a:rPr>
              <a:t>làm</a:t>
            </a:r>
            <a:r>
              <a:rPr lang="en-US" sz="4400" b="1" spc="-133" dirty="0">
                <a:solidFill>
                  <a:srgbClr val="FF0000"/>
                </a:solidFill>
                <a:latin typeface="Times New Roman" panose="02020603050405020304" pitchFamily="18" charset="0"/>
                <a:cs typeface="Times New Roman" panose="02020603050405020304" pitchFamily="18" charset="0"/>
              </a:rPr>
              <a:t> </a:t>
            </a:r>
            <a:r>
              <a:rPr lang="en-US" sz="4400" b="1" spc="-133" dirty="0" err="1">
                <a:solidFill>
                  <a:srgbClr val="FF0000"/>
                </a:solidFill>
                <a:latin typeface="Times New Roman" panose="02020603050405020304" pitchFamily="18" charset="0"/>
                <a:cs typeface="Times New Roman" panose="02020603050405020304" pitchFamily="18" charset="0"/>
              </a:rPr>
              <a:t>văn</a:t>
            </a:r>
            <a:endParaRPr lang="en-US" sz="4400" b="1" spc="-133"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04800" y="976717"/>
            <a:ext cx="11658601" cy="5970865"/>
          </a:xfrm>
          <a:prstGeom prst="rect">
            <a:avLst/>
          </a:prstGeom>
        </p:spPr>
        <p:txBody>
          <a:bodyPr wrap="square">
            <a:spAutoFit/>
          </a:bodyPr>
          <a:lstStyle/>
          <a:p>
            <a:pPr algn="just"/>
            <a:r>
              <a:rPr lang="en-US" sz="2200" b="1" dirty="0">
                <a:solidFill>
                  <a:prstClr val="black"/>
                </a:solidFill>
                <a:latin typeface="Nunito Black" pitchFamily="2" charset="0"/>
              </a:rPr>
              <a:t>      </a:t>
            </a:r>
            <a:r>
              <a:rPr lang="vi-VN" sz="2400" dirty="0">
                <a:solidFill>
                  <a:srgbClr val="FF0000"/>
                </a:solidFill>
                <a:latin typeface="+mj-lt"/>
              </a:rPr>
              <a:t>Có</a:t>
            </a:r>
            <a:r>
              <a:rPr lang="vi-VN" sz="2400" dirty="0">
                <a:solidFill>
                  <a:prstClr val="black"/>
                </a:solidFill>
                <a:latin typeface="+mj-lt"/>
              </a:rPr>
              <a:t> lần, cô giáo ra cho chúng tôi một đề văn ở lớp: “Em đã làm gì để giúp đỡ mẹ?”</a:t>
            </a:r>
            <a:r>
              <a:rPr lang="en-US" sz="2400" dirty="0">
                <a:solidFill>
                  <a:prstClr val="black"/>
                </a:solidFill>
                <a:latin typeface="+mj-lt"/>
              </a:rPr>
              <a:t>.</a:t>
            </a:r>
            <a:endParaRPr lang="vi-VN" sz="2400" dirty="0">
              <a:solidFill>
                <a:prstClr val="black"/>
              </a:solidFill>
              <a:latin typeface="+mj-lt"/>
            </a:endParaRPr>
          </a:p>
          <a:p>
            <a:pPr algn="just"/>
            <a:r>
              <a:rPr lang="en-US" sz="2400" dirty="0">
                <a:solidFill>
                  <a:prstClr val="black"/>
                </a:solidFill>
                <a:latin typeface="+mj-lt"/>
              </a:rPr>
              <a:t>      </a:t>
            </a:r>
            <a:r>
              <a:rPr lang="vi-VN" sz="2400" dirty="0">
                <a:solidFill>
                  <a:prstClr val="black"/>
                </a:solidFill>
                <a:latin typeface="+mj-lt"/>
              </a:rPr>
              <a:t>Tôi loay hoay mất một lúc, rồi cầm bút và bắt đầu viết: “Em đã nhiều lần giúp đỡ mẹ. Em quét nhà và rửa bát đĩa. Đôi khi, em giặt khăn mùi soa”</a:t>
            </a:r>
            <a:r>
              <a:rPr lang="en-US" sz="2400" dirty="0">
                <a:solidFill>
                  <a:prstClr val="black"/>
                </a:solidFill>
                <a:latin typeface="+mj-lt"/>
              </a:rPr>
              <a:t>.</a:t>
            </a:r>
            <a:endParaRPr lang="vi-VN" sz="2400" dirty="0">
              <a:solidFill>
                <a:prstClr val="black"/>
              </a:solidFill>
              <a:latin typeface="+mj-lt"/>
            </a:endParaRPr>
          </a:p>
          <a:p>
            <a:pPr algn="just"/>
            <a:r>
              <a:rPr lang="en-US" sz="2400" dirty="0">
                <a:solidFill>
                  <a:prstClr val="black"/>
                </a:solidFill>
                <a:latin typeface="+mj-lt"/>
              </a:rPr>
              <a:t>      </a:t>
            </a:r>
            <a:r>
              <a:rPr lang="vi-VN" sz="2400" dirty="0">
                <a:solidFill>
                  <a:srgbClr val="FF0000"/>
                </a:solidFill>
                <a:latin typeface="+mj-lt"/>
              </a:rPr>
              <a:t>Đến</a:t>
            </a:r>
            <a:r>
              <a:rPr lang="vi-VN" sz="2400" dirty="0">
                <a:solidFill>
                  <a:prstClr val="black"/>
                </a:solidFill>
                <a:latin typeface="+mj-lt"/>
              </a:rPr>
              <a:t> đây, tôi bỗng thấy bí. Quả thật, ở nhà, mẹ thường làm mọi việc. Thỉnh thoảng, mẹ bận, định bảo tôi giúp việc này việc kia, nhưng thấy tôi đang học, mẹ lại thôi.</a:t>
            </a:r>
          </a:p>
          <a:p>
            <a:pPr algn="just"/>
            <a:r>
              <a:rPr lang="en-US" sz="2400" dirty="0">
                <a:solidFill>
                  <a:prstClr val="black"/>
                </a:solidFill>
                <a:latin typeface="+mj-lt"/>
              </a:rPr>
              <a:t>     </a:t>
            </a:r>
            <a:r>
              <a:rPr lang="vi-VN" sz="2400" dirty="0">
                <a:solidFill>
                  <a:prstClr val="black"/>
                </a:solidFill>
                <a:latin typeface="+mj-lt"/>
              </a:rPr>
              <a:t>Tôi nhìn sang Liu-xi-a, thấy bạn ấy đang viết lia lịa. Thế là tôi bỗng nhớ có lần tôi giặt bít tất của mình,</a:t>
            </a:r>
            <a:r>
              <a:rPr lang="en-US" sz="2400" dirty="0">
                <a:solidFill>
                  <a:prstClr val="black"/>
                </a:solidFill>
                <a:latin typeface="+mj-lt"/>
              </a:rPr>
              <a:t>  </a:t>
            </a:r>
            <a:r>
              <a:rPr lang="vi-VN" sz="2400" dirty="0">
                <a:solidFill>
                  <a:prstClr val="black"/>
                </a:solidFill>
                <a:latin typeface="+mj-lt"/>
              </a:rPr>
              <a:t> bèn viết thêm: “Em còn giặt bít tất”</a:t>
            </a:r>
            <a:r>
              <a:rPr lang="en-US" sz="2400" dirty="0">
                <a:solidFill>
                  <a:prstClr val="black"/>
                </a:solidFill>
                <a:latin typeface="+mj-lt"/>
              </a:rPr>
              <a:t>. </a:t>
            </a:r>
          </a:p>
          <a:p>
            <a:pPr algn="just"/>
            <a:r>
              <a:rPr lang="en-US" sz="2400" dirty="0">
                <a:solidFill>
                  <a:prstClr val="black"/>
                </a:solidFill>
                <a:latin typeface="+mj-lt"/>
              </a:rPr>
              <a:t>	</a:t>
            </a:r>
            <a:r>
              <a:rPr lang="vi-VN" sz="2400" dirty="0">
                <a:solidFill>
                  <a:srgbClr val="FF0000"/>
                </a:solidFill>
                <a:latin typeface="+mj-lt"/>
              </a:rPr>
              <a:t>Nhưng</a:t>
            </a:r>
            <a:r>
              <a:rPr lang="vi-VN" sz="2400" dirty="0">
                <a:solidFill>
                  <a:prstClr val="black"/>
                </a:solidFill>
                <a:latin typeface="+mj-lt"/>
              </a:rPr>
              <a:t>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400" dirty="0">
                <a:solidFill>
                  <a:prstClr val="black"/>
                </a:solidFill>
                <a:latin typeface="+mj-lt"/>
              </a:rPr>
              <a:t>.</a:t>
            </a:r>
          </a:p>
          <a:p>
            <a:pPr algn="just"/>
            <a:r>
              <a:rPr lang="en-US" sz="2400" dirty="0">
                <a:solidFill>
                  <a:prstClr val="black"/>
                </a:solidFill>
                <a:latin typeface="+mj-lt"/>
              </a:rPr>
              <a:t>     </a:t>
            </a:r>
            <a:r>
              <a:rPr lang="vi-VN" sz="2400" dirty="0">
                <a:solidFill>
                  <a:srgbClr val="FF0000"/>
                </a:solidFill>
                <a:latin typeface="+mj-lt"/>
              </a:rPr>
              <a:t>Mấy</a:t>
            </a:r>
            <a:r>
              <a:rPr lang="vi-VN" sz="2400" dirty="0">
                <a:solidFill>
                  <a:prstClr val="black"/>
                </a:solidFill>
                <a:latin typeface="+mj-lt"/>
              </a:rPr>
              <a:t> hôm sau, sáng Chủ nhật, mẹ bảo tôi:</a:t>
            </a:r>
          </a:p>
          <a:p>
            <a:pPr algn="just"/>
            <a:r>
              <a:rPr lang="en-US" sz="2400" dirty="0">
                <a:solidFill>
                  <a:prstClr val="black"/>
                </a:solidFill>
                <a:latin typeface="+mj-lt"/>
              </a:rPr>
              <a:t>     </a:t>
            </a:r>
            <a:r>
              <a:rPr lang="vi-VN" sz="2400" dirty="0">
                <a:solidFill>
                  <a:prstClr val="black"/>
                </a:solidFill>
                <a:latin typeface="+mj-lt"/>
              </a:rPr>
              <a:t>- Cô-li-a này! Hôm nay con giặt áo sơ mi và quần áo lót đi nhé!</a:t>
            </a:r>
          </a:p>
          <a:p>
            <a:pPr algn="just"/>
            <a:r>
              <a:rPr lang="en-US" sz="2400" dirty="0">
                <a:solidFill>
                  <a:prstClr val="black"/>
                </a:solidFill>
                <a:latin typeface="+mj-lt"/>
              </a:rPr>
              <a:t>     </a:t>
            </a:r>
            <a:r>
              <a:rPr lang="vi-VN" sz="2400" dirty="0">
                <a:solidFill>
                  <a:prstClr val="black"/>
                </a:solidFill>
                <a:latin typeface="+mj-lt"/>
              </a:rPr>
              <a:t>Tôi tròn xoe mắt. Nhưng rồi tôi vui vẻ nhận lời, vì đó là việc làm mà tôi đã nói trong bài tập làm văn.</a:t>
            </a:r>
          </a:p>
          <a:p>
            <a:pPr algn="r"/>
            <a:r>
              <a:rPr lang="vi-VN" sz="2200" b="1" dirty="0">
                <a:solidFill>
                  <a:prstClr val="black"/>
                </a:solidFill>
                <a:latin typeface="Nunito Black" pitchFamily="2" charset="0"/>
              </a:rPr>
              <a:t>(Theo Pi-vô-va-rô-ra)</a:t>
            </a:r>
            <a:endParaRPr lang="en-US" sz="2200" b="1" dirty="0">
              <a:solidFill>
                <a:prstClr val="black"/>
              </a:solidFill>
              <a:latin typeface="Nunito Black" pitchFamily="2" charset="0"/>
            </a:endParaRPr>
          </a:p>
        </p:txBody>
      </p:sp>
      <p:grpSp>
        <p:nvGrpSpPr>
          <p:cNvPr id="5" name="Group 4"/>
          <p:cNvGrpSpPr/>
          <p:nvPr/>
        </p:nvGrpSpPr>
        <p:grpSpPr>
          <a:xfrm>
            <a:off x="187779" y="849698"/>
            <a:ext cx="726621" cy="584333"/>
            <a:chOff x="-137061" y="398564"/>
            <a:chExt cx="851094" cy="584333"/>
          </a:xfrm>
        </p:grpSpPr>
        <p:pic>
          <p:nvPicPr>
            <p:cNvPr id="6" name="Picture 5">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61" y="398564"/>
              <a:ext cx="851094" cy="584333"/>
            </a:xfrm>
            <a:prstGeom prst="rect">
              <a:avLst/>
            </a:prstGeom>
          </p:spPr>
        </p:pic>
        <p:sp>
          <p:nvSpPr>
            <p:cNvPr id="7" name="TextBox 6">
              <a:extLst>
                <a:ext uri="{FF2B5EF4-FFF2-40B4-BE49-F238E27FC236}">
                  <a16:creationId xmlns:a16="http://schemas.microsoft.com/office/drawing/2014/main" id="{6CB9475D-5FE6-AD42-327C-E5F28189D1C0}"/>
                </a:ext>
              </a:extLst>
            </p:cNvPr>
            <p:cNvSpPr txBox="1"/>
            <p:nvPr/>
          </p:nvSpPr>
          <p:spPr>
            <a:xfrm>
              <a:off x="100244" y="45835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grpSp>
        <p:nvGrpSpPr>
          <p:cNvPr id="10" name="Group 9"/>
          <p:cNvGrpSpPr/>
          <p:nvPr/>
        </p:nvGrpSpPr>
        <p:grpSpPr>
          <a:xfrm>
            <a:off x="-58449" y="4931794"/>
            <a:ext cx="851094" cy="584333"/>
            <a:chOff x="-28110" y="914314"/>
            <a:chExt cx="851094" cy="58433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2" name="TextBox 11">
              <a:extLst>
                <a:ext uri="{FF2B5EF4-FFF2-40B4-BE49-F238E27FC236}">
                  <a16:creationId xmlns:a16="http://schemas.microsoft.com/office/drawing/2014/main" id="{6CB9475D-5FE6-AD42-327C-E5F28189D1C0}"/>
                </a:ext>
              </a:extLst>
            </p:cNvPr>
            <p:cNvSpPr txBox="1"/>
            <p:nvPr/>
          </p:nvSpPr>
          <p:spPr>
            <a:xfrm>
              <a:off x="264712" y="960164"/>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pic>
        <p:nvPicPr>
          <p:cNvPr id="14" name="Picture 13">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48" y="3453574"/>
            <a:ext cx="851094" cy="609600"/>
          </a:xfrm>
          <a:prstGeom prst="rect">
            <a:avLst/>
          </a:prstGeom>
        </p:spPr>
      </p:pic>
      <p:sp>
        <p:nvSpPr>
          <p:cNvPr id="15" name="TextBox 14">
            <a:extLst>
              <a:ext uri="{FF2B5EF4-FFF2-40B4-BE49-F238E27FC236}">
                <a16:creationId xmlns:a16="http://schemas.microsoft.com/office/drawing/2014/main" id="{6CB9475D-5FE6-AD42-327C-E5F28189D1C0}"/>
              </a:ext>
            </a:extLst>
          </p:cNvPr>
          <p:cNvSpPr txBox="1"/>
          <p:nvPr/>
        </p:nvSpPr>
        <p:spPr>
          <a:xfrm>
            <a:off x="361797" y="3472190"/>
            <a:ext cx="508824" cy="523220"/>
          </a:xfrm>
          <a:prstGeom prst="rect">
            <a:avLst/>
          </a:prstGeom>
          <a:noFill/>
        </p:spPr>
        <p:txBody>
          <a:bodyPr wrap="squar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nvGrpSpPr>
          <p:cNvPr id="17" name="Group 16"/>
          <p:cNvGrpSpPr/>
          <p:nvPr/>
        </p:nvGrpSpPr>
        <p:grpSpPr>
          <a:xfrm>
            <a:off x="-71506" y="2005584"/>
            <a:ext cx="851094"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313094" y="960164"/>
              <a:ext cx="328643" cy="523220"/>
            </a:xfrm>
            <a:prstGeom prst="rect">
              <a:avLst/>
            </a:prstGeom>
            <a:noFill/>
          </p:spPr>
          <p:txBody>
            <a:bodyPr wrap="squar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Tree>
    <p:extLst>
      <p:ext uri="{BB962C8B-B14F-4D97-AF65-F5344CB8AC3E}">
        <p14:creationId xmlns:p14="http://schemas.microsoft.com/office/powerpoint/2010/main" val="2300992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CE0E40-4C34-8B59-F5DC-664102032816}"/>
              </a:ext>
            </a:extLst>
          </p:cNvPr>
          <p:cNvSpPr/>
          <p:nvPr/>
        </p:nvSpPr>
        <p:spPr>
          <a:xfrm>
            <a:off x="685800" y="2590801"/>
            <a:ext cx="11049000" cy="34782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defTabSz="914400" eaLnBrk="0" fontAlgn="base" hangingPunct="0">
              <a:spcBef>
                <a:spcPct val="0"/>
              </a:spcBef>
              <a:spcAft>
                <a:spcPct val="0"/>
              </a:spcAft>
            </a:pPr>
            <a:r>
              <a:rPr lang="en-US" altLang="en-US" sz="4400" b="1" dirty="0">
                <a:solidFill>
                  <a:srgbClr val="FF0000"/>
                </a:solidFill>
                <a:cs typeface="Times New Roman" panose="02020603050405020304" pitchFamily="18" charset="0"/>
              </a:rPr>
              <a:t>* </a:t>
            </a:r>
            <a:r>
              <a:rPr lang="en-US" altLang="en-US" sz="4400" b="1" dirty="0" err="1">
                <a:solidFill>
                  <a:srgbClr val="FF0000"/>
                </a:solidFill>
                <a:cs typeface="Times New Roman" panose="02020603050405020304" pitchFamily="18" charset="0"/>
              </a:rPr>
              <a:t>Làm</a:t>
            </a:r>
            <a:r>
              <a:rPr lang="en-US" altLang="en-US" sz="4400" b="1" dirty="0">
                <a:solidFill>
                  <a:srgbClr val="FF0000"/>
                </a:solidFill>
                <a:cs typeface="Times New Roman" panose="02020603050405020304" pitchFamily="18" charset="0"/>
              </a:rPr>
              <a:t> </a:t>
            </a:r>
            <a:r>
              <a:rPr lang="en-US" altLang="en-US" sz="4400" b="1" dirty="0" err="1">
                <a:solidFill>
                  <a:srgbClr val="FF0000"/>
                </a:solidFill>
                <a:cs typeface="Times New Roman" panose="02020603050405020304" pitchFamily="18" charset="0"/>
              </a:rPr>
              <a:t>việc</a:t>
            </a:r>
            <a:r>
              <a:rPr lang="en-US" altLang="en-US" sz="4400" b="1" dirty="0">
                <a:solidFill>
                  <a:srgbClr val="FF0000"/>
                </a:solidFill>
                <a:cs typeface="Times New Roman" panose="02020603050405020304" pitchFamily="18" charset="0"/>
              </a:rPr>
              <a:t> </a:t>
            </a:r>
            <a:r>
              <a:rPr lang="en-US" altLang="en-US" sz="4400" b="1" dirty="0" err="1">
                <a:solidFill>
                  <a:srgbClr val="FF0000"/>
                </a:solidFill>
                <a:cs typeface="Times New Roman" panose="02020603050405020304" pitchFamily="18" charset="0"/>
              </a:rPr>
              <a:t>nhóm</a:t>
            </a:r>
            <a:r>
              <a:rPr lang="en-US" altLang="en-US" sz="4400" b="1" dirty="0">
                <a:solidFill>
                  <a:srgbClr val="FF0000"/>
                </a:solidFill>
                <a:cs typeface="Times New Roman" panose="02020603050405020304" pitchFamily="18" charset="0"/>
              </a:rPr>
              <a:t> 4</a:t>
            </a:r>
          </a:p>
          <a:p>
            <a:pPr algn="just" defTabSz="914400" eaLnBrk="0" fontAlgn="base" hangingPunct="0">
              <a:spcBef>
                <a:spcPct val="0"/>
              </a:spcBef>
              <a:spcAft>
                <a:spcPct val="0"/>
              </a:spcAft>
            </a:pP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Đọc</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nối</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tiếp</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đoạn</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đọc</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chú</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giải</a:t>
            </a:r>
            <a:r>
              <a:rPr lang="en-US" altLang="en-US" sz="4400" b="1" dirty="0">
                <a:solidFill>
                  <a:srgbClr val="000000"/>
                </a:solidFill>
                <a:cs typeface="Times New Roman" panose="02020603050405020304" pitchFamily="18" charset="0"/>
              </a:rPr>
              <a:t>.</a:t>
            </a:r>
            <a:endParaRPr lang="en-US" altLang="en-US" sz="4400" b="1" dirty="0">
              <a:solidFill>
                <a:srgbClr val="000000"/>
              </a:solidFill>
              <a:latin typeface="VNI-Times" pitchFamily="2" charset="0"/>
              <a:cs typeface="Times New Roman" panose="02020603050405020304" pitchFamily="18" charset="0"/>
            </a:endParaRPr>
          </a:p>
          <a:p>
            <a:pPr algn="just" defTabSz="914400" eaLnBrk="0" fontAlgn="base" hangingPunct="0">
              <a:spcBef>
                <a:spcPct val="0"/>
              </a:spcBef>
              <a:spcAft>
                <a:spcPct val="0"/>
              </a:spcAft>
            </a:pP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Dùng</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chì</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gạch</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chân</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từ</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khó</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đọc</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câu</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văn</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dài</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từ</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cần</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hiểu</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nghĩa</a:t>
            </a:r>
            <a:r>
              <a:rPr lang="en-US" altLang="en-US" sz="4400" b="1" dirty="0">
                <a:solidFill>
                  <a:srgbClr val="000000"/>
                </a:solidFill>
                <a:cs typeface="Times New Roman" panose="02020603050405020304" pitchFamily="18" charset="0"/>
              </a:rPr>
              <a:t>.</a:t>
            </a:r>
            <a:endParaRPr lang="en-US" altLang="en-US" sz="4400" b="1" dirty="0">
              <a:solidFill>
                <a:srgbClr val="000000"/>
              </a:solidFill>
              <a:latin typeface="VNI-Times" pitchFamily="2" charset="0"/>
              <a:cs typeface="Times New Roman" panose="02020603050405020304" pitchFamily="18" charset="0"/>
            </a:endParaRPr>
          </a:p>
          <a:p>
            <a:pPr algn="just" defTabSz="914400" eaLnBrk="0" fontAlgn="base" hangingPunct="0">
              <a:spcBef>
                <a:spcPct val="0"/>
              </a:spcBef>
              <a:spcAft>
                <a:spcPct val="0"/>
              </a:spcAft>
              <a:buFontTx/>
              <a:buChar char="-"/>
            </a:pPr>
            <a:r>
              <a:rPr lang="en-US" altLang="en-US" sz="4400" b="1" dirty="0" err="1">
                <a:solidFill>
                  <a:srgbClr val="000000"/>
                </a:solidFill>
                <a:cs typeface="Times New Roman" panose="02020603050405020304" pitchFamily="18" charset="0"/>
              </a:rPr>
              <a:t>Thời</a:t>
            </a:r>
            <a:r>
              <a:rPr lang="en-US" altLang="en-US" sz="4400" b="1" dirty="0">
                <a:solidFill>
                  <a:srgbClr val="000000"/>
                </a:solidFill>
                <a:cs typeface="Times New Roman" panose="02020603050405020304" pitchFamily="18" charset="0"/>
              </a:rPr>
              <a:t> </a:t>
            </a:r>
            <a:r>
              <a:rPr lang="en-US" altLang="en-US" sz="4400" b="1" dirty="0" err="1">
                <a:solidFill>
                  <a:srgbClr val="000000"/>
                </a:solidFill>
                <a:cs typeface="Times New Roman" panose="02020603050405020304" pitchFamily="18" charset="0"/>
              </a:rPr>
              <a:t>gian</a:t>
            </a:r>
            <a:r>
              <a:rPr lang="en-US" altLang="en-US" sz="4400" b="1" dirty="0">
                <a:solidFill>
                  <a:srgbClr val="000000"/>
                </a:solidFill>
                <a:cs typeface="Times New Roman" panose="02020603050405020304" pitchFamily="18" charset="0"/>
              </a:rPr>
              <a:t> 3’.</a:t>
            </a:r>
            <a:endParaRPr lang="en-US" altLang="en-US" sz="4400" b="1" dirty="0">
              <a:solidFill>
                <a:srgbClr val="000000"/>
              </a:solidFill>
              <a:latin typeface="VNI-Times" pitchFamily="2" charset="0"/>
              <a:cs typeface="Times New Roman" panose="02020603050405020304" pitchFamily="18" charset="0"/>
            </a:endParaRPr>
          </a:p>
        </p:txBody>
      </p:sp>
      <p:sp>
        <p:nvSpPr>
          <p:cNvPr id="2" name="Title 1">
            <a:extLst>
              <a:ext uri="{FF2B5EF4-FFF2-40B4-BE49-F238E27FC236}">
                <a16:creationId xmlns:a16="http://schemas.microsoft.com/office/drawing/2014/main" id="{3024BB30-431E-DCED-8563-F0DE00D5ED25}"/>
              </a:ext>
            </a:extLst>
          </p:cNvPr>
          <p:cNvSpPr txBox="1">
            <a:spLocks/>
          </p:cNvSpPr>
          <p:nvPr/>
        </p:nvSpPr>
        <p:spPr>
          <a:xfrm>
            <a:off x="3352799" y="-29084"/>
            <a:ext cx="6535111"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vi-VN" sz="2800" b="1">
                <a:latin typeface="Times New Roman" panose="02020603050405020304" pitchFamily="18" charset="0"/>
                <a:cs typeface="Times New Roman" panose="02020603050405020304" pitchFamily="18" charset="0"/>
              </a:rPr>
              <a:t>Thứ </a:t>
            </a:r>
            <a:r>
              <a:rPr lang="en-GB" sz="2800" b="1">
                <a:latin typeface="Times New Roman" panose="02020603050405020304" pitchFamily="18" charset="0"/>
                <a:cs typeface="Times New Roman" panose="02020603050405020304" pitchFamily="18" charset="0"/>
              </a:rPr>
              <a:t>sáu</a:t>
            </a:r>
            <a:r>
              <a:rPr lang="vi-VN" sz="2800" b="1">
                <a:latin typeface="Times New Roman" panose="02020603050405020304" pitchFamily="18" charset="0"/>
                <a:cs typeface="Times New Roman" panose="02020603050405020304" pitchFamily="18" charset="0"/>
              </a:rPr>
              <a:t> ngày 1</a:t>
            </a:r>
            <a:r>
              <a:rPr lang="en-GB" sz="2800" b="1">
                <a:latin typeface="Times New Roman" panose="02020603050405020304" pitchFamily="18" charset="0"/>
                <a:cs typeface="Times New Roman" panose="02020603050405020304" pitchFamily="18" charset="0"/>
              </a:rPr>
              <a:t>3</a:t>
            </a:r>
            <a:r>
              <a:rPr lang="vi-VN" sz="2800" b="1">
                <a:latin typeface="Times New Roman" panose="02020603050405020304" pitchFamily="18" charset="0"/>
                <a:cs typeface="Times New Roman" panose="02020603050405020304" pitchFamily="18" charset="0"/>
              </a:rPr>
              <a:t> tháng 10 năm 202</a:t>
            </a:r>
            <a:r>
              <a:rPr lang="en-GB" sz="2800" b="1">
                <a:latin typeface="Times New Roman" panose="02020603050405020304" pitchFamily="18" charset="0"/>
                <a:cs typeface="Times New Roman" panose="02020603050405020304" pitchFamily="18" charset="0"/>
              </a:rPr>
              <a:t>3</a:t>
            </a:r>
            <a:endParaRPr lang="en-US" sz="2800" b="1"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1A5F71CB-36FC-5CF1-1BB8-C52BE5B90F36}"/>
              </a:ext>
            </a:extLst>
          </p:cNvPr>
          <p:cNvSpPr txBox="1">
            <a:spLocks/>
          </p:cNvSpPr>
          <p:nvPr/>
        </p:nvSpPr>
        <p:spPr>
          <a:xfrm>
            <a:off x="3505200" y="459621"/>
            <a:ext cx="6535111"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vi-VN" sz="3200" b="1" dirty="0">
                <a:solidFill>
                  <a:prstClr val="black"/>
                </a:solidFill>
                <a:cs typeface="Times New Roman" panose="02020603050405020304" pitchFamily="18" charset="0"/>
              </a:rPr>
              <a:t>Tiếng Việt</a:t>
            </a:r>
          </a:p>
        </p:txBody>
      </p:sp>
      <p:sp>
        <p:nvSpPr>
          <p:cNvPr id="4" name="TextBox 3">
            <a:extLst>
              <a:ext uri="{FF2B5EF4-FFF2-40B4-BE49-F238E27FC236}">
                <a16:creationId xmlns:a16="http://schemas.microsoft.com/office/drawing/2014/main" id="{84470895-A166-9F22-7A2E-4B138853E791}"/>
              </a:ext>
            </a:extLst>
          </p:cNvPr>
          <p:cNvSpPr txBox="1"/>
          <p:nvPr/>
        </p:nvSpPr>
        <p:spPr>
          <a:xfrm>
            <a:off x="4343400" y="1125551"/>
            <a:ext cx="5627457" cy="584775"/>
          </a:xfrm>
          <a:prstGeom prst="rect">
            <a:avLst/>
          </a:prstGeom>
          <a:noFill/>
        </p:spPr>
        <p:txBody>
          <a:bodyPr wrap="square">
            <a:spAutoFit/>
          </a:bodyPr>
          <a:lstStyle/>
          <a:p>
            <a:pPr>
              <a:defRPr/>
            </a:pPr>
            <a:r>
              <a:rPr lang="vi-VN" sz="3200" b="1" dirty="0">
                <a:solidFill>
                  <a:prstClr val="black"/>
                </a:solidFill>
                <a:latin typeface="Times New Roman" panose="02020603050405020304" pitchFamily="18" charset="0"/>
                <a:cs typeface="Times New Roman" panose="02020603050405020304" pitchFamily="18" charset="0"/>
              </a:rPr>
              <a:t>Đọc: </a:t>
            </a:r>
            <a:r>
              <a:rPr lang="vi-VN" sz="3200" b="1" dirty="0">
                <a:solidFill>
                  <a:srgbClr val="FF0000"/>
                </a:solidFill>
                <a:latin typeface="Times New Roman" panose="02020603050405020304" pitchFamily="18" charset="0"/>
                <a:cs typeface="Times New Roman" panose="02020603050405020304" pitchFamily="18" charset="0"/>
              </a:rPr>
              <a:t>Bài tập làm văn</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1)</a:t>
            </a:r>
          </a:p>
        </p:txBody>
      </p:sp>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1761</TotalTime>
  <Words>2042</Words>
  <Application>Microsoft Office PowerPoint</Application>
  <PresentationFormat>Widescreen</PresentationFormat>
  <Paragraphs>128</Paragraphs>
  <Slides>24</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Sigmar One</vt:lpstr>
      <vt:lpstr>VNI-Bodon</vt:lpstr>
      <vt:lpstr>#9Slide03 AmpleSoft Bold</vt:lpstr>
      <vt:lpstr>VNI-Times</vt:lpstr>
      <vt:lpstr>Nunito Black</vt:lpstr>
      <vt:lpstr>Arial</vt:lpstr>
      <vt:lpstr>Times New Roman</vt:lpstr>
      <vt:lpstr>Sriracha</vt:lpstr>
      <vt:lpstr>Calibri</vt:lpstr>
      <vt:lpstr>Baloo 2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Thứ sáu ngày 13 tháng 10 năm 2023</vt:lpstr>
      <vt:lpstr>PowerPoint Presentation</vt:lpstr>
      <vt:lpstr>PowerPoint Presentation</vt:lpstr>
      <vt:lpstr>Thứ sáu ngày 13 tháng 10 năm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PC</cp:lastModifiedBy>
  <cp:revision>116</cp:revision>
  <dcterms:created xsi:type="dcterms:W3CDTF">2006-08-16T00:00:00Z</dcterms:created>
  <dcterms:modified xsi:type="dcterms:W3CDTF">2023-10-12T09:57:27Z</dcterms:modified>
  <dc:identifier>DAFDiO2oNAs</dc:identifier>
</cp:coreProperties>
</file>