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82" r:id="rId3"/>
    <p:sldId id="259" r:id="rId4"/>
    <p:sldId id="286" r:id="rId5"/>
    <p:sldId id="258" r:id="rId6"/>
    <p:sldId id="261" r:id="rId7"/>
    <p:sldId id="262" r:id="rId8"/>
    <p:sldId id="264" r:id="rId9"/>
    <p:sldId id="265" r:id="rId10"/>
    <p:sldId id="266" r:id="rId11"/>
    <p:sldId id="291" r:id="rId12"/>
    <p:sldId id="269" r:id="rId13"/>
    <p:sldId id="270" r:id="rId14"/>
    <p:sldId id="271" r:id="rId15"/>
    <p:sldId id="290" r:id="rId16"/>
    <p:sldId id="289" r:id="rId17"/>
    <p:sldId id="285" r:id="rId18"/>
    <p:sldId id="274" r:id="rId19"/>
    <p:sldId id="275" r:id="rId20"/>
    <p:sldId id="276" r:id="rId21"/>
    <p:sldId id="277" r:id="rId22"/>
    <p:sldId id="281" r:id="rId23"/>
    <p:sldId id="287" r:id="rId24"/>
    <p:sldId id="283" r:id="rId25"/>
    <p:sldId id="280" r:id="rId26"/>
  </p:sldIdLst>
  <p:sldSz cx="9144000" cy="6858000" type="screen4x3"/>
  <p:notesSz cx="6858000" cy="9144000"/>
  <p:custDataLst>
    <p:tags r:id="rId2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15" autoAdjust="0"/>
    <p:restoredTop sz="94660"/>
  </p:normalViewPr>
  <p:slideViewPr>
    <p:cSldViewPr>
      <p:cViewPr>
        <p:scale>
          <a:sx n="85" d="100"/>
          <a:sy n="85" d="100"/>
        </p:scale>
        <p:origin x="1551" y="3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0086B-53FF-469D-9960-5668CB4E1C04}" type="datetimeFigureOut">
              <a:rPr lang="en-US" smtClean="0"/>
              <a:pPr/>
              <a:t>3/16/2025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C67AA-2A38-41D5-86E1-AA38CC671FA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1322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0086B-53FF-469D-9960-5668CB4E1C04}" type="datetimeFigureOut">
              <a:rPr lang="en-US" smtClean="0"/>
              <a:pPr/>
              <a:t>3/16/2025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C67AA-2A38-41D5-86E1-AA38CC671FA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5952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0086B-53FF-469D-9960-5668CB4E1C04}" type="datetimeFigureOut">
              <a:rPr lang="en-US" smtClean="0"/>
              <a:pPr/>
              <a:t>3/16/2025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C67AA-2A38-41D5-86E1-AA38CC671FA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3581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0086B-53FF-469D-9960-5668CB4E1C04}" type="datetimeFigureOut">
              <a:rPr lang="en-US" smtClean="0"/>
              <a:pPr/>
              <a:t>3/16/2025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C67AA-2A38-41D5-86E1-AA38CC671FA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1235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0086B-53FF-469D-9960-5668CB4E1C04}" type="datetimeFigureOut">
              <a:rPr lang="en-US" smtClean="0"/>
              <a:pPr/>
              <a:t>3/16/2025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C67AA-2A38-41D5-86E1-AA38CC671FA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8643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0086B-53FF-469D-9960-5668CB4E1C04}" type="datetimeFigureOut">
              <a:rPr lang="en-US" smtClean="0"/>
              <a:pPr/>
              <a:t>3/16/2025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C67AA-2A38-41D5-86E1-AA38CC671FA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0039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0086B-53FF-469D-9960-5668CB4E1C04}" type="datetimeFigureOut">
              <a:rPr lang="en-US" smtClean="0"/>
              <a:pPr/>
              <a:t>3/16/2025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C67AA-2A38-41D5-86E1-AA38CC671FA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3292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0086B-53FF-469D-9960-5668CB4E1C04}" type="datetimeFigureOut">
              <a:rPr lang="en-US" smtClean="0"/>
              <a:pPr/>
              <a:t>3/16/2025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C67AA-2A38-41D5-86E1-AA38CC671FA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9836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0086B-53FF-469D-9960-5668CB4E1C04}" type="datetimeFigureOut">
              <a:rPr lang="en-US" smtClean="0"/>
              <a:pPr/>
              <a:t>3/16/2025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C67AA-2A38-41D5-86E1-AA38CC671FA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2078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0086B-53FF-469D-9960-5668CB4E1C04}" type="datetimeFigureOut">
              <a:rPr lang="en-US" smtClean="0"/>
              <a:pPr/>
              <a:t>3/16/2025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C67AA-2A38-41D5-86E1-AA38CC671FA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4488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0086B-53FF-469D-9960-5668CB4E1C04}" type="datetimeFigureOut">
              <a:rPr lang="en-US" smtClean="0"/>
              <a:pPr/>
              <a:t>3/16/2025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C67AA-2A38-41D5-86E1-AA38CC671FA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0379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50086B-53FF-469D-9960-5668CB4E1C04}" type="datetimeFigureOut">
              <a:rPr lang="en-US" smtClean="0"/>
              <a:pPr/>
              <a:t>3/16/2025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CC67AA-2A38-41D5-86E1-AA38CC671FA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337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file:///D:\giao%20an%20thao%20giang\H&#204;NH%20&#7842;NH,%20&#194;M%20THANH%20-tnxh%20m&#244;i%20tr&#432;&#7901;ng%20TV-&#272;V\video%20n&#417;i%20s&#7889;ng%20con%20v&#7853;t.mp4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file:///D:\giao%20an%20thao%20giang\H&#204;NH%20&#7842;NH,%20&#194;M%20THANH%20-tnxh%20m&#244;i%20tr&#432;&#7901;ng%20TV-&#272;V\Ch&#250;%20M&#232;o%20Con.mp4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5" descr="73F7F4B54C444E3EA61C054A11BBF178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0"/>
            <a:ext cx="11430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9" descr="C:\Users\Giang\Desktop\HKII\Giáo án lớp2\Anhdong\DNA-01-june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34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9" descr="C:\Users\Giang\Desktop\HKII\Giáo án lớp2\Anhdong\DNA-01-june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29200"/>
            <a:ext cx="5334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9" descr="C:\Users\Giang\Desktop\HKII\Giáo án lớp2\Anhdong\DNA-01-june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5334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9" descr="C:\Users\Giang\Desktop\HKII\Giáo án lớp2\Anhdong\DNA-01-june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6400"/>
            <a:ext cx="5334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295400" y="2133600"/>
            <a:ext cx="6841018" cy="3048000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800000"/>
              </a:avLst>
            </a:prstTxWarp>
            <a:spAutoFit/>
          </a:bodyPr>
          <a:lstStyle/>
          <a:p>
            <a:pPr algn="ctr">
              <a:defRPr/>
            </a:pPr>
            <a:r>
              <a:rPr lang="en-US" sz="4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4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4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nay</a:t>
            </a:r>
          </a:p>
        </p:txBody>
      </p:sp>
      <p:sp>
        <p:nvSpPr>
          <p:cNvPr id="4" name="Rectangle 3"/>
          <p:cNvSpPr/>
          <p:nvPr/>
        </p:nvSpPr>
        <p:spPr>
          <a:xfrm>
            <a:off x="1007582" y="3200400"/>
            <a:ext cx="7380841" cy="147732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>
              <a:defRPr/>
            </a:pPr>
            <a:r>
              <a:rPr lang="en-US" sz="4500" b="1" spc="50" dirty="0" err="1">
                <a:ln w="12700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4500" b="1" spc="50" dirty="0">
                <a:ln w="12700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500" b="1" spc="50" dirty="0" smtClean="0">
                <a:ln w="12700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spc="50" dirty="0" smtClean="0">
                <a:ln w="12700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500" b="1" spc="50" dirty="0" err="1">
                <a:ln w="12700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500" b="1" spc="50" dirty="0">
                <a:ln w="12700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spc="50" dirty="0" err="1">
                <a:ln w="12700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4500" b="1" spc="50" dirty="0">
                <a:ln w="12700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spc="50" dirty="0" err="1">
                <a:ln w="12700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500" b="1" spc="50" dirty="0">
                <a:ln w="12700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spc="50" dirty="0" err="1">
                <a:ln w="12700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4500" b="1" spc="50" dirty="0">
                <a:ln w="12700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spc="50" dirty="0" err="1" smtClean="0">
                <a:ln w="12700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vi-VN" sz="4500" b="1" spc="50" dirty="0" smtClean="0">
              <a:ln w="12700" cmpd="sng">
                <a:solidFill>
                  <a:schemeClr val="accent1">
                    <a:lumMod val="5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vi-VN" sz="4500" b="1" spc="50" dirty="0" smtClean="0">
                <a:ln w="12700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4500" b="1" spc="50" dirty="0" err="1" smtClean="0">
                <a:ln w="12700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500" b="1" spc="50" dirty="0" smtClean="0">
                <a:ln w="12700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500" b="1" spc="50" dirty="0" smtClean="0">
                <a:ln w="12700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4500" b="1" spc="50" dirty="0" smtClean="0">
                <a:ln w="12700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4500" b="1" spc="50" dirty="0">
              <a:ln w="12700" cmpd="sng">
                <a:solidFill>
                  <a:schemeClr val="accent1">
                    <a:lumMod val="5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82" name="Picture 2" descr="cat49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65138" y="5408613"/>
            <a:ext cx="1712912" cy="133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19" descr="1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9713" y="131763"/>
            <a:ext cx="12192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26" descr="8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050" y="138113"/>
            <a:ext cx="1530350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5" name="Picture 19" descr="1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558800"/>
            <a:ext cx="838200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6" name="Picture 2" descr="cat49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8913" y="5478463"/>
            <a:ext cx="1227137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7" name="Picture 2" descr="cat49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8913" y="5824538"/>
            <a:ext cx="930275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37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Giải Tự nhiên và Xã hội lớp 2 Bài 11: Môi trường sống của thực vật và động  vật - Hay nhất Cánh diều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635" r="50000" b="1"/>
          <a:stretch/>
        </p:blipFill>
        <p:spPr bwMode="auto">
          <a:xfrm>
            <a:off x="0" y="714356"/>
            <a:ext cx="44958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57158" y="4572008"/>
            <a:ext cx="3714776" cy="121444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Hươu</a:t>
            </a:r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vi-VN" sz="3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r>
              <a:rPr lang="vi-VN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35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ừng</a:t>
            </a:r>
            <a:endParaRPr lang="en-US" sz="3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Cánh Diều] Giải tự nhiên và xã hội 2 bài 11: Môi trường sống của thực vật  và động vật | Giải sách cánh diều tự nhiên và xã hội 2 - Tech12h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45" t="50000" r="3010"/>
          <a:stretch/>
        </p:blipFill>
        <p:spPr bwMode="auto">
          <a:xfrm>
            <a:off x="4702095" y="714356"/>
            <a:ext cx="4441905" cy="3429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4643438" y="4572008"/>
            <a:ext cx="4286280" cy="121444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Bắp</a:t>
            </a:r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vi-VN" sz="3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</a:p>
          <a:p>
            <a:r>
              <a:rPr lang="en-US" sz="35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Vườn,cánh</a:t>
            </a:r>
            <a:r>
              <a:rPr lang="en-US" sz="3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endParaRPr lang="en-US" sz="3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8846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Giải Tự nhiên và Xã hội lớp 2 Bài 11: Môi trường sống của thực vật và động  vật - Hay nhất Cánh diều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50000"/>
          <a:stretch/>
        </p:blipFill>
        <p:spPr bwMode="auto">
          <a:xfrm>
            <a:off x="142844" y="285728"/>
            <a:ext cx="8858312" cy="4895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428596" y="5429264"/>
            <a:ext cx="8358246" cy="107157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5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Chim chào mào - </a:t>
            </a:r>
            <a:r>
              <a:rPr lang="en-US" sz="35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5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35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5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vườn</a:t>
            </a:r>
            <a:r>
              <a:rPr lang="en-US" sz="35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endParaRPr lang="en-US" sz="35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3067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Giải Tự nhiên và Xã hội lớp 2 Bài 11: Môi trường sống của thực vật và động  vật - Hay nhất Cánh diều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88" b="52635"/>
          <a:stretch/>
        </p:blipFill>
        <p:spPr bwMode="auto">
          <a:xfrm>
            <a:off x="0" y="357166"/>
            <a:ext cx="9144000" cy="4929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357158" y="5429264"/>
            <a:ext cx="8572560" cy="123827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5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 sz="35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 cảnh/Cây </a:t>
            </a:r>
            <a:r>
              <a:rPr lang="vi-VN" sz="35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hoa </a:t>
            </a:r>
            <a:r>
              <a:rPr lang="vi-VN" sz="35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súng - </a:t>
            </a:r>
            <a:r>
              <a:rPr lang="en-US" sz="35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Ao</a:t>
            </a:r>
            <a:r>
              <a:rPr lang="en-US" sz="35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5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vi-VN" sz="35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/ </a:t>
            </a:r>
            <a:r>
              <a:rPr lang="en-US" sz="35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bể</a:t>
            </a:r>
            <a:r>
              <a:rPr lang="en-US" sz="35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35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endParaRPr lang="vi-VN" sz="35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5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449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Giải Tự nhiên và Xã hội lớp 2 Bài 11: Môi trường sống của thực vật và động  vật - Hay nhất Cánh diều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51699"/>
          <a:stretch/>
        </p:blipFill>
        <p:spPr bwMode="auto">
          <a:xfrm>
            <a:off x="214282" y="214290"/>
            <a:ext cx="8715436" cy="4535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357158" y="5157192"/>
            <a:ext cx="8358246" cy="125323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Cây </a:t>
            </a:r>
            <a:r>
              <a:rPr lang="vi-VN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</a:t>
            </a:r>
            <a:r>
              <a:rPr lang="vi-VN" sz="3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 -</a:t>
            </a:r>
            <a:r>
              <a:rPr lang="vi-VN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Chậu</a:t>
            </a:r>
            <a:r>
              <a:rPr lang="en-US" sz="3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ban </a:t>
            </a:r>
            <a:r>
              <a:rPr lang="en-US" sz="3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endParaRPr lang="en-US" sz="3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11363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Giải Tự nhiên và Xã hội lớp 2 Bài 11: Môi trường sống của thực vật và động  vật - Hay nhất Cánh diều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52" t="46071" r="-6393" b="-2974"/>
          <a:stretch/>
        </p:blipFill>
        <p:spPr bwMode="auto">
          <a:xfrm>
            <a:off x="214282" y="285729"/>
            <a:ext cx="8715435" cy="512447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1752599" y="5620788"/>
            <a:ext cx="5671705" cy="93241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 err="1">
                <a:solidFill>
                  <a:schemeClr val="tx1"/>
                </a:solidFill>
              </a:rPr>
              <a:t>Vùng</a:t>
            </a:r>
            <a:r>
              <a:rPr lang="en-US" sz="3500" b="1" dirty="0">
                <a:solidFill>
                  <a:schemeClr val="tx1"/>
                </a:solidFill>
              </a:rPr>
              <a:t> </a:t>
            </a:r>
            <a:r>
              <a:rPr lang="en-US" sz="3500" b="1" dirty="0" err="1">
                <a:solidFill>
                  <a:schemeClr val="tx1"/>
                </a:solidFill>
              </a:rPr>
              <a:t>đất</a:t>
            </a:r>
            <a:r>
              <a:rPr lang="en-US" sz="3500" b="1" dirty="0">
                <a:solidFill>
                  <a:schemeClr val="tx1"/>
                </a:solidFill>
              </a:rPr>
              <a:t> </a:t>
            </a:r>
            <a:r>
              <a:rPr lang="en-US" sz="3500" b="1" dirty="0" err="1">
                <a:solidFill>
                  <a:schemeClr val="tx1"/>
                </a:solidFill>
              </a:rPr>
              <a:t>ngập</a:t>
            </a:r>
            <a:r>
              <a:rPr lang="en-US" sz="3500" b="1" dirty="0">
                <a:solidFill>
                  <a:schemeClr val="tx1"/>
                </a:solidFill>
              </a:rPr>
              <a:t> </a:t>
            </a:r>
            <a:r>
              <a:rPr lang="en-US" sz="3500" b="1" dirty="0" err="1">
                <a:solidFill>
                  <a:schemeClr val="tx1"/>
                </a:solidFill>
              </a:rPr>
              <a:t>mặn</a:t>
            </a:r>
            <a:r>
              <a:rPr lang="en-US" sz="3500" b="1" dirty="0">
                <a:solidFill>
                  <a:schemeClr val="tx1"/>
                </a:solidFill>
              </a:rPr>
              <a:t>, </a:t>
            </a:r>
            <a:r>
              <a:rPr lang="en-US" sz="3500" b="1" dirty="0" err="1">
                <a:solidFill>
                  <a:schemeClr val="tx1"/>
                </a:solidFill>
              </a:rPr>
              <a:t>ven</a:t>
            </a:r>
            <a:r>
              <a:rPr lang="en-US" sz="3500" b="1" dirty="0">
                <a:solidFill>
                  <a:schemeClr val="tx1"/>
                </a:solidFill>
              </a:rPr>
              <a:t> </a:t>
            </a:r>
            <a:r>
              <a:rPr lang="en-US" sz="3500" b="1" dirty="0" err="1">
                <a:solidFill>
                  <a:schemeClr val="tx1"/>
                </a:solidFill>
              </a:rPr>
              <a:t>biển</a:t>
            </a:r>
            <a:endParaRPr lang="en-US" sz="35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9209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0915614"/>
              </p:ext>
            </p:extLst>
          </p:nvPr>
        </p:nvGraphicFramePr>
        <p:xfrm>
          <a:off x="142844" y="2143116"/>
          <a:ext cx="8786874" cy="44291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23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005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2309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3108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0539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Hình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cây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con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vật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Nơi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sống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681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vi-VN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 .................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vi-VN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   ....................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....................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539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…………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…………..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……………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539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…………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…………</a:t>
                      </a:r>
                      <a:r>
                        <a:rPr lang="vi-VN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...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……………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539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…………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………</a:t>
                      </a:r>
                      <a:r>
                        <a:rPr lang="vi-VN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….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…………</a:t>
                      </a:r>
                      <a:r>
                        <a:rPr lang="vi-VN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....</a:t>
                      </a:r>
                      <a:endParaRPr lang="en-US" sz="28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0539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…………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……………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…………</a:t>
                      </a:r>
                      <a:r>
                        <a:rPr lang="vi-VN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....</a:t>
                      </a:r>
                      <a:endParaRPr lang="en-US" sz="28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0539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…………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……………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…………</a:t>
                      </a:r>
                      <a:r>
                        <a:rPr lang="vi-VN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....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6" name="Rounded Rectangle 5"/>
          <p:cNvSpPr/>
          <p:nvPr/>
        </p:nvSpPr>
        <p:spPr>
          <a:xfrm>
            <a:off x="685800" y="428604"/>
            <a:ext cx="7696200" cy="1247796"/>
          </a:xfrm>
          <a:prstGeom prst="round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5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TRÒ CHƠI: “ AI NHANH- AI ĐÚNG ”</a:t>
            </a:r>
            <a:endParaRPr lang="en-US" sz="35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01251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196976"/>
              </p:ext>
            </p:extLst>
          </p:nvPr>
        </p:nvGraphicFramePr>
        <p:xfrm>
          <a:off x="285720" y="1571612"/>
          <a:ext cx="8686800" cy="50466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65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077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192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432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3137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Hình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cây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con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vật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Nơi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sống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137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Con </a:t>
                      </a:r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hươu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sao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vi-VN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vi-VN" sz="2800" b="0" dirty="0" smtClean="0">
                          <a:latin typeface="Times New Roman" pitchFamily="18" charset="0"/>
                          <a:cs typeface="Times New Roman" pitchFamily="18" charset="0"/>
                        </a:rPr>
                        <a:t>Rừng</a:t>
                      </a:r>
                      <a:endParaRPr lang="en-US" sz="28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137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Bắp</a:t>
                      </a:r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cải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Cánh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đồng</a:t>
                      </a:r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,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vườn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137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Chim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chào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mào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Rừng</a:t>
                      </a:r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 , </a:t>
                      </a:r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vườn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cây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3137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Hoa</a:t>
                      </a:r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súng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  <a:r>
                        <a:rPr lang="vi-VN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á</a:t>
                      </a:r>
                      <a:r>
                        <a:rPr lang="vi-VN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cảnh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Ao</a:t>
                      </a:r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hồ</a:t>
                      </a:r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,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bể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cá</a:t>
                      </a:r>
                      <a:endParaRPr lang="en-US" sz="28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3137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Hoa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hồng</a:t>
                      </a:r>
                      <a:endParaRPr lang="en-US" sz="28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Chậu</a:t>
                      </a:r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cây</a:t>
                      </a:r>
                      <a:endParaRPr lang="en-US" sz="28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3137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Cây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đước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Tôm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sú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Vùng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ngập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mặn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ven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biển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5" name="Rounded Rectangle 4"/>
          <p:cNvSpPr/>
          <p:nvPr/>
        </p:nvSpPr>
        <p:spPr>
          <a:xfrm>
            <a:off x="714348" y="214290"/>
            <a:ext cx="7696200" cy="1247796"/>
          </a:xfrm>
          <a:prstGeom prst="round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5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TRÒ CHƠI: “ AI NHANH- AI ĐÚNG ”</a:t>
            </a:r>
            <a:endParaRPr lang="en-US" sz="35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01111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Cáo Rừng Sư Tử Khỉ Lá động Vật Nền, Nền động Vật, Lá Cây, Trong Rừng Hình  nền Vector để tải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8991600" cy="669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/>
          <p:cNvSpPr/>
          <p:nvPr/>
        </p:nvSpPr>
        <p:spPr>
          <a:xfrm>
            <a:off x="714348" y="1428736"/>
            <a:ext cx="7858180" cy="4143404"/>
          </a:xfrm>
          <a:prstGeom prst="ellipse">
            <a:avLst/>
          </a:prstGeom>
          <a:solidFill>
            <a:schemeClr val="accent3"/>
          </a:solidFill>
          <a:ln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 tập,Thực hành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0824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4" name="Picture 8" descr="Cáo Rừng Sư Tử Khỉ Lá động Vật Nền, Nền động Vật, Lá Cây, Trong Rừng Hình  nền Vector để tải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80168"/>
            <a:ext cx="8991600" cy="669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2" descr="Cáo Rừng Sư Tử Khỉ Lá động Vật Nền, Nền động Vật, Lá Cây, Trong Rừng Hình  nền Vector để tải xuống miễn phí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Cáo Rừng Sư Tử Khỉ Lá động Vật Nền, Nền động Vật, Lá Cây, Trong Rừng Hình  nền Vector để tải xuống miễn phí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6" descr="Cáo Rừng Sư Tử Khỉ Lá động Vật Nền, Nền động Vật, Lá Cây, Trong Rừng Hình  nền Vector để tải xuống miễn phí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2071670" y="1412776"/>
            <a:ext cx="5929354" cy="327315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68775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81000" y="228600"/>
            <a:ext cx="4876800" cy="914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cối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5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25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5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5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Hoa súng và #7 ý nghĩa #10+ tác dụng tuyệt vời trong dân gi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95400"/>
            <a:ext cx="37719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7" name="Picture 23" descr="Top 8 những cây sống dưới nước hoặc trong nướ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3768" y="1295400"/>
            <a:ext cx="3629942" cy="2265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9" name="Picture 25" descr="Giảm giá Hạt giống: Rau muống nước - BeeCos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962399"/>
            <a:ext cx="3771900" cy="2514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71" name="Picture 27" descr="Dùng lục bình để chữa bệnh liệu bạn đã biết?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3767" y="3990108"/>
            <a:ext cx="3653033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533400" y="3200400"/>
            <a:ext cx="1752600" cy="36021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tx1"/>
                </a:solidFill>
              </a:rPr>
              <a:t>Cây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hoa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súng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5026840" y="3221182"/>
            <a:ext cx="1219200" cy="36021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tx1"/>
                </a:solidFill>
              </a:rPr>
              <a:t>Cây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rong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5026840" y="6116782"/>
            <a:ext cx="1602560" cy="36021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tx1"/>
                </a:solidFill>
              </a:rPr>
              <a:t>Cây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lục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bình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533400" y="6116782"/>
            <a:ext cx="2057400" cy="36021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tx1"/>
                </a:solidFill>
              </a:rPr>
              <a:t>Cây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rau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muống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11592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6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6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29" grpId="0" animBg="1"/>
      <p:bldP spid="30" grpId="0" animBg="1"/>
      <p:bldP spid="3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ảnh chủ đề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1" y="0"/>
            <a:ext cx="6629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20059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81000" y="228600"/>
            <a:ext cx="4876800" cy="914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500" b="1" dirty="0" err="1">
                <a:solidFill>
                  <a:srgbClr val="FF0000"/>
                </a:solidFill>
              </a:rPr>
              <a:t>Nhóm</a:t>
            </a:r>
            <a:r>
              <a:rPr lang="en-US" sz="2500" b="1" dirty="0">
                <a:solidFill>
                  <a:srgbClr val="FF0000"/>
                </a:solidFill>
              </a:rPr>
              <a:t> </a:t>
            </a:r>
            <a:r>
              <a:rPr lang="en-US" sz="2500" b="1" dirty="0" err="1">
                <a:solidFill>
                  <a:srgbClr val="FF0000"/>
                </a:solidFill>
              </a:rPr>
              <a:t>loài</a:t>
            </a:r>
            <a:r>
              <a:rPr lang="en-US" sz="2500" b="1" dirty="0">
                <a:solidFill>
                  <a:srgbClr val="FF0000"/>
                </a:solidFill>
              </a:rPr>
              <a:t> </a:t>
            </a:r>
            <a:r>
              <a:rPr lang="en-US" sz="2500" b="1" dirty="0" err="1">
                <a:solidFill>
                  <a:srgbClr val="FF0000"/>
                </a:solidFill>
              </a:rPr>
              <a:t>cây</a:t>
            </a:r>
            <a:r>
              <a:rPr lang="en-US" sz="2500" b="1" dirty="0">
                <a:solidFill>
                  <a:srgbClr val="FF0000"/>
                </a:solidFill>
              </a:rPr>
              <a:t> </a:t>
            </a:r>
            <a:r>
              <a:rPr lang="en-US" sz="2500" b="1" dirty="0" err="1">
                <a:solidFill>
                  <a:srgbClr val="FF0000"/>
                </a:solidFill>
              </a:rPr>
              <a:t>cối</a:t>
            </a:r>
            <a:r>
              <a:rPr lang="en-US" sz="2500" b="1" dirty="0">
                <a:solidFill>
                  <a:srgbClr val="FF0000"/>
                </a:solidFill>
              </a:rPr>
              <a:t>:</a:t>
            </a:r>
          </a:p>
          <a:p>
            <a:r>
              <a:rPr lang="en-US" sz="2500" dirty="0">
                <a:solidFill>
                  <a:schemeClr val="tx1"/>
                </a:solidFill>
              </a:rPr>
              <a:t>- </a:t>
            </a:r>
            <a:r>
              <a:rPr lang="en-US" sz="2500" dirty="0" err="1">
                <a:solidFill>
                  <a:schemeClr val="tx1"/>
                </a:solidFill>
              </a:rPr>
              <a:t>Cây</a:t>
            </a:r>
            <a:r>
              <a:rPr lang="en-US" sz="2500" dirty="0">
                <a:solidFill>
                  <a:schemeClr val="tx1"/>
                </a:solidFill>
              </a:rPr>
              <a:t> </a:t>
            </a:r>
            <a:r>
              <a:rPr lang="en-US" sz="2500" dirty="0" err="1">
                <a:solidFill>
                  <a:schemeClr val="tx1"/>
                </a:solidFill>
              </a:rPr>
              <a:t>sống</a:t>
            </a:r>
            <a:r>
              <a:rPr lang="en-US" sz="2500" dirty="0">
                <a:solidFill>
                  <a:schemeClr val="tx1"/>
                </a:solidFill>
              </a:rPr>
              <a:t> </a:t>
            </a:r>
            <a:r>
              <a:rPr lang="en-US" sz="2500" dirty="0" err="1">
                <a:solidFill>
                  <a:schemeClr val="tx1"/>
                </a:solidFill>
              </a:rPr>
              <a:t>trong</a:t>
            </a:r>
            <a:r>
              <a:rPr lang="en-US" sz="2500" dirty="0">
                <a:solidFill>
                  <a:schemeClr val="tx1"/>
                </a:solidFill>
              </a:rPr>
              <a:t> </a:t>
            </a:r>
            <a:r>
              <a:rPr lang="en-US" sz="2500" dirty="0" err="1">
                <a:solidFill>
                  <a:schemeClr val="tx1"/>
                </a:solidFill>
              </a:rPr>
              <a:t>vườn</a:t>
            </a:r>
            <a:r>
              <a:rPr lang="en-US" sz="25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371600" y="3532909"/>
            <a:ext cx="1447800" cy="36021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tx1"/>
                </a:solidFill>
              </a:rPr>
              <a:t>Cây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xoài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5941240" y="6345382"/>
            <a:ext cx="1602560" cy="36021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tx1"/>
                </a:solidFill>
              </a:rPr>
              <a:t>Cây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cà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chua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1219200" y="6345382"/>
            <a:ext cx="2057400" cy="36021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tx1"/>
                </a:solidFill>
              </a:rPr>
              <a:t>Cây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khoai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lang</a:t>
            </a:r>
            <a:endParaRPr lang="en-US" sz="2000" b="1" dirty="0">
              <a:solidFill>
                <a:schemeClr val="tx1"/>
              </a:solidFill>
            </a:endParaRPr>
          </a:p>
        </p:txBody>
      </p:sp>
      <p:pic>
        <p:nvPicPr>
          <p:cNvPr id="7170" name="Picture 2" descr="Những thông tin thú vị về phong thủy cây xoài | Tập đoàn Trần Anh Grou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145" y="1295400"/>
            <a:ext cx="3214255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Cây rau cả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6" descr="Cây rau cải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8" descr="Cây rau cải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10" descr="Cây rau cải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182" name="Picture 14" descr="TOP 11 bài Thuyết minh về cây chuối - Văn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1654" y="1378526"/>
            <a:ext cx="3186546" cy="2050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ounded Rectangle 17"/>
          <p:cNvSpPr/>
          <p:nvPr/>
        </p:nvSpPr>
        <p:spPr>
          <a:xfrm>
            <a:off x="6096000" y="3532909"/>
            <a:ext cx="1307451" cy="36021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tx1"/>
                </a:solidFill>
              </a:rPr>
              <a:t>Cây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chuối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7184" name="Picture 16" descr="ĐIỂM DANH 5 LOẠI PHÂN BÓN VÔ CƠ CHO CÂY KHOAI LANG NÊN DÙNG - Agriviet.or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47856" y="4353790"/>
            <a:ext cx="3214544" cy="1880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6" name="Picture 18" descr="TRỒNG CÀ CHUA TRONG NHÀ MÀNG - Vườn thông min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4333010"/>
            <a:ext cx="3200400" cy="1901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703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7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7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30" grpId="0" animBg="1"/>
      <p:bldP spid="31" grpId="0" animBg="1"/>
      <p:bldP spid="1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81000" y="228600"/>
            <a:ext cx="4876800" cy="914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500" b="1" dirty="0" err="1">
                <a:solidFill>
                  <a:srgbClr val="FF0000"/>
                </a:solidFill>
              </a:rPr>
              <a:t>Nhóm</a:t>
            </a:r>
            <a:r>
              <a:rPr lang="en-US" sz="2500" b="1" dirty="0">
                <a:solidFill>
                  <a:srgbClr val="FF0000"/>
                </a:solidFill>
              </a:rPr>
              <a:t> </a:t>
            </a:r>
            <a:r>
              <a:rPr lang="en-US" sz="2500" b="1" dirty="0" err="1">
                <a:solidFill>
                  <a:srgbClr val="FF0000"/>
                </a:solidFill>
              </a:rPr>
              <a:t>loài</a:t>
            </a:r>
            <a:r>
              <a:rPr lang="en-US" sz="2500" b="1" dirty="0">
                <a:solidFill>
                  <a:srgbClr val="FF0000"/>
                </a:solidFill>
              </a:rPr>
              <a:t> </a:t>
            </a:r>
            <a:r>
              <a:rPr lang="en-US" sz="2500" b="1" dirty="0" err="1">
                <a:solidFill>
                  <a:srgbClr val="FF0000"/>
                </a:solidFill>
              </a:rPr>
              <a:t>cây</a:t>
            </a:r>
            <a:r>
              <a:rPr lang="en-US" sz="2500" b="1" dirty="0">
                <a:solidFill>
                  <a:srgbClr val="FF0000"/>
                </a:solidFill>
              </a:rPr>
              <a:t> </a:t>
            </a:r>
            <a:r>
              <a:rPr lang="en-US" sz="2500" b="1" dirty="0" err="1">
                <a:solidFill>
                  <a:srgbClr val="FF0000"/>
                </a:solidFill>
              </a:rPr>
              <a:t>cối</a:t>
            </a:r>
            <a:r>
              <a:rPr lang="en-US" sz="2500" b="1" dirty="0">
                <a:solidFill>
                  <a:srgbClr val="FF0000"/>
                </a:solidFill>
              </a:rPr>
              <a:t>:</a:t>
            </a:r>
          </a:p>
          <a:p>
            <a:r>
              <a:rPr lang="en-US" sz="2500" dirty="0">
                <a:solidFill>
                  <a:schemeClr val="tx1"/>
                </a:solidFill>
              </a:rPr>
              <a:t>- </a:t>
            </a:r>
            <a:r>
              <a:rPr lang="en-US" sz="2500" dirty="0" err="1">
                <a:solidFill>
                  <a:schemeClr val="tx1"/>
                </a:solidFill>
              </a:rPr>
              <a:t>Cây</a:t>
            </a:r>
            <a:r>
              <a:rPr lang="en-US" sz="2500" dirty="0">
                <a:solidFill>
                  <a:schemeClr val="tx1"/>
                </a:solidFill>
              </a:rPr>
              <a:t> </a:t>
            </a:r>
            <a:r>
              <a:rPr lang="en-US" sz="2500" dirty="0" err="1">
                <a:solidFill>
                  <a:schemeClr val="tx1"/>
                </a:solidFill>
              </a:rPr>
              <a:t>sống</a:t>
            </a:r>
            <a:r>
              <a:rPr lang="en-US" sz="2500" dirty="0">
                <a:solidFill>
                  <a:schemeClr val="tx1"/>
                </a:solidFill>
              </a:rPr>
              <a:t> </a:t>
            </a:r>
            <a:r>
              <a:rPr lang="en-US" sz="2500" dirty="0" err="1">
                <a:solidFill>
                  <a:schemeClr val="tx1"/>
                </a:solidFill>
              </a:rPr>
              <a:t>trong</a:t>
            </a:r>
            <a:r>
              <a:rPr lang="en-US" sz="2500" dirty="0">
                <a:solidFill>
                  <a:schemeClr val="tx1"/>
                </a:solidFill>
              </a:rPr>
              <a:t> </a:t>
            </a:r>
            <a:r>
              <a:rPr lang="en-US" sz="2500" dirty="0" err="1">
                <a:solidFill>
                  <a:schemeClr val="tx1"/>
                </a:solidFill>
              </a:rPr>
              <a:t>chậu</a:t>
            </a:r>
            <a:r>
              <a:rPr lang="en-US" sz="2500" dirty="0">
                <a:solidFill>
                  <a:schemeClr val="tx1"/>
                </a:solidFill>
              </a:rPr>
              <a:t> (</a:t>
            </a:r>
            <a:r>
              <a:rPr lang="en-US" sz="2500" dirty="0" err="1">
                <a:solidFill>
                  <a:schemeClr val="tx1"/>
                </a:solidFill>
              </a:rPr>
              <a:t>cây</a:t>
            </a:r>
            <a:r>
              <a:rPr lang="en-US" sz="2500" dirty="0">
                <a:solidFill>
                  <a:schemeClr val="tx1"/>
                </a:solidFill>
              </a:rPr>
              <a:t> </a:t>
            </a:r>
            <a:r>
              <a:rPr lang="en-US" sz="2500" dirty="0" err="1">
                <a:solidFill>
                  <a:schemeClr val="tx1"/>
                </a:solidFill>
              </a:rPr>
              <a:t>cảnh</a:t>
            </a:r>
            <a:r>
              <a:rPr lang="en-US" sz="2500" dirty="0">
                <a:solidFill>
                  <a:schemeClr val="tx1"/>
                </a:solidFill>
              </a:rPr>
              <a:t>).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584514" y="5176602"/>
            <a:ext cx="1828800" cy="55665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Cây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hoa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cúc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3584411" y="5176602"/>
            <a:ext cx="1828800" cy="55665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Cây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hoa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lan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" name="AutoShape 4" descr="Cây rau cả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6" descr="Cây rau cải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8" descr="Cây rau cải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10" descr="Cây rau cải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6679324" y="5176602"/>
            <a:ext cx="1828800" cy="55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Cây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sen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đá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8194" name="Picture 2" descr="Chậu Cây Hoa Cúc Vàng Để Bàn | Tik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414" y="1684337"/>
            <a:ext cx="2667000" cy="317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4" descr="Cách chăm sóc hoa lan tại nhà xinh đẹp lâu hơn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6" descr="Cách chăm sóc hoa lan tại nhà xinh đẹp lâu hơn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8" descr="Cách chăm sóc hoa lan tại nhà xinh đẹp lâu hơn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202" name="Picture 10" descr="Tất tần tật về cách chăm sóc lan hồ điệp từ A đến Z – Mẹo hay cuộc số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8270" y="1678420"/>
            <a:ext cx="2661083" cy="318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2" descr="Cách trồng sen đá chuẩn, chia sẻ của người 7 năm trồng sen đá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678420"/>
            <a:ext cx="2843049" cy="318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0290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8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30" grpId="0" animBg="1"/>
      <p:bldP spid="1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hlinkClick r:id="rId3" action="ppaction://hlinkfile"/>
          </p:cNvPr>
          <p:cNvSpPr/>
          <p:nvPr/>
        </p:nvSpPr>
        <p:spPr>
          <a:xfrm>
            <a:off x="1295636" y="1556792"/>
            <a:ext cx="6552728" cy="296416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4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34408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NXH Lớp 2 (Cánh diều) - Bài 11- Môi trường sống của thực vật và động vật_Trim (1)">
            <a:hlinkClick r:id="" action="ppaction://media"/>
            <a:extLst>
              <a:ext uri="{FF2B5EF4-FFF2-40B4-BE49-F238E27FC236}">
                <a16:creationId xmlns:a16="http://schemas.microsoft.com/office/drawing/2014/main" id="{42EFD639-F219-E25F-795A-60245A34BF2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1912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2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Tải +999 Hình Nền Powerpoint Cute Đẹp Nhất Năm 20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27" y="76199"/>
            <a:ext cx="9150927" cy="6781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600200" y="1524000"/>
            <a:ext cx="6629400" cy="3276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ruộng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1486339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ình nền powerpoint mầm non cute, dễ thương, sinh động nhấ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/>
          <p:cNvSpPr/>
          <p:nvPr/>
        </p:nvSpPr>
        <p:spPr>
          <a:xfrm>
            <a:off x="1907704" y="548680"/>
            <a:ext cx="6999312" cy="35554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3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3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3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3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3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! </a:t>
            </a:r>
          </a:p>
        </p:txBody>
      </p:sp>
    </p:spTree>
    <p:extLst>
      <p:ext uri="{BB962C8B-B14F-4D97-AF65-F5344CB8AC3E}">
        <p14:creationId xmlns:p14="http://schemas.microsoft.com/office/powerpoint/2010/main" val="2753301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Những hình nền powerpoint dễ thương, đáng yêu và ngộ nghĩnh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016"/>
            <a:ext cx="9144000" cy="6790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>
            <a:hlinkClick r:id="rId3" action="ppaction://hlinkfile"/>
          </p:cNvPr>
          <p:cNvSpPr/>
          <p:nvPr/>
        </p:nvSpPr>
        <p:spPr>
          <a:xfrm>
            <a:off x="571472" y="2514600"/>
            <a:ext cx="8001056" cy="2133600"/>
          </a:xfrm>
          <a:prstGeom prst="roundRect">
            <a:avLst/>
          </a:prstGeom>
          <a:solidFill>
            <a:schemeClr val="bg1"/>
          </a:solidFill>
          <a:ln w="571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KHỞI ĐỘNG </a:t>
            </a:r>
            <a:endParaRPr lang="en-US" sz="6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5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6075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im chích bông karaoke - Âm nhạc lớp 2">
            <a:hlinkClick r:id="" action="ppaction://media"/>
            <a:extLst>
              <a:ext uri="{FF2B5EF4-FFF2-40B4-BE49-F238E27FC236}">
                <a16:creationId xmlns:a16="http://schemas.microsoft.com/office/drawing/2014/main" id="{7E9BBA84-BBD6-2328-B667-0B30CBACD6E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7092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4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42844" y="571480"/>
            <a:ext cx="8786874" cy="285752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5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vi-VN" sz="35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3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11: </a:t>
            </a:r>
            <a:r>
              <a:rPr lang="en-US" sz="35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vi-VN" sz="3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5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(</a:t>
            </a:r>
            <a:r>
              <a:rPr lang="en-US" sz="35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3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57224" y="928671"/>
            <a:ext cx="735811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 smtClean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14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2019 </a:t>
            </a:r>
            <a:br>
              <a:rPr lang="en-US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vi-VN" sz="3200" dirty="0" smtClean="0">
                <a:latin typeface="Times New Roman" pitchFamily="18" charset="0"/>
                <a:cs typeface="Times New Roman" pitchFamily="18" charset="0"/>
              </a:rPr>
              <a:t>                      </a:t>
            </a:r>
            <a:r>
              <a:rPr lang="en-US" sz="3200" u="sng" dirty="0" err="1" smtClean="0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200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u="sng" dirty="0" err="1" smtClean="0"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3200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u="sng" dirty="0" err="1" smtClean="0"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3200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u="sng" dirty="0" err="1" smtClean="0">
                <a:latin typeface="Times New Roman" pitchFamily="18" charset="0"/>
                <a:cs typeface="Times New Roman" pitchFamily="18" charset="0"/>
              </a:rPr>
              <a:t>hội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8285732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Cáo Rừng Sư Tử Khỉ Lá động Vật Nền, Nền động Vật, Lá Cây, Trong Rừng Hình  nền Vector để tải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8991600" cy="669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/>
          <p:cNvSpPr/>
          <p:nvPr/>
        </p:nvSpPr>
        <p:spPr>
          <a:xfrm>
            <a:off x="1981200" y="1447800"/>
            <a:ext cx="5791200" cy="2971800"/>
          </a:xfrm>
          <a:prstGeom prst="ellipse">
            <a:avLst/>
          </a:prstGeom>
          <a:solidFill>
            <a:schemeClr val="accent3"/>
          </a:solidFill>
          <a:ln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108208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0" y="0"/>
            <a:ext cx="9144000" cy="2571744"/>
          </a:xfrm>
          <a:prstGeom prst="roundRect">
            <a:avLst/>
          </a:prstGeom>
          <a:solidFill>
            <a:srgbClr val="66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6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</a:t>
            </a:r>
            <a:r>
              <a:rPr lang="en-US" sz="36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Quan sát và trả lời câu hỏi về nơi sống của thực vật và động vật 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utoShape 2" descr="Giải Tự nhiên và Xã hội lớp 2 Bài 11: Môi trường sống của thực vật và động  vật - Hay nhất Cánh diề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4" descr="Giải Tự nhiên và Xã hội lớp 2 Bài 11: Môi trường sống của thực vật và động  vật - Hay nhất Cánh diều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14348" y="2928934"/>
            <a:ext cx="807249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 smtClean="0">
                <a:solidFill>
                  <a:srgbClr val="FF0000"/>
                </a:solidFill>
                <a:latin typeface="+mj-lt"/>
              </a:rPr>
              <a:t>Em cùng bạn đặt và trả lời câu hỏi về</a:t>
            </a:r>
          </a:p>
          <a:p>
            <a:r>
              <a:rPr lang="vi-VN" sz="3600" dirty="0" smtClean="0">
                <a:solidFill>
                  <a:srgbClr val="FF0000"/>
                </a:solidFill>
                <a:latin typeface="+mj-lt"/>
              </a:rPr>
              <a:t>nơi sống của cây và con vật trong các hình sau đây.</a:t>
            </a:r>
            <a:endParaRPr lang="en-US" sz="3600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38137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Bài 11: Môi trường sống của thực vật và động vật hay nhất Bai 11 Moi Truong Song Cua Thuc Vat Va Dong Vat 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4" descr="Bài 11: Môi trường sống của thực vật và động vật hay nhất Bai 11 Moi Truong Song Cua Thuc Vat Va Dong Vat 3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6" descr="Giải Tự nhiên và Xã hội lớp 2 Bài 11: Môi trường sống của thực vật và động  vật - Hay nhất Cánh diều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8" descr="Giải Tự nhiên và Xã hội lớp 2 Bài 11: Môi trường sống của thực vật và động  vật - Hay nhất Cánh diều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154" name="Picture 10" descr="Giải Tự nhiên và Xã hội lớp 2 Bài 11: Môi trường sống của thực vật và động  vật - Hay nhất Cánh diề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62" y="2572788"/>
            <a:ext cx="7643866" cy="4285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Giải Tự nhiên và Xã hội lớp 2 Bài 11: Môi trường sống của thực vật và động  vật - Hay nhất Cánh diều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635" b="1"/>
          <a:stretch/>
        </p:blipFill>
        <p:spPr bwMode="auto">
          <a:xfrm>
            <a:off x="1000100" y="214290"/>
            <a:ext cx="7572428" cy="2280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8909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Bài 11: Môi trường sống của thực vật và động vật hay nhất Bai 11 Moi Truong Song Cua Thuc Vat Va Dong Vat 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4" descr="Bài 11: Môi trường sống của thực vật và động vật hay nhất Bai 11 Moi Truong Song Cua Thuc Vat Va Dong Vat 3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6" descr="Giải Tự nhiên và Xã hội lớp 2 Bài 11: Môi trường sống của thực vật và động  vật - Hay nhất Cánh diều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8" descr="Giải Tự nhiên và Xã hội lớp 2 Bài 11: Môi trường sống của thực vật và động  vật - Hay nhất Cánh diều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142844" y="642918"/>
            <a:ext cx="8757198" cy="445268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vi-VN" sz="32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</a:t>
            </a:r>
            <a:r>
              <a:rPr lang="en-US" sz="32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dung </a:t>
            </a:r>
            <a:r>
              <a:rPr lang="en-US" sz="3200" b="1" u="sng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2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Quan sát các tranh 1, 2, 3, 4, 5, và 6, hỏi và đáp theo nội dung sau:</a:t>
            </a:r>
          </a:p>
          <a:p>
            <a:pPr>
              <a:buFontTx/>
              <a:buChar char="-"/>
            </a:pPr>
            <a:r>
              <a:rPr lang="vi-V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Kể tên cây/ con vật ở mỗi tranh?</a:t>
            </a:r>
          </a:p>
          <a:p>
            <a:r>
              <a:rPr lang="vi-VN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Ví dụ: Đây là cây/ con vật gì?)</a:t>
            </a:r>
          </a:p>
          <a:p>
            <a:pPr>
              <a:buFontTx/>
              <a:buChar char="-"/>
            </a:pPr>
            <a:r>
              <a:rPr lang="vi-V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Nêu nơi sống của cây/ con vật đó?</a:t>
            </a:r>
          </a:p>
          <a:p>
            <a:r>
              <a:rPr lang="vi-VN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Ví dụ: Cây bắp cải sống ở đâu? ; Con hươu sao sống trong rừng phải không?)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83243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PERSISTENCEDATA" val="MMPROD_UIPERSISTENCEDATA"/>
  <p:tag name="MMPROD_UIDATA" val="&lt;database version=&quot;11.0&quot;&gt;&lt;object type=&quot;1&quot; unique_id=&quot;10001&quot;&gt;&lt;object type=&quot;8&quot; unique_id=&quot;10002&quot;&gt;&lt;/object&gt;&lt;object type=&quot;2&quot; unique_id=&quot;10003&quot;&gt;&lt;object type=&quot;3&quot; unique_id=&quot;12112&quot;&gt;&lt;property id=&quot;20148&quot; value=&quot;5&quot;/&gt;&lt;property id=&quot;20300&quot; value=&quot;Slide 1&quot;/&gt;&lt;property id=&quot;20307&quot; value=&quot;257&quot;/&gt;&lt;/object&gt;&lt;object type=&quot;3&quot; unique_id=&quot;12113&quot;&gt;&lt;property id=&quot;20148&quot; value=&quot;5&quot;/&gt;&lt;property id=&quot;20300&quot; value=&quot;Slide 4&quot;/&gt;&lt;property id=&quot;20307&quot; value=&quot;258&quot;/&gt;&lt;/object&gt;&lt;object type=&quot;3&quot; unique_id=&quot;12114&quot;&gt;&lt;property id=&quot;20148&quot; value=&quot;5&quot;/&gt;&lt;property id=&quot;20300&quot; value=&quot;Slide 3&quot;/&gt;&lt;property id=&quot;20307&quot; value=&quot;259&quot;/&gt;&lt;/object&gt;&lt;object type=&quot;3&quot; unique_id=&quot;12184&quot;&gt;&lt;property id=&quot;20148&quot; value=&quot;5&quot;/&gt;&lt;property id=&quot;20300&quot; value=&quot;Slide 5&quot;/&gt;&lt;property id=&quot;20307&quot; value=&quot;261&quot;/&gt;&lt;/object&gt;&lt;object type=&quot;3&quot; unique_id=&quot;12185&quot;&gt;&lt;property id=&quot;20148&quot; value=&quot;5&quot;/&gt;&lt;property id=&quot;20300&quot; value=&quot;Slide 6&quot;/&gt;&lt;property id=&quot;20307&quot; value=&quot;262&quot;/&gt;&lt;/object&gt;&lt;object type=&quot;3&quot; unique_id=&quot;12186&quot;&gt;&lt;property id=&quot;20148&quot; value=&quot;5&quot;/&gt;&lt;property id=&quot;20300&quot; value=&quot;Slide 7&quot;/&gt;&lt;property id=&quot;20307&quot; value=&quot;264&quot;/&gt;&lt;/object&gt;&lt;object type=&quot;3&quot; unique_id=&quot;12277&quot;&gt;&lt;property id=&quot;20148&quot; value=&quot;5&quot;/&gt;&lt;property id=&quot;20300&quot; value=&quot;Slide 8&quot;/&gt;&lt;property id=&quot;20307&quot; value=&quot;265&quot;/&gt;&lt;/object&gt;&lt;object type=&quot;3&quot; unique_id=&quot;12278&quot;&gt;&lt;property id=&quot;20148&quot; value=&quot;5&quot;/&gt;&lt;property id=&quot;20300&quot; value=&quot;Slide 9&quot;/&gt;&lt;property id=&quot;20307&quot; value=&quot;266&quot;/&gt;&lt;/object&gt;&lt;object type=&quot;3&quot; unique_id=&quot;12280&quot;&gt;&lt;property id=&quot;20148&quot; value=&quot;5&quot;/&gt;&lt;property id=&quot;20300&quot; value=&quot;Slide 10&quot;/&gt;&lt;property id=&quot;20307&quot; value=&quot;268&quot;/&gt;&lt;/object&gt;&lt;object type=&quot;3&quot; unique_id=&quot;12281&quot;&gt;&lt;property id=&quot;20148&quot; value=&quot;5&quot;/&gt;&lt;property id=&quot;20300&quot; value=&quot;Slide 11&quot;/&gt;&lt;property id=&quot;20307&quot; value=&quot;269&quot;/&gt;&lt;/object&gt;&lt;object type=&quot;3&quot; unique_id=&quot;12282&quot;&gt;&lt;property id=&quot;20148&quot; value=&quot;5&quot;/&gt;&lt;property id=&quot;20300&quot; value=&quot;Slide 12&quot;/&gt;&lt;property id=&quot;20307&quot; value=&quot;270&quot;/&gt;&lt;/object&gt;&lt;object type=&quot;3&quot; unique_id=&quot;12283&quot;&gt;&lt;property id=&quot;20148&quot; value=&quot;5&quot;/&gt;&lt;property id=&quot;20300&quot; value=&quot;Slide 13&quot;/&gt;&lt;property id=&quot;20307&quot; value=&quot;271&quot;/&gt;&lt;/object&gt;&lt;object type=&quot;3&quot; unique_id=&quot;12332&quot;&gt;&lt;property id=&quot;20148&quot; value=&quot;5&quot;/&gt;&lt;property id=&quot;20300&quot; value=&quot;Slide 15&quot;/&gt;&lt;property id=&quot;20307&quot; value=&quot;272&quot;/&gt;&lt;/object&gt;&lt;object type=&quot;3&quot; unique_id=&quot;12401&quot;&gt;&lt;property id=&quot;20148&quot; value=&quot;5&quot;/&gt;&lt;property id=&quot;20300&quot; value=&quot;Slide 16&quot;/&gt;&lt;property id=&quot;20307&quot; value=&quot;273&quot;/&gt;&lt;/object&gt;&lt;object type=&quot;3&quot; unique_id=&quot;12564&quot;&gt;&lt;property id=&quot;20148&quot; value=&quot;5&quot;/&gt;&lt;property id=&quot;20300&quot; value=&quot;Slide 19&quot;/&gt;&lt;property id=&quot;20307&quot; value=&quot;274&quot;/&gt;&lt;/object&gt;&lt;object type=&quot;3&quot; unique_id=&quot;12565&quot;&gt;&lt;property id=&quot;20148&quot; value=&quot;5&quot;/&gt;&lt;property id=&quot;20300&quot; value=&quot;Slide 20&quot;/&gt;&lt;property id=&quot;20307&quot; value=&quot;275&quot;/&gt;&lt;/object&gt;&lt;object type=&quot;3&quot; unique_id=&quot;12566&quot;&gt;&lt;property id=&quot;20148&quot; value=&quot;5&quot;/&gt;&lt;property id=&quot;20300&quot; value=&quot;Slide 21&quot;/&gt;&lt;property id=&quot;20307&quot; value=&quot;276&quot;/&gt;&lt;/object&gt;&lt;object type=&quot;3&quot; unique_id=&quot;12567&quot;&gt;&lt;property id=&quot;20148&quot; value=&quot;5&quot;/&gt;&lt;property id=&quot;20300&quot; value=&quot;Slide 22&quot;/&gt;&lt;property id=&quot;20307&quot; value=&quot;277&quot;/&gt;&lt;/object&gt;&lt;object type=&quot;3&quot; unique_id=&quot;12570&quot;&gt;&lt;property id=&quot;20148&quot; value=&quot;5&quot;/&gt;&lt;property id=&quot;20300&quot; value=&quot;Slide 24&quot;/&gt;&lt;property id=&quot;20307&quot; value=&quot;280&quot;/&gt;&lt;/object&gt;&lt;object type=&quot;3&quot; unique_id=&quot;12746&quot;&gt;&lt;property id=&quot;20148&quot; value=&quot;5&quot;/&gt;&lt;property id=&quot;20300&quot; value=&quot;Slide 2&quot;/&gt;&lt;property id=&quot;20307&quot; value=&quot;282&quot;/&gt;&lt;/object&gt;&lt;object type=&quot;3&quot; unique_id=&quot;12747&quot;&gt;&lt;property id=&quot;20148&quot; value=&quot;5&quot;/&gt;&lt;property id=&quot;20300&quot; value=&quot;Slide 23&quot;/&gt;&lt;property id=&quot;20307&quot; value=&quot;281&quot;/&gt;&lt;/object&gt;&lt;object type=&quot;3&quot; unique_id=&quot;12940&quot;&gt;&lt;property id=&quot;20148&quot; value=&quot;5&quot;/&gt;&lt;property id=&quot;20300&quot; value=&quot;Slide 17&quot;/&gt;&lt;property id=&quot;20307&quot; value=&quot;283&quot;/&gt;&lt;/object&gt;&lt;object type=&quot;3&quot; unique_id=&quot;12989&quot;&gt;&lt;property id=&quot;20148&quot; value=&quot;5&quot;/&gt;&lt;property id=&quot;20300&quot; value=&quot;Slide 14&quot;/&gt;&lt;property id=&quot;20307&quot; value=&quot;284&quot;/&gt;&lt;/object&gt;&lt;object type=&quot;3&quot; unique_id=&quot;12990&quot;&gt;&lt;property id=&quot;20148&quot; value=&quot;5&quot;/&gt;&lt;property id=&quot;20300&quot; value=&quot;Slide 18&quot;/&gt;&lt;property id=&quot;20307&quot; value=&quot;285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2492</TotalTime>
  <Words>508</Words>
  <Application>Microsoft Office PowerPoint</Application>
  <PresentationFormat>On-screen Show (4:3)</PresentationFormat>
  <Paragraphs>105</Paragraphs>
  <Slides>25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olamov@outlook.com</cp:lastModifiedBy>
  <cp:revision>93</cp:revision>
  <dcterms:created xsi:type="dcterms:W3CDTF">2022-03-17T14:04:22Z</dcterms:created>
  <dcterms:modified xsi:type="dcterms:W3CDTF">2025-03-16T11:52:11Z</dcterms:modified>
</cp:coreProperties>
</file>