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6" r:id="rId2"/>
    <p:sldId id="259" r:id="rId3"/>
    <p:sldId id="2007577176" r:id="rId4"/>
    <p:sldId id="264" r:id="rId5"/>
    <p:sldId id="261" r:id="rId6"/>
    <p:sldId id="326" r:id="rId7"/>
    <p:sldId id="327" r:id="rId8"/>
    <p:sldId id="265" r:id="rId9"/>
    <p:sldId id="2007577181" r:id="rId10"/>
    <p:sldId id="426" r:id="rId11"/>
    <p:sldId id="2007577152" r:id="rId12"/>
    <p:sldId id="2007577180" r:id="rId13"/>
    <p:sldId id="2007577179" r:id="rId14"/>
    <p:sldId id="2007577175" r:id="rId15"/>
    <p:sldId id="397" r:id="rId16"/>
    <p:sldId id="2007577174" r:id="rId17"/>
    <p:sldId id="378" r:id="rId18"/>
    <p:sldId id="400" r:id="rId19"/>
    <p:sldId id="2007577177" r:id="rId20"/>
    <p:sldId id="262" r:id="rId21"/>
    <p:sldId id="267" r:id="rId22"/>
    <p:sldId id="2007577178" r:id="rId23"/>
    <p:sldId id="28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FF6600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58" d="100"/>
          <a:sy n="58" d="100"/>
        </p:scale>
        <p:origin x="9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0025F-5EB8-445F-AFF2-F04DCA1D2A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9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0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6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14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5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51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0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58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9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45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71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52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5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0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85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9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51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3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67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87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60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45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4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59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53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9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66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51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69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6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8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4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5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7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739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73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9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8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06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09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13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01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11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41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11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29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9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3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23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51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12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675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66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57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07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2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4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33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02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0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35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68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152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8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27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024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86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4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7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41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9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8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082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749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654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69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50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747" r:id="rId23"/>
    <p:sldLayoutId id="2147483746" r:id="rId24"/>
    <p:sldLayoutId id="2147483745" r:id="rId25"/>
    <p:sldLayoutId id="2147483744" r:id="rId26"/>
    <p:sldLayoutId id="2147483743" r:id="rId27"/>
    <p:sldLayoutId id="2147483742" r:id="rId28"/>
    <p:sldLayoutId id="2147483741" r:id="rId29"/>
    <p:sldLayoutId id="2147483740" r:id="rId30"/>
    <p:sldLayoutId id="2147483739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726" r:id="rId44"/>
    <p:sldLayoutId id="2147483725" r:id="rId45"/>
    <p:sldLayoutId id="2147483724" r:id="rId46"/>
    <p:sldLayoutId id="2147483723" r:id="rId47"/>
    <p:sldLayoutId id="2147483722" r:id="rId48"/>
    <p:sldLayoutId id="2147483721" r:id="rId49"/>
    <p:sldLayoutId id="2147483720" r:id="rId50"/>
    <p:sldLayoutId id="2147483719" r:id="rId51"/>
    <p:sldLayoutId id="2147483718" r:id="rId52"/>
    <p:sldLayoutId id="2147483717" r:id="rId53"/>
    <p:sldLayoutId id="2147483716" r:id="rId54"/>
    <p:sldLayoutId id="2147483715" r:id="rId55"/>
    <p:sldLayoutId id="2147483714" r:id="rId56"/>
    <p:sldLayoutId id="2147483713" r:id="rId57"/>
    <p:sldLayoutId id="2147483712" r:id="rId58"/>
    <p:sldLayoutId id="2147483711" r:id="rId59"/>
    <p:sldLayoutId id="2147483710" r:id="rId60"/>
    <p:sldLayoutId id="2147483709" r:id="rId61"/>
    <p:sldLayoutId id="2147483708" r:id="rId62"/>
    <p:sldLayoutId id="2147483707" r:id="rId63"/>
    <p:sldLayoutId id="2147483706" r:id="rId64"/>
    <p:sldLayoutId id="2147483705" r:id="rId65"/>
    <p:sldLayoutId id="2147483704" r:id="rId66"/>
    <p:sldLayoutId id="2147483703" r:id="rId67"/>
    <p:sldLayoutId id="2147483702" r:id="rId68"/>
    <p:sldLayoutId id="2147483701" r:id="rId69"/>
    <p:sldLayoutId id="2147483700" r:id="rId70"/>
    <p:sldLayoutId id="2147483699" r:id="rId71"/>
    <p:sldLayoutId id="2147483698" r:id="rId72"/>
    <p:sldLayoutId id="2147483697" r:id="rId73"/>
    <p:sldLayoutId id="2147483696" r:id="rId74"/>
    <p:sldLayoutId id="2147483695" r:id="rId75"/>
    <p:sldLayoutId id="2147483694" r:id="rId76"/>
    <p:sldLayoutId id="2147483693" r:id="rId77"/>
    <p:sldLayoutId id="2147483692" r:id="rId78"/>
    <p:sldLayoutId id="2147483691" r:id="rId79"/>
    <p:sldLayoutId id="2147483690" r:id="rId80"/>
    <p:sldLayoutId id="2147483689" r:id="rId81"/>
    <p:sldLayoutId id="2147483688" r:id="rId82"/>
    <p:sldLayoutId id="2147483687" r:id="rId83"/>
    <p:sldLayoutId id="2147483679" r:id="rId84"/>
    <p:sldLayoutId id="2147483670" r:id="rId85"/>
    <p:sldLayoutId id="2147483669" r:id="rId86"/>
    <p:sldLayoutId id="2147483668" r:id="rId87"/>
    <p:sldLayoutId id="2147483667" r:id="rId88"/>
    <p:sldLayoutId id="2147483666" r:id="rId89"/>
    <p:sldLayoutId id="2147483665" r:id="rId90"/>
    <p:sldLayoutId id="2147483664" r:id="rId91"/>
    <p:sldLayoutId id="2147483663" r:id="rId92"/>
    <p:sldLayoutId id="2147483662" r:id="rId93"/>
    <p:sldLayoutId id="2147483661" r:id="rId94"/>
    <p:sldLayoutId id="2147483660" r:id="rId95"/>
    <p:sldLayoutId id="2147483656" r:id="rId96"/>
    <p:sldLayoutId id="2147483657" r:id="rId97"/>
    <p:sldLayoutId id="2147483658" r:id="rId98"/>
    <p:sldLayoutId id="2147483659" r:id="rId9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58.jpg"/><Relationship Id="rId10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hdphoto" Target="../media/hdphoto10.wdp"/><Relationship Id="rId5" Type="http://schemas.microsoft.com/office/2007/relationships/media" Target="../media/media5.mp3"/><Relationship Id="rId10" Type="http://schemas.openxmlformats.org/officeDocument/2006/relationships/image" Target="../media/image69.png"/><Relationship Id="rId4" Type="http://schemas.microsoft.com/office/2007/relationships/media" Target="../media/media4.mp3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2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75.png"/><Relationship Id="rId2" Type="http://schemas.openxmlformats.org/officeDocument/2006/relationships/audio" Target="../media/media3.mp3"/><Relationship Id="rId16" Type="http://schemas.openxmlformats.org/officeDocument/2006/relationships/image" Target="../media/image72.pn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3.png"/><Relationship Id="rId10" Type="http://schemas.microsoft.com/office/2007/relationships/hdphoto" Target="../media/hdphoto11.wdp"/><Relationship Id="rId4" Type="http://schemas.microsoft.com/office/2007/relationships/media" Target="../media/media4.mp3"/><Relationship Id="rId9" Type="http://schemas.openxmlformats.org/officeDocument/2006/relationships/image" Target="../media/image73.png"/><Relationship Id="rId1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gif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microsoft.com/office/2007/relationships/hdphoto" Target="../media/hdphoto12.wdp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5.png"/><Relationship Id="rId4" Type="http://schemas.microsoft.com/office/2007/relationships/media" Target="../media/media4.mp3"/><Relationship Id="rId9" Type="http://schemas.openxmlformats.org/officeDocument/2006/relationships/image" Target="../media/image76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audio" Target="NULL" TargetMode="External"/><Relationship Id="rId21" Type="http://schemas.openxmlformats.org/officeDocument/2006/relationships/image" Target="../media/image87.png"/><Relationship Id="rId7" Type="http://schemas.openxmlformats.org/officeDocument/2006/relationships/audio" Target="../media/audio1.wav"/><Relationship Id="rId12" Type="http://schemas.openxmlformats.org/officeDocument/2006/relationships/image" Target="../media/image81.png"/><Relationship Id="rId17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84.png"/><Relationship Id="rId20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1.png"/><Relationship Id="rId23" Type="http://schemas.openxmlformats.org/officeDocument/2006/relationships/image" Target="../media/image72.pn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microsoft.com/office/2007/relationships/media" Target="../media/media4.mp3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7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gif"/><Relationship Id="rId18" Type="http://schemas.openxmlformats.org/officeDocument/2006/relationships/image" Target="../media/image91.png"/><Relationship Id="rId26" Type="http://schemas.openxmlformats.org/officeDocument/2006/relationships/image" Target="../media/image71.gif"/><Relationship Id="rId3" Type="http://schemas.microsoft.com/office/2007/relationships/media" Target="../media/media3.mp3"/><Relationship Id="rId21" Type="http://schemas.microsoft.com/office/2007/relationships/hdphoto" Target="../media/hdphoto14.wdp"/><Relationship Id="rId7" Type="http://schemas.openxmlformats.org/officeDocument/2006/relationships/audio" Target="../media/audio1.wav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5" Type="http://schemas.openxmlformats.org/officeDocument/2006/relationships/image" Target="../media/image94.png"/><Relationship Id="rId2" Type="http://schemas.openxmlformats.org/officeDocument/2006/relationships/audio" Target="../media/media5.mp3"/><Relationship Id="rId16" Type="http://schemas.microsoft.com/office/2007/relationships/hdphoto" Target="../media/hdphoto13.wdp"/><Relationship Id="rId20" Type="http://schemas.openxmlformats.org/officeDocument/2006/relationships/image" Target="../media/image92.png"/><Relationship Id="rId29" Type="http://schemas.openxmlformats.org/officeDocument/2006/relationships/image" Target="../media/image97.gif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86.png"/><Relationship Id="rId23" Type="http://schemas.openxmlformats.org/officeDocument/2006/relationships/image" Target="../media/image87.png"/><Relationship Id="rId28" Type="http://schemas.openxmlformats.org/officeDocument/2006/relationships/image" Target="../media/image96.gif"/><Relationship Id="rId10" Type="http://schemas.openxmlformats.org/officeDocument/2006/relationships/image" Target="../media/image88.png"/><Relationship Id="rId19" Type="http://schemas.openxmlformats.org/officeDocument/2006/relationships/image" Target="../media/image81.png"/><Relationship Id="rId31" Type="http://schemas.openxmlformats.org/officeDocument/2006/relationships/image" Target="../media/image72.png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90.gif"/><Relationship Id="rId22" Type="http://schemas.openxmlformats.org/officeDocument/2006/relationships/image" Target="../media/image93.png"/><Relationship Id="rId27" Type="http://schemas.openxmlformats.org/officeDocument/2006/relationships/image" Target="../media/image95.gif"/><Relationship Id="rId30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gif_512"/><Relationship Id="rId3" Type="http://schemas.microsoft.com/office/2007/relationships/media" Target="../media/media2.mp3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gif"/><Relationship Id="rId10" Type="http://schemas.microsoft.com/office/2007/relationships/hdphoto" Target="../media/hdphoto1.wdp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openxmlformats.org/officeDocument/2006/relationships/image" Target="../media/image37.gif"/><Relationship Id="rId3" Type="http://schemas.openxmlformats.org/officeDocument/2006/relationships/slideLayout" Target="../slideLayouts/slideLayout22.xml"/><Relationship Id="rId21" Type="http://schemas.microsoft.com/office/2007/relationships/hdphoto" Target="../media/hdphoto3.wdp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6.gif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19.gif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5.gif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5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2.gif"/><Relationship Id="rId12" Type="http://schemas.microsoft.com/office/2007/relationships/hdphoto" Target="../media/hdphoto7.wdp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2.gif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19.gif"/><Relationship Id="rId10" Type="http://schemas.microsoft.com/office/2007/relationships/hdphoto" Target="../media/hdphoto6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3.png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0.gif_512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11" Type="http://schemas.openxmlformats.org/officeDocument/2006/relationships/image" Target="../media/image45.gif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3079" y="2541542"/>
            <a:ext cx="8985843" cy="2194437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8667"/>
              </a:lnSpc>
            </a:pPr>
            <a:r>
              <a:rPr lang="en-US" sz="7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7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2C</a:t>
            </a:r>
            <a:r>
              <a:rPr lang="en-US" sz="7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VỚI BÀI HỌC</a:t>
            </a:r>
            <a:endParaRPr lang="vi-VN" sz="7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8667"/>
              </a:lnSpc>
            </a:pPr>
            <a:r>
              <a:rPr lang="en-US" sz="7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9479" y="4735979"/>
            <a:ext cx="3012111" cy="26670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4885">
            <a:off x="-539980" y="-144203"/>
            <a:ext cx="2369606" cy="23577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403496" y="3757650"/>
            <a:ext cx="4299681" cy="4041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43786" y="1343550"/>
            <a:ext cx="259894" cy="2494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06864" y="785178"/>
            <a:ext cx="259894" cy="249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5EE9F-076F-AB17-4C05-37E8398AC62E}"/>
              </a:ext>
            </a:extLst>
          </p:cNvPr>
          <p:cNvSpPr txBox="1"/>
          <p:nvPr/>
        </p:nvSpPr>
        <p:spPr>
          <a:xfrm>
            <a:off x="2320260" y="291172"/>
            <a:ext cx="7324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UBND THÀNH PHỐ QUY NHƠN</a:t>
            </a:r>
          </a:p>
          <a:p>
            <a:pPr algn="ctr"/>
            <a:r>
              <a:rPr lang="vi-VN" sz="3200" b="1" dirty="0">
                <a:latin typeface="+mj-lt"/>
              </a:rPr>
              <a:t>TRƯỜ</a:t>
            </a:r>
            <a:r>
              <a:rPr lang="vi-VN" sz="3200" b="1" u="sng" dirty="0">
                <a:latin typeface="+mj-lt"/>
              </a:rPr>
              <a:t>NG TIỂU HỌC VÕ VĂ</a:t>
            </a:r>
            <a:r>
              <a:rPr lang="vi-VN" sz="3200" b="1" dirty="0">
                <a:latin typeface="+mj-lt"/>
              </a:rPr>
              <a:t>N DŨNG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0CBCE-4CA3-17B9-04F1-54E5E5FF104D}"/>
              </a:ext>
            </a:extLst>
          </p:cNvPr>
          <p:cNvSpPr txBox="1"/>
          <p:nvPr/>
        </p:nvSpPr>
        <p:spPr>
          <a:xfrm>
            <a:off x="1481579" y="3636915"/>
            <a:ext cx="9785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Lớp: 2C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B3015-1B09-4483-27B0-0828439BDCC3}"/>
              </a:ext>
            </a:extLst>
          </p:cNvPr>
          <p:cNvSpPr txBox="1"/>
          <p:nvPr/>
        </p:nvSpPr>
        <p:spPr>
          <a:xfrm>
            <a:off x="1584068" y="4493381"/>
            <a:ext cx="7975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Giáo viên hướng dẫn: Trương Ngọc Thu</a:t>
            </a:r>
          </a:p>
          <a:p>
            <a:r>
              <a:rPr lang="vi-VN" sz="3200" b="1" dirty="0">
                <a:latin typeface="+mj-lt"/>
              </a:rPr>
              <a:t>Giáo sinh thực tập: Lê Thị Diễm Quỳnh 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261551" y="248312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(&gt;,&lt;,=)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0F6F90EF-4B5D-4575-8591-891DBE5D3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712276"/>
              </p:ext>
            </p:extLst>
          </p:nvPr>
        </p:nvGraphicFramePr>
        <p:xfrm>
          <a:off x="1942644" y="1126012"/>
          <a:ext cx="3591561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100455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0DBB71F-8B64-4999-AFCA-127DD234AD1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05EEA2E-2140-4A29-9FED-415CCCEFFD33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87A0329-25DC-4B6E-9BBC-44CEEA177673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02B37F-3CFC-4DE3-99BC-D6F42E088E80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918465-3ECE-455E-B771-38BEE2A0FB7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20B7744D-0CCD-4533-AA72-6779FFB88A95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F208E6E-D367-4A83-B82A-05085D252D64}"/>
              </a:ext>
            </a:extLst>
          </p:cNvPr>
          <p:cNvSpPr/>
          <p:nvPr/>
        </p:nvSpPr>
        <p:spPr>
          <a:xfrm>
            <a:off x="2065969" y="1787109"/>
            <a:ext cx="988115" cy="52363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A106ACF-AC68-4ED0-86A4-66E6B869CFB1}"/>
              </a:ext>
            </a:extLst>
          </p:cNvPr>
          <p:cNvSpPr/>
          <p:nvPr/>
        </p:nvSpPr>
        <p:spPr>
          <a:xfrm>
            <a:off x="3184860" y="1828935"/>
            <a:ext cx="988115" cy="46941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D0AD22E-155E-4720-87D8-A23DDE1DC859}"/>
              </a:ext>
            </a:extLst>
          </p:cNvPr>
          <p:cNvSpPr/>
          <p:nvPr/>
        </p:nvSpPr>
        <p:spPr>
          <a:xfrm>
            <a:off x="4529157" y="1854328"/>
            <a:ext cx="988115" cy="390152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4534B62-7DAB-4841-80CF-BD0B9AE44CE2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AE03711-2035-4F63-A9B0-D507608F298B}"/>
              </a:ext>
            </a:extLst>
          </p:cNvPr>
          <p:cNvSpPr/>
          <p:nvPr/>
        </p:nvSpPr>
        <p:spPr>
          <a:xfrm>
            <a:off x="3163179" y="2374192"/>
            <a:ext cx="988115" cy="53118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655D2EA-CAB4-48EB-811D-6AD1547E68B6}"/>
              </a:ext>
            </a:extLst>
          </p:cNvPr>
          <p:cNvSpPr/>
          <p:nvPr/>
        </p:nvSpPr>
        <p:spPr>
          <a:xfrm>
            <a:off x="4531851" y="2368636"/>
            <a:ext cx="988115" cy="51785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9EDADD16-CDDF-4A6D-B131-29E9A21A9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1276"/>
              </p:ext>
            </p:extLst>
          </p:nvPr>
        </p:nvGraphicFramePr>
        <p:xfrm>
          <a:off x="7676784" y="108254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482DF8-8385-4447-A3B1-E7662CA789D8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8AE7EBC-2CB3-4F1B-895E-F5066CCF0662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68133F-A713-45D1-86E9-08CF3976E7F4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1823BBBF-765B-46F9-92A3-7E86C342E004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CB96E39-10C4-437B-8686-81DDDCB6D50C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EC542EF-DC2C-4503-8C73-387328C63C64}"/>
              </a:ext>
            </a:extLst>
          </p:cNvPr>
          <p:cNvSpPr/>
          <p:nvPr/>
        </p:nvSpPr>
        <p:spPr>
          <a:xfrm>
            <a:off x="9007567" y="1797411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3FBAE8-9F52-4559-8E2A-432E893D9777}"/>
              </a:ext>
            </a:extLst>
          </p:cNvPr>
          <p:cNvSpPr/>
          <p:nvPr/>
        </p:nvSpPr>
        <p:spPr>
          <a:xfrm>
            <a:off x="10387882" y="1797411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E3EDA8B-1E8F-4EDF-8774-DA445899841E}"/>
              </a:ext>
            </a:extLst>
          </p:cNvPr>
          <p:cNvSpPr/>
          <p:nvPr/>
        </p:nvSpPr>
        <p:spPr>
          <a:xfrm>
            <a:off x="7841265" y="234310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931E583-EEE5-4D25-9A9D-2EF4980BA42C}"/>
              </a:ext>
            </a:extLst>
          </p:cNvPr>
          <p:cNvSpPr/>
          <p:nvPr/>
        </p:nvSpPr>
        <p:spPr>
          <a:xfrm>
            <a:off x="9007241" y="2343623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D620EF5-9288-468D-B626-015059CE452A}"/>
              </a:ext>
            </a:extLst>
          </p:cNvPr>
          <p:cNvSpPr/>
          <p:nvPr/>
        </p:nvSpPr>
        <p:spPr>
          <a:xfrm>
            <a:off x="10397289" y="236134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0F70B200-6105-4CC6-9F3A-21B0FFC10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928294"/>
              </p:ext>
            </p:extLst>
          </p:nvPr>
        </p:nvGraphicFramePr>
        <p:xfrm>
          <a:off x="4599616" y="3629374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EB0D6E4-9A5D-4232-837D-45597612F707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9418F7D5-48F8-4DCF-950F-49CA9A9FE44B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64EE3C6-7599-4F54-BA9D-09617233A20F}"/>
              </a:ext>
            </a:extLst>
          </p:cNvPr>
          <p:cNvSpPr/>
          <p:nvPr/>
        </p:nvSpPr>
        <p:spPr>
          <a:xfrm>
            <a:off x="4891402" y="5131039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080023D-DB58-4377-AD9D-00B3FA6D694E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5A3F28-5162-48CD-B1C5-1099900F87F1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6B6DDF4-AE6B-4F14-A814-8623F4E1C4C0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2724B36C-3F69-419E-BDEF-2B6E77C0DC96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52312DD-7C21-48AA-84D8-400C78A1F3F6}"/>
              </a:ext>
            </a:extLst>
          </p:cNvPr>
          <p:cNvSpPr/>
          <p:nvPr/>
        </p:nvSpPr>
        <p:spPr>
          <a:xfrm>
            <a:off x="4630523" y="438431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B48928D-7432-4CE5-A4EE-86FD9701D1A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57A4BF4-8003-4C37-BF7F-03E47BDED69D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35CD46-F53E-49A6-AE86-C0D19532FD9F}"/>
              </a:ext>
            </a:extLst>
          </p:cNvPr>
          <p:cNvSpPr/>
          <p:nvPr/>
        </p:nvSpPr>
        <p:spPr>
          <a:xfrm>
            <a:off x="5858031" y="440496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838F2B7-A98A-4073-B82F-073F4CDE0F07}"/>
              </a:ext>
            </a:extLst>
          </p:cNvPr>
          <p:cNvSpPr/>
          <p:nvPr/>
        </p:nvSpPr>
        <p:spPr>
          <a:xfrm>
            <a:off x="7107697" y="441251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2EF184-B2F5-4777-B0C1-A3ED71705AB1}"/>
              </a:ext>
            </a:extLst>
          </p:cNvPr>
          <p:cNvSpPr/>
          <p:nvPr/>
        </p:nvSpPr>
        <p:spPr>
          <a:xfrm>
            <a:off x="4652979" y="511166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F1CF172-6613-4363-889B-7BA8270646DD}"/>
              </a:ext>
            </a:extLst>
          </p:cNvPr>
          <p:cNvSpPr/>
          <p:nvPr/>
        </p:nvSpPr>
        <p:spPr>
          <a:xfrm>
            <a:off x="5863743" y="513020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05FEEF0-DDA9-4BC8-ABA4-B870CC53BFBB}"/>
              </a:ext>
            </a:extLst>
          </p:cNvPr>
          <p:cNvSpPr/>
          <p:nvPr/>
        </p:nvSpPr>
        <p:spPr>
          <a:xfrm>
            <a:off x="710835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EB9162-11DD-4B08-8571-776774F66117}"/>
              </a:ext>
            </a:extLst>
          </p:cNvPr>
          <p:cNvGrpSpPr/>
          <p:nvPr/>
        </p:nvGrpSpPr>
        <p:grpSpPr>
          <a:xfrm>
            <a:off x="2629391" y="2749594"/>
            <a:ext cx="2631652" cy="796979"/>
            <a:chOff x="2591291" y="2825466"/>
            <a:chExt cx="2631652" cy="796979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F20D6B8-EF13-4EC3-86BD-D72FAD1C4F49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758       96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ACCF452-7C58-4EAE-999B-F91E4187E2D0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6CED1EB-5C66-4BF6-9565-4430D7E9B542}"/>
              </a:ext>
            </a:extLst>
          </p:cNvPr>
          <p:cNvGrpSpPr/>
          <p:nvPr/>
        </p:nvGrpSpPr>
        <p:grpSpPr>
          <a:xfrm>
            <a:off x="8712905" y="2761288"/>
            <a:ext cx="2631652" cy="793010"/>
            <a:chOff x="2591291" y="2825466"/>
            <a:chExt cx="2631652" cy="79301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1DB606EA-67A4-4418-BF15-D735D34073CB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62       107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A0E73A-53D8-44D7-9032-ADCC2576B042}"/>
                </a:ext>
              </a:extLst>
            </p:cNvPr>
            <p:cNvSpPr/>
            <p:nvPr/>
          </p:nvSpPr>
          <p:spPr>
            <a:xfrm>
              <a:off x="3208976" y="3072914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91012F-80A2-4C62-98EB-900066101E87}"/>
              </a:ext>
            </a:extLst>
          </p:cNvPr>
          <p:cNvGrpSpPr/>
          <p:nvPr/>
        </p:nvGrpSpPr>
        <p:grpSpPr>
          <a:xfrm>
            <a:off x="5411045" y="5450336"/>
            <a:ext cx="2631652" cy="796979"/>
            <a:chOff x="2591291" y="2825466"/>
            <a:chExt cx="2631652" cy="79697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68FBC056-12C7-4AEE-8051-994A4A9BD896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549       495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6AE70EA-17A5-49A1-8659-D3218A4F3846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69F7E2-71DF-441F-95E3-41AEAD3A8263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0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14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F222-240E-3ECE-C531-28FB94A58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1DDE9BAF-77B1-DB14-525C-2D14EF912A5B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54165ED-4946-88AC-40F8-572ADF193FA7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CB69D8-58FA-E219-0F3A-AE7F84AE1736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D023AB-87C5-66FA-739A-C3FF69EA9B6D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28FB03-B296-2A34-91C6-343E3F598D4A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00EE628-230D-1809-F932-35A61CF20F8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1A50CA-3E1C-6834-8155-E1B1F00FCE2E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FE9359-B954-3850-226C-776DCEB70D7C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30422528-EBC5-AAFA-BADC-9AA6FCA53F07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6BFF740-5E77-D28A-4182-FBFC0BB6C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BCACE25-EFB6-EBA9-09D3-E5D07F578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7B4C80C-3667-D3F8-BF9F-6AA93BD22172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83547D1-F4DC-C275-E767-A7632BF0F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351E885-7D73-62D3-7F48-629088B3ED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C1A35E2-D6F7-DA00-3C21-8D6239E626BF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97317B59-4772-98DF-13B0-9C8B7DD9ECD1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600         900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527         27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735DB4F-0202-E0EC-E673-A022C032A195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2284D0-CD74-BF3E-5B4E-566AA29A8546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55FC2DB-8DE5-DC86-F15B-7534758BD5B0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BDB3921-32DF-61B9-73C3-584257824AB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1913750-5267-6221-1CA7-6DE8176C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B859EFE-F2A2-C412-DBFE-8BA8BF7ED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FB52BB0-71DE-B5B6-BF10-3A03C50517FB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E18D1986-7FA0-6217-83F7-80F48E46BF17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370         307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813         813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05D7ED8-5661-9E57-9687-8180D39DC012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0A4C3BF-5B61-F6D9-9240-225CE786CC41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0DEFD1-3A65-9EB9-6A54-E75B51F3C09C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0B4C950-73F1-D657-270E-3AB59374FF9E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402         420</a:t>
              </a:r>
            </a:p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FD5C557-6923-7513-82AA-675BB51FD292}"/>
                </a:ext>
              </a:extLst>
            </p:cNvPr>
            <p:cNvSpPr/>
            <p:nvPr/>
          </p:nvSpPr>
          <p:spPr>
            <a:xfrm>
              <a:off x="1752226" y="2568210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EB2BD03-C988-67AF-C915-7EBF5D56AD5C}"/>
                </a:ext>
              </a:extLst>
            </p:cNvPr>
            <p:cNvSpPr/>
            <p:nvPr/>
          </p:nvSpPr>
          <p:spPr>
            <a:xfrm>
              <a:off x="1752226" y="339211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71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40566-DE7A-FA79-5C5B-5B1B7BDF6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8F538219-5C5B-B95C-44D3-DDED73786C15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91182461-486B-2151-694C-2FE9069CB092}"/>
              </a:ext>
            </a:extLst>
          </p:cNvPr>
          <p:cNvSpPr/>
          <p:nvPr/>
        </p:nvSpPr>
        <p:spPr>
          <a:xfrm>
            <a:off x="335979" y="394216"/>
            <a:ext cx="11520041" cy="60664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950E4D-2833-280A-4977-226AFEC75571}"/>
              </a:ext>
            </a:extLst>
          </p:cNvPr>
          <p:cNvGrpSpPr/>
          <p:nvPr/>
        </p:nvGrpSpPr>
        <p:grpSpPr>
          <a:xfrm>
            <a:off x="2722095" y="178751"/>
            <a:ext cx="6747807" cy="586205"/>
            <a:chOff x="2102177" y="171346"/>
            <a:chExt cx="6747807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86DED54-BBCC-CDB8-A3CB-B842C6495DA1}"/>
                </a:ext>
              </a:extLst>
            </p:cNvPr>
            <p:cNvSpPr/>
            <p:nvPr/>
          </p:nvSpPr>
          <p:spPr>
            <a:xfrm>
              <a:off x="2408822" y="171346"/>
              <a:ext cx="6441162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(&gt;,&lt;,=)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617E47-327D-3736-A27C-DCBD984CD0D3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58148B8-E76F-376B-79DD-7F6BF524B317}"/>
              </a:ext>
            </a:extLst>
          </p:cNvPr>
          <p:cNvGraphicFramePr>
            <a:graphicFrameLocks noGrp="1"/>
          </p:cNvGraphicFramePr>
          <p:nvPr/>
        </p:nvGraphicFramePr>
        <p:xfrm>
          <a:off x="1867972" y="1082973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D774867-2791-5113-3304-CF12F87B355B}"/>
              </a:ext>
            </a:extLst>
          </p:cNvPr>
          <p:cNvSpPr/>
          <p:nvPr/>
        </p:nvSpPr>
        <p:spPr>
          <a:xfrm>
            <a:off x="567608" y="1786096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758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43B4425-423E-5DFF-6820-DD0CDE8F4F2D}"/>
              </a:ext>
            </a:extLst>
          </p:cNvPr>
          <p:cNvSpPr/>
          <p:nvPr/>
        </p:nvSpPr>
        <p:spPr>
          <a:xfrm>
            <a:off x="1574621" y="1821057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A24D3C8-FA87-D72D-7C71-1C537069134A}"/>
              </a:ext>
            </a:extLst>
          </p:cNvPr>
          <p:cNvSpPr/>
          <p:nvPr/>
        </p:nvSpPr>
        <p:spPr>
          <a:xfrm>
            <a:off x="2224293" y="1714157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93BF2CA-DFA0-1D97-A29E-FD6A54B5C0DF}"/>
              </a:ext>
            </a:extLst>
          </p:cNvPr>
          <p:cNvSpPr/>
          <p:nvPr/>
        </p:nvSpPr>
        <p:spPr>
          <a:xfrm>
            <a:off x="3256287" y="2375660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B81B423-ED12-9DF9-4451-B5B05E1EC73E}"/>
              </a:ext>
            </a:extLst>
          </p:cNvPr>
          <p:cNvSpPr/>
          <p:nvPr/>
        </p:nvSpPr>
        <p:spPr>
          <a:xfrm>
            <a:off x="4531330" y="243548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3388D11-A1EE-0697-7F8B-9866FAA2504D}"/>
              </a:ext>
            </a:extLst>
          </p:cNvPr>
          <p:cNvSpPr/>
          <p:nvPr/>
        </p:nvSpPr>
        <p:spPr>
          <a:xfrm>
            <a:off x="584059" y="2314205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B66D0F3-B501-59D8-76DD-C22D8027AAEC}"/>
              </a:ext>
            </a:extLst>
          </p:cNvPr>
          <p:cNvSpPr/>
          <p:nvPr/>
        </p:nvSpPr>
        <p:spPr>
          <a:xfrm>
            <a:off x="1591072" y="24016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7AD645-6EE2-3056-19B2-8FE64507ECDB}"/>
              </a:ext>
            </a:extLst>
          </p:cNvPr>
          <p:cNvSpPr/>
          <p:nvPr/>
        </p:nvSpPr>
        <p:spPr>
          <a:xfrm>
            <a:off x="2045823" y="171415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561F6A7-F770-35AA-2588-490B3DF1FCEC}"/>
              </a:ext>
            </a:extLst>
          </p:cNvPr>
          <p:cNvSpPr/>
          <p:nvPr/>
        </p:nvSpPr>
        <p:spPr>
          <a:xfrm>
            <a:off x="3204365" y="1721489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D69C5C5-3B41-A518-9B50-D3130910EE6E}"/>
              </a:ext>
            </a:extLst>
          </p:cNvPr>
          <p:cNvSpPr/>
          <p:nvPr/>
        </p:nvSpPr>
        <p:spPr>
          <a:xfrm>
            <a:off x="4470864" y="1800259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9E2B6E6-489E-6D9F-0E37-4D5638065F4F}"/>
              </a:ext>
            </a:extLst>
          </p:cNvPr>
          <p:cNvSpPr/>
          <p:nvPr/>
        </p:nvSpPr>
        <p:spPr>
          <a:xfrm>
            <a:off x="3096966" y="17242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C83934A-F488-73FE-37EF-58B38F49B371}"/>
              </a:ext>
            </a:extLst>
          </p:cNvPr>
          <p:cNvSpPr/>
          <p:nvPr/>
        </p:nvSpPr>
        <p:spPr>
          <a:xfrm>
            <a:off x="4445264" y="17696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F32284B-CC83-0C6D-75AE-4F11055CD38F}"/>
              </a:ext>
            </a:extLst>
          </p:cNvPr>
          <p:cNvSpPr/>
          <p:nvPr/>
        </p:nvSpPr>
        <p:spPr>
          <a:xfrm>
            <a:off x="2096365" y="236082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82289D-B67B-10A8-3BD6-93FB865B495F}"/>
              </a:ext>
            </a:extLst>
          </p:cNvPr>
          <p:cNvSpPr/>
          <p:nvPr/>
        </p:nvSpPr>
        <p:spPr>
          <a:xfrm>
            <a:off x="3163179" y="237419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EA47AC4-3CA6-40A4-7BC6-15DED61DD396}"/>
              </a:ext>
            </a:extLst>
          </p:cNvPr>
          <p:cNvSpPr/>
          <p:nvPr/>
        </p:nvSpPr>
        <p:spPr>
          <a:xfrm>
            <a:off x="4531851" y="2368636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EDAE1988-D406-0B84-70A4-186753B05D90}"/>
              </a:ext>
            </a:extLst>
          </p:cNvPr>
          <p:cNvGraphicFramePr>
            <a:graphicFrameLocks noGrp="1"/>
          </p:cNvGraphicFramePr>
          <p:nvPr/>
        </p:nvGraphicFramePr>
        <p:xfrm>
          <a:off x="7633772" y="1082972"/>
          <a:ext cx="3735706" cy="1822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6439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589265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1668CED-3836-7667-2B41-B00292628E0A}"/>
              </a:ext>
            </a:extLst>
          </p:cNvPr>
          <p:cNvSpPr/>
          <p:nvPr/>
        </p:nvSpPr>
        <p:spPr>
          <a:xfrm>
            <a:off x="6319568" y="175541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08E6AD9B-1363-5301-9BEC-985D7A1CCD51}"/>
              </a:ext>
            </a:extLst>
          </p:cNvPr>
          <p:cNvSpPr/>
          <p:nvPr/>
        </p:nvSpPr>
        <p:spPr>
          <a:xfrm>
            <a:off x="7326581" y="184281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B98A94D-7903-7B51-F903-2F011370AC7E}"/>
              </a:ext>
            </a:extLst>
          </p:cNvPr>
          <p:cNvSpPr/>
          <p:nvPr/>
        </p:nvSpPr>
        <p:spPr>
          <a:xfrm>
            <a:off x="7988629" y="2325602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BDEDAAE-12D2-B96F-81EC-C8AAF56363FD}"/>
              </a:ext>
            </a:extLst>
          </p:cNvPr>
          <p:cNvSpPr/>
          <p:nvPr/>
        </p:nvSpPr>
        <p:spPr>
          <a:xfrm>
            <a:off x="8991796" y="2385266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D53C708-2448-60DE-614F-417E49D8084A}"/>
              </a:ext>
            </a:extLst>
          </p:cNvPr>
          <p:cNvSpPr/>
          <p:nvPr/>
        </p:nvSpPr>
        <p:spPr>
          <a:xfrm>
            <a:off x="10266839" y="2445091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63E75BA-F66F-AB0A-26F6-DDB85C241E66}"/>
              </a:ext>
            </a:extLst>
          </p:cNvPr>
          <p:cNvSpPr/>
          <p:nvPr/>
        </p:nvSpPr>
        <p:spPr>
          <a:xfrm>
            <a:off x="6338466" y="2375660"/>
            <a:ext cx="988115" cy="42615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FE1A35AF-7ABB-97EE-A5F8-3BF2101A9EE5}"/>
              </a:ext>
            </a:extLst>
          </p:cNvPr>
          <p:cNvSpPr/>
          <p:nvPr/>
        </p:nvSpPr>
        <p:spPr>
          <a:xfrm>
            <a:off x="7345479" y="2463068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2E6B742-51F3-0F1A-D318-B51EB9AB8FD1}"/>
              </a:ext>
            </a:extLst>
          </p:cNvPr>
          <p:cNvSpPr/>
          <p:nvPr/>
        </p:nvSpPr>
        <p:spPr>
          <a:xfrm>
            <a:off x="7833277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DC72F28-6BD7-6433-5815-9DF2E2C4DA80}"/>
              </a:ext>
            </a:extLst>
          </p:cNvPr>
          <p:cNvSpPr/>
          <p:nvPr/>
        </p:nvSpPr>
        <p:spPr>
          <a:xfrm>
            <a:off x="9005548" y="1778822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FE1439A-1FBD-C626-BCB5-88985C388004}"/>
              </a:ext>
            </a:extLst>
          </p:cNvPr>
          <p:cNvSpPr/>
          <p:nvPr/>
        </p:nvSpPr>
        <p:spPr>
          <a:xfrm>
            <a:off x="10224142" y="1829360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591CBDE-9E6E-94AF-E238-755487CD69A5}"/>
              </a:ext>
            </a:extLst>
          </p:cNvPr>
          <p:cNvSpPr/>
          <p:nvPr/>
        </p:nvSpPr>
        <p:spPr>
          <a:xfrm>
            <a:off x="8884420" y="1803960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0C47036-8EF9-01EB-9FF6-86A31FDFD6F7}"/>
              </a:ext>
            </a:extLst>
          </p:cNvPr>
          <p:cNvSpPr/>
          <p:nvPr/>
        </p:nvSpPr>
        <p:spPr>
          <a:xfrm>
            <a:off x="10184784" y="176632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ADE5BAA-0480-DD2F-B720-DACCE8FA42E8}"/>
              </a:ext>
            </a:extLst>
          </p:cNvPr>
          <p:cNvSpPr/>
          <p:nvPr/>
        </p:nvSpPr>
        <p:spPr>
          <a:xfrm>
            <a:off x="7833277" y="2312524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9B6331B-0826-E98B-41AF-0F05253FE802}"/>
              </a:ext>
            </a:extLst>
          </p:cNvPr>
          <p:cNvSpPr/>
          <p:nvPr/>
        </p:nvSpPr>
        <p:spPr>
          <a:xfrm>
            <a:off x="8884420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6EA7E1A-ED0F-3716-9E69-6B2936CC2F70}"/>
              </a:ext>
            </a:extLst>
          </p:cNvPr>
          <p:cNvSpPr/>
          <p:nvPr/>
        </p:nvSpPr>
        <p:spPr>
          <a:xfrm>
            <a:off x="10205971" y="236321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77" name="Table 6">
            <a:extLst>
              <a:ext uri="{FF2B5EF4-FFF2-40B4-BE49-F238E27FC236}">
                <a16:creationId xmlns:a16="http://schemas.microsoft.com/office/drawing/2014/main" id="{F52FE33F-C09F-2086-559A-B54556E14624}"/>
              </a:ext>
            </a:extLst>
          </p:cNvPr>
          <p:cNvGraphicFramePr>
            <a:graphicFrameLocks noGrp="1"/>
          </p:cNvGraphicFramePr>
          <p:nvPr/>
        </p:nvGraphicFramePr>
        <p:xfrm>
          <a:off x="4470613" y="3679853"/>
          <a:ext cx="3735706" cy="202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506">
                  <a:extLst>
                    <a:ext uri="{9D8B030D-6E8A-4147-A177-3AD203B41FA5}">
                      <a16:colId xmlns:a16="http://schemas.microsoft.com/office/drawing/2014/main" val="228785615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70585549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53892837"/>
                    </a:ext>
                  </a:extLst>
                </a:gridCol>
              </a:tblGrid>
              <a:tr h="7143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89832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09863"/>
                  </a:ext>
                </a:extLst>
              </a:tr>
              <a:tr h="65368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44560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E6F4E0-A5B0-38A9-63EB-BBC8C7F7FA52}"/>
              </a:ext>
            </a:extLst>
          </p:cNvPr>
          <p:cNvSpPr/>
          <p:nvPr/>
        </p:nvSpPr>
        <p:spPr>
          <a:xfrm>
            <a:off x="3096715" y="4433105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549</a:t>
            </a: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DAAF8BC7-FE6B-E907-A7BA-BBA61A8C3559}"/>
              </a:ext>
            </a:extLst>
          </p:cNvPr>
          <p:cNvSpPr/>
          <p:nvPr/>
        </p:nvSpPr>
        <p:spPr>
          <a:xfrm>
            <a:off x="4103728" y="4520513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BB3CEA3-9BC5-70CE-EBF4-35829D43204D}"/>
              </a:ext>
            </a:extLst>
          </p:cNvPr>
          <p:cNvSpPr/>
          <p:nvPr/>
        </p:nvSpPr>
        <p:spPr>
          <a:xfrm>
            <a:off x="4765776" y="5078014"/>
            <a:ext cx="699355" cy="5841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8FA0E9E-0DA0-AD1C-99B3-AD80A73BE099}"/>
              </a:ext>
            </a:extLst>
          </p:cNvPr>
          <p:cNvSpPr/>
          <p:nvPr/>
        </p:nvSpPr>
        <p:spPr>
          <a:xfrm>
            <a:off x="5768943" y="5137678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E02F2E5-AA60-7A79-A757-649DAD13859D}"/>
              </a:ext>
            </a:extLst>
          </p:cNvPr>
          <p:cNvSpPr/>
          <p:nvPr/>
        </p:nvSpPr>
        <p:spPr>
          <a:xfrm>
            <a:off x="7043986" y="5197503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5891F8C-CFCE-7D99-CFC0-A49AEAE83E84}"/>
              </a:ext>
            </a:extLst>
          </p:cNvPr>
          <p:cNvSpPr/>
          <p:nvPr/>
        </p:nvSpPr>
        <p:spPr>
          <a:xfrm>
            <a:off x="3096715" y="5076223"/>
            <a:ext cx="988115" cy="556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905BEAFE-7147-2ED4-8132-796F4A95393B}"/>
              </a:ext>
            </a:extLst>
          </p:cNvPr>
          <p:cNvSpPr/>
          <p:nvPr/>
        </p:nvSpPr>
        <p:spPr>
          <a:xfrm>
            <a:off x="4103728" y="5163631"/>
            <a:ext cx="276265" cy="338744"/>
          </a:xfrm>
          <a:prstGeom prst="rightArrow">
            <a:avLst/>
          </a:prstGeom>
          <a:solidFill>
            <a:srgbClr val="0000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0000CC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D1DF214-50D1-B94F-F89F-56C1BE0B816C}"/>
              </a:ext>
            </a:extLst>
          </p:cNvPr>
          <p:cNvSpPr/>
          <p:nvPr/>
        </p:nvSpPr>
        <p:spPr>
          <a:xfrm>
            <a:off x="4610424" y="4481655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3ECC4CE-B8A6-C55D-047C-96D1A983A41F}"/>
              </a:ext>
            </a:extLst>
          </p:cNvPr>
          <p:cNvSpPr/>
          <p:nvPr/>
        </p:nvSpPr>
        <p:spPr>
          <a:xfrm>
            <a:off x="5782695" y="4456517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5379E0DB-58D9-E19B-B931-09908089C7AC}"/>
              </a:ext>
            </a:extLst>
          </p:cNvPr>
          <p:cNvSpPr/>
          <p:nvPr/>
        </p:nvSpPr>
        <p:spPr>
          <a:xfrm>
            <a:off x="7001289" y="4507055"/>
            <a:ext cx="989158" cy="4119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FC5D8FD-0AD7-2595-2211-18E11B6FA531}"/>
              </a:ext>
            </a:extLst>
          </p:cNvPr>
          <p:cNvSpPr/>
          <p:nvPr/>
        </p:nvSpPr>
        <p:spPr>
          <a:xfrm>
            <a:off x="5675835" y="4466822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B6A13B-C6CD-7D9E-B195-2B2D94EB0B67}"/>
              </a:ext>
            </a:extLst>
          </p:cNvPr>
          <p:cNvSpPr/>
          <p:nvPr/>
        </p:nvSpPr>
        <p:spPr>
          <a:xfrm>
            <a:off x="6980754" y="445988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355EA6B-1E6A-2437-6912-FE961F32F70F}"/>
              </a:ext>
            </a:extLst>
          </p:cNvPr>
          <p:cNvSpPr/>
          <p:nvPr/>
        </p:nvSpPr>
        <p:spPr>
          <a:xfrm>
            <a:off x="4601111" y="5101117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B648F13-2453-76F6-33A6-20AF3DEC10A9}"/>
              </a:ext>
            </a:extLst>
          </p:cNvPr>
          <p:cNvSpPr/>
          <p:nvPr/>
        </p:nvSpPr>
        <p:spPr>
          <a:xfrm>
            <a:off x="5651537" y="5105849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916C8A8-29FC-6683-6127-0C778AF4AB43}"/>
              </a:ext>
            </a:extLst>
          </p:cNvPr>
          <p:cNvSpPr/>
          <p:nvPr/>
        </p:nvSpPr>
        <p:spPr>
          <a:xfrm>
            <a:off x="7025624" y="5116758"/>
            <a:ext cx="988115" cy="5445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2E833-39DA-F0FB-E244-EBEE953355D4}"/>
              </a:ext>
            </a:extLst>
          </p:cNvPr>
          <p:cNvGrpSpPr/>
          <p:nvPr/>
        </p:nvGrpSpPr>
        <p:grpSpPr>
          <a:xfrm>
            <a:off x="2629391" y="2749594"/>
            <a:ext cx="2631652" cy="796979"/>
            <a:chOff x="2591291" y="2825466"/>
            <a:chExt cx="2631652" cy="796979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D0294164-F26D-F94F-B0BD-077626DA770F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758       96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DE44223-D89E-17B4-9F02-EE5DE63EE7EC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5" name="Oval 94">
            <a:extLst>
              <a:ext uri="{FF2B5EF4-FFF2-40B4-BE49-F238E27FC236}">
                <a16:creationId xmlns:a16="http://schemas.microsoft.com/office/drawing/2014/main" id="{6B0B768D-3128-A5C0-2593-CECB791059EE}"/>
              </a:ext>
            </a:extLst>
          </p:cNvPr>
          <p:cNvSpPr/>
          <p:nvPr/>
        </p:nvSpPr>
        <p:spPr>
          <a:xfrm>
            <a:off x="3439452" y="2982325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5511F59-A580-F13E-7D09-5234D567FB92}"/>
              </a:ext>
            </a:extLst>
          </p:cNvPr>
          <p:cNvGrpSpPr/>
          <p:nvPr/>
        </p:nvGrpSpPr>
        <p:grpSpPr>
          <a:xfrm>
            <a:off x="8712905" y="2761288"/>
            <a:ext cx="2631652" cy="793010"/>
            <a:chOff x="2591291" y="2825466"/>
            <a:chExt cx="2631652" cy="79301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6615BC5-72E6-CB4F-4C25-2C8F98895163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62       107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6FA6752-3660-8CA5-D052-3E6CBADB8D01}"/>
                </a:ext>
              </a:extLst>
            </p:cNvPr>
            <p:cNvSpPr/>
            <p:nvPr/>
          </p:nvSpPr>
          <p:spPr>
            <a:xfrm>
              <a:off x="3208976" y="3072914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D5726D3-BEE9-C040-B0CB-28659DD6C443}"/>
              </a:ext>
            </a:extLst>
          </p:cNvPr>
          <p:cNvGrpSpPr/>
          <p:nvPr/>
        </p:nvGrpSpPr>
        <p:grpSpPr>
          <a:xfrm>
            <a:off x="5382087" y="5502375"/>
            <a:ext cx="2631652" cy="796979"/>
            <a:chOff x="2591291" y="2825466"/>
            <a:chExt cx="2631652" cy="796979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B5D14B5A-32D9-49BD-DAD2-A10B917B78D4}"/>
                </a:ext>
              </a:extLst>
            </p:cNvPr>
            <p:cNvSpPr/>
            <p:nvPr/>
          </p:nvSpPr>
          <p:spPr>
            <a:xfrm>
              <a:off x="2591291" y="2825466"/>
              <a:ext cx="2631652" cy="749711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549       495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7BC07BA-6E99-05E0-C123-D8B0FA1AEF78}"/>
                </a:ext>
              </a:extLst>
            </p:cNvPr>
            <p:cNvSpPr/>
            <p:nvPr/>
          </p:nvSpPr>
          <p:spPr>
            <a:xfrm>
              <a:off x="3396063" y="3076883"/>
              <a:ext cx="541945" cy="54556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5AD973C0-803B-C39B-6E2B-66B6341D50E1}"/>
              </a:ext>
            </a:extLst>
          </p:cNvPr>
          <p:cNvSpPr/>
          <p:nvPr/>
        </p:nvSpPr>
        <p:spPr>
          <a:xfrm>
            <a:off x="9330590" y="3007777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8BC69C14-4247-FCD9-75DE-4077205D1463}"/>
              </a:ext>
            </a:extLst>
          </p:cNvPr>
          <p:cNvSpPr/>
          <p:nvPr/>
        </p:nvSpPr>
        <p:spPr>
          <a:xfrm>
            <a:off x="6194068" y="5735809"/>
            <a:ext cx="541945" cy="556516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984326BD-564F-5E35-E6B6-922075E7256E}"/>
              </a:ext>
            </a:extLst>
          </p:cNvPr>
          <p:cNvSpPr/>
          <p:nvPr/>
        </p:nvSpPr>
        <p:spPr>
          <a:xfrm>
            <a:off x="4671995" y="4494635"/>
            <a:ext cx="801900" cy="5236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006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00"/>
                            </p:stCondLst>
                            <p:childTnLst>
                              <p:par>
                                <p:cTn id="3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7" grpId="0" build="allAtOnce"/>
      <p:bldP spid="40" grpId="0" build="allAtOnce"/>
      <p:bldP spid="41" grpId="0" build="allAtOnce"/>
      <p:bldP spid="42" grpId="0" build="allAtOnce"/>
      <p:bldP spid="43" grpId="0" build="allAtOnce"/>
      <p:bldP spid="44" grpId="0" build="allAtOnce"/>
      <p:bldP spid="62" grpId="0" animBg="1"/>
      <p:bldP spid="63" grpId="0" animBg="1"/>
      <p:bldP spid="67" grpId="0" animBg="1"/>
      <p:bldP spid="68" grpId="0" animBg="1"/>
      <p:bldP spid="69" grpId="0" build="allAtOnce"/>
      <p:bldP spid="72" grpId="0" build="allAtOnce"/>
      <p:bldP spid="73" grpId="0" build="allAtOnce"/>
      <p:bldP spid="74" grpId="0" build="allAtOnce"/>
      <p:bldP spid="75" grpId="0" build="allAtOnce"/>
      <p:bldP spid="76" grpId="0" build="allAtOnce"/>
      <p:bldP spid="78" grpId="0" animBg="1"/>
      <p:bldP spid="79" grpId="0" animBg="1"/>
      <p:bldP spid="83" grpId="0" animBg="1"/>
      <p:bldP spid="84" grpId="0" animBg="1"/>
      <p:bldP spid="85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5" grpId="0" animBg="1"/>
      <p:bldP spid="102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F0D33CC4-7690-4F87-B5B2-8174A1BADAAE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0BEFDE-7745-4B96-B806-08E6C2EC4DE9}"/>
              </a:ext>
            </a:extLst>
          </p:cNvPr>
          <p:cNvSpPr/>
          <p:nvPr/>
        </p:nvSpPr>
        <p:spPr>
          <a:xfrm>
            <a:off x="335979" y="397375"/>
            <a:ext cx="11520041" cy="555124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5A362D-DC11-4829-AA57-709B570ABDBB}"/>
              </a:ext>
            </a:extLst>
          </p:cNvPr>
          <p:cNvGrpSpPr/>
          <p:nvPr/>
        </p:nvGrpSpPr>
        <p:grpSpPr>
          <a:xfrm>
            <a:off x="1772254" y="565731"/>
            <a:ext cx="1545872" cy="1290578"/>
            <a:chOff x="1693121" y="86669"/>
            <a:chExt cx="1531985" cy="1166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FF2648-4A6C-40F1-9685-3C9A16A403E7}"/>
                </a:ext>
              </a:extLst>
            </p:cNvPr>
            <p:cNvSpPr/>
            <p:nvPr/>
          </p:nvSpPr>
          <p:spPr>
            <a:xfrm>
              <a:off x="2303079" y="138365"/>
              <a:ext cx="503697" cy="111468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C87245-522E-46D6-90F1-9997B4C2387D}"/>
                </a:ext>
              </a:extLst>
            </p:cNvPr>
            <p:cNvSpPr/>
            <p:nvPr/>
          </p:nvSpPr>
          <p:spPr>
            <a:xfrm>
              <a:off x="1693121" y="165675"/>
              <a:ext cx="609958" cy="53443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5FC2B7-7FD7-47E9-9727-AD68E8C1255B}"/>
                </a:ext>
              </a:extLst>
            </p:cNvPr>
            <p:cNvSpPr/>
            <p:nvPr/>
          </p:nvSpPr>
          <p:spPr>
            <a:xfrm>
              <a:off x="2721409" y="86669"/>
              <a:ext cx="503697" cy="111468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108335-A7C8-40DD-A3B5-929E920FEEA8}"/>
              </a:ext>
            </a:extLst>
          </p:cNvPr>
          <p:cNvGrpSpPr/>
          <p:nvPr/>
        </p:nvGrpSpPr>
        <p:grpSpPr>
          <a:xfrm>
            <a:off x="601496" y="2178391"/>
            <a:ext cx="10989008" cy="2805132"/>
            <a:chOff x="388088" y="1922315"/>
            <a:chExt cx="10989008" cy="2805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D4BB36-71C1-4670-8F74-4F071121F31D}"/>
                </a:ext>
              </a:extLst>
            </p:cNvPr>
            <p:cNvGrpSpPr/>
            <p:nvPr/>
          </p:nvGrpSpPr>
          <p:grpSpPr>
            <a:xfrm>
              <a:off x="388088" y="1922315"/>
              <a:ext cx="10989008" cy="2805132"/>
              <a:chOff x="1279084" y="3486706"/>
              <a:chExt cx="10989028" cy="2310479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A633904-03BE-480F-9A5C-20039DB1DD22}"/>
                  </a:ext>
                </a:extLst>
              </p:cNvPr>
              <p:cNvSpPr/>
              <p:nvPr/>
            </p:nvSpPr>
            <p:spPr>
              <a:xfrm>
                <a:off x="1470051" y="3646332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6648147-D8EE-4BAD-98B3-80EDA94AE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8929" y="5202589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E0A9CF4-C61B-4B50-9329-678F0453C8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1279084" y="3486706"/>
                <a:ext cx="701353" cy="630882"/>
              </a:xfrm>
              <a:prstGeom prst="rect">
                <a:avLst/>
              </a:prstGeom>
            </p:spPr>
          </p:pic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549C398-AE3E-4F57-80CB-46A30C36F6BE}"/>
                  </a:ext>
                </a:extLst>
              </p:cNvPr>
              <p:cNvSpPr/>
              <p:nvPr/>
            </p:nvSpPr>
            <p:spPr>
              <a:xfrm>
                <a:off x="8795518" y="3663909"/>
                <a:ext cx="3160473" cy="1976625"/>
              </a:xfrm>
              <a:prstGeom prst="roundRect">
                <a:avLst/>
              </a:prstGeom>
              <a:pattFill prst="pct40">
                <a:fgClr>
                  <a:schemeClr val="accent2">
                    <a:lumMod val="60000"/>
                    <a:lumOff val="40000"/>
                  </a:schemeClr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E71F00F-17B3-44CD-AABF-DB730B08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6759" y="5200726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E44CD9-A3C0-4B50-BB37-AE00EB450D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21" t="53580" r="2212" b="10109"/>
              <a:stretch/>
            </p:blipFill>
            <p:spPr>
              <a:xfrm>
                <a:off x="8609772" y="3486706"/>
                <a:ext cx="701353" cy="630882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15F57A7-3C18-4185-B409-C615D7D061E2}"/>
                </a:ext>
              </a:extLst>
            </p:cNvPr>
            <p:cNvGrpSpPr/>
            <p:nvPr/>
          </p:nvGrpSpPr>
          <p:grpSpPr>
            <a:xfrm>
              <a:off x="850850" y="2160523"/>
              <a:ext cx="2631652" cy="1985183"/>
              <a:chOff x="850850" y="2160523"/>
              <a:chExt cx="2631652" cy="198518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2E12AD7E-48B7-43A4-803E-42BC5DB6EE30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600         900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527         27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25058AA-5F64-40A3-AEF8-5989953C2FFD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4B28358-6EEA-4C06-B9CB-55A84373231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EBADCC-4D35-4E02-B9A4-F61FA510E876}"/>
              </a:ext>
            </a:extLst>
          </p:cNvPr>
          <p:cNvGrpSpPr/>
          <p:nvPr/>
        </p:nvGrpSpPr>
        <p:grpSpPr>
          <a:xfrm>
            <a:off x="4170304" y="2198306"/>
            <a:ext cx="3584793" cy="2816403"/>
            <a:chOff x="4208898" y="2059547"/>
            <a:chExt cx="3584793" cy="281640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9C414C4-5218-43D4-8688-6536ACE814A6}"/>
                </a:ext>
              </a:extLst>
            </p:cNvPr>
            <p:cNvSpPr/>
            <p:nvPr/>
          </p:nvSpPr>
          <p:spPr>
            <a:xfrm>
              <a:off x="4465234" y="2253347"/>
              <a:ext cx="3160467" cy="2399803"/>
            </a:xfrm>
            <a:prstGeom prst="roundRect">
              <a:avLst/>
            </a:prstGeom>
            <a:pattFill prst="pct40">
              <a:fgClr>
                <a:schemeClr val="accent2">
                  <a:lumMod val="60000"/>
                  <a:lumOff val="40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98B09F-1EE2-4565-B735-9D4B08EA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2339" y="4154056"/>
              <a:ext cx="701352" cy="72189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E7B3649-4D6E-4E46-AE42-CC5152444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4208898" y="2059547"/>
              <a:ext cx="701352" cy="765948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2304643-7CFE-484C-8F73-BC04D32B7D40}"/>
                </a:ext>
              </a:extLst>
            </p:cNvPr>
            <p:cNvGrpSpPr/>
            <p:nvPr/>
          </p:nvGrpSpPr>
          <p:grpSpPr>
            <a:xfrm>
              <a:off x="4798501" y="2297754"/>
              <a:ext cx="2631652" cy="1985183"/>
              <a:chOff x="850850" y="2160523"/>
              <a:chExt cx="2631652" cy="1985183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2D3A0C53-DEDE-4796-A1A3-BE215E2F2A94}"/>
                  </a:ext>
                </a:extLst>
              </p:cNvPr>
              <p:cNvSpPr/>
              <p:nvPr/>
            </p:nvSpPr>
            <p:spPr>
              <a:xfrm>
                <a:off x="850850" y="2160523"/>
                <a:ext cx="2631652" cy="1985183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370         307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813         813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9331A26-A04F-42DD-AC17-E0427A61451F}"/>
                  </a:ext>
                </a:extLst>
              </p:cNvPr>
              <p:cNvSpPr/>
              <p:nvPr/>
            </p:nvSpPr>
            <p:spPr>
              <a:xfrm>
                <a:off x="1752226" y="2568210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FE3C87E-03B0-4416-A0CB-261740D4805E}"/>
                  </a:ext>
                </a:extLst>
              </p:cNvPr>
              <p:cNvSpPr/>
              <p:nvPr/>
            </p:nvSpPr>
            <p:spPr>
              <a:xfrm>
                <a:off x="1752226" y="3392117"/>
                <a:ext cx="615487" cy="644622"/>
              </a:xfrm>
              <a:prstGeom prst="ellips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487D4F-1BBF-46ED-A07F-98AD7B4A5779}"/>
              </a:ext>
            </a:extLst>
          </p:cNvPr>
          <p:cNvGrpSpPr/>
          <p:nvPr/>
        </p:nvGrpSpPr>
        <p:grpSpPr>
          <a:xfrm>
            <a:off x="8437028" y="2428660"/>
            <a:ext cx="2631652" cy="1985183"/>
            <a:chOff x="850850" y="2160523"/>
            <a:chExt cx="2631652" cy="198518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D5A7D70-246E-40C3-9F12-8FF27508517C}"/>
                </a:ext>
              </a:extLst>
            </p:cNvPr>
            <p:cNvSpPr/>
            <p:nvPr/>
          </p:nvSpPr>
          <p:spPr>
            <a:xfrm>
              <a:off x="850850" y="2160523"/>
              <a:ext cx="2631652" cy="198518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402         420</a:t>
              </a:r>
            </a:p>
            <a:p>
              <a:pPr>
                <a:lnSpc>
                  <a:spcPct val="20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92           129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FB39E33-CCFD-4F24-B2F7-B45FBB8A48AD}"/>
                </a:ext>
              </a:extLst>
            </p:cNvPr>
            <p:cNvSpPr/>
            <p:nvPr/>
          </p:nvSpPr>
          <p:spPr>
            <a:xfrm>
              <a:off x="1752226" y="2568210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ADDC009-024D-4827-8771-C031AC46D587}"/>
                </a:ext>
              </a:extLst>
            </p:cNvPr>
            <p:cNvSpPr/>
            <p:nvPr/>
          </p:nvSpPr>
          <p:spPr>
            <a:xfrm>
              <a:off x="1752226" y="3392117"/>
              <a:ext cx="615487" cy="644622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7DAED4A0-84B0-49FA-A7F5-81D4FA5F7B2C}"/>
              </a:ext>
            </a:extLst>
          </p:cNvPr>
          <p:cNvSpPr/>
          <p:nvPr/>
        </p:nvSpPr>
        <p:spPr>
          <a:xfrm>
            <a:off x="1974908" y="282359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027B371-AC51-4134-B565-BF227043B24C}"/>
              </a:ext>
            </a:extLst>
          </p:cNvPr>
          <p:cNvSpPr/>
          <p:nvPr/>
        </p:nvSpPr>
        <p:spPr>
          <a:xfrm>
            <a:off x="1961514" y="3649593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CB1514-FDB0-4906-A4A8-683A043B3D58}"/>
              </a:ext>
            </a:extLst>
          </p:cNvPr>
          <p:cNvSpPr/>
          <p:nvPr/>
        </p:nvSpPr>
        <p:spPr>
          <a:xfrm>
            <a:off x="5661283" y="2839034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FFA6E32-4C41-4876-ACD8-27654CB29A91}"/>
              </a:ext>
            </a:extLst>
          </p:cNvPr>
          <p:cNvSpPr/>
          <p:nvPr/>
        </p:nvSpPr>
        <p:spPr>
          <a:xfrm>
            <a:off x="5661283" y="3671551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C76D98-8413-4FC5-B924-D076E0BACF84}"/>
              </a:ext>
            </a:extLst>
          </p:cNvPr>
          <p:cNvSpPr/>
          <p:nvPr/>
        </p:nvSpPr>
        <p:spPr>
          <a:xfrm>
            <a:off x="9347013" y="2838389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0DDB985-B9A0-4A91-9735-8C7FD09B8BD3}"/>
              </a:ext>
            </a:extLst>
          </p:cNvPr>
          <p:cNvSpPr/>
          <p:nvPr/>
        </p:nvSpPr>
        <p:spPr>
          <a:xfrm>
            <a:off x="9345619" y="3653258"/>
            <a:ext cx="615487" cy="644622"/>
          </a:xfrm>
          <a:prstGeom prst="ellipse">
            <a:avLst/>
          </a:prstGeom>
          <a:solidFill>
            <a:srgbClr val="99FF66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1384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4D6D4-FCD3-99CD-12F2-C734DA7F7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EC2DFB-94D8-B9D2-27FB-51FC3D903384}"/>
              </a:ext>
            </a:extLst>
          </p:cNvPr>
          <p:cNvSpPr txBox="1"/>
          <p:nvPr/>
        </p:nvSpPr>
        <p:spPr>
          <a:xfrm>
            <a:off x="2170323" y="2170323"/>
            <a:ext cx="800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HOẠT ĐỘNG THI ĐUA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5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205870"/>
            <a:ext cx="3471430" cy="586205"/>
            <a:chOff x="2102177" y="171346"/>
            <a:chExt cx="3471430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164785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54064D-DFDE-4C13-BB4B-66F9373B1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39A258-CE0F-418B-B125-94080C78B9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9C1F01-0677-4ED7-B560-E59F8E5B8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38A637-608C-4632-8EC0-FC50D4B39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23967"/>
            <a:ext cx="1165511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59A1E-E4D9-43D7-8F5F-007B6F36D2CC}"/>
              </a:ext>
            </a:extLst>
          </p:cNvPr>
          <p:cNvSpPr txBox="1"/>
          <p:nvPr/>
        </p:nvSpPr>
        <p:spPr>
          <a:xfrm>
            <a:off x="1315900" y="2767564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72D58-E847-4D99-8C97-5AC49C53A814}"/>
              </a:ext>
            </a:extLst>
          </p:cNvPr>
          <p:cNvSpPr txBox="1"/>
          <p:nvPr/>
        </p:nvSpPr>
        <p:spPr>
          <a:xfrm>
            <a:off x="1315900" y="3723677"/>
            <a:ext cx="33620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98F65-F57A-44B4-9132-E7CF5CF7F1B6}"/>
              </a:ext>
            </a:extLst>
          </p:cNvPr>
          <p:cNvSpPr txBox="1"/>
          <p:nvPr/>
        </p:nvSpPr>
        <p:spPr>
          <a:xfrm>
            <a:off x="1315900" y="4654034"/>
            <a:ext cx="8580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3C4F50-A7A3-4A52-B689-DEC733CE9C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03055"/>
            <a:ext cx="1165511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08BC1-514D-41E7-A8EC-F76FAE3088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23967"/>
            <a:ext cx="1165511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DE5931-0B5D-42B5-8952-DB9E587C5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783" l="26038" r="36755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</a14:backgroundRemoval>
                    </a14:imgEffect>
                  </a14:imgLayer>
                </a14:imgProps>
              </a:ext>
            </a:extLst>
          </a:blip>
          <a:srcRect l="25135" t="14815" r="61836" b="57219"/>
          <a:stretch/>
        </p:blipFill>
        <p:spPr>
          <a:xfrm>
            <a:off x="2061329" y="1123967"/>
            <a:ext cx="1165511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99981-AA81-46A1-A7A2-6EA31B91A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50491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</a14:backgroundRemoval>
                    </a14:imgEffect>
                  </a14:imgLayer>
                </a14:imgProps>
              </a:ext>
            </a:extLst>
          </a:blip>
          <a:srcRect l="39300" t="16260" r="47671" b="55774"/>
          <a:stretch/>
        </p:blipFill>
        <p:spPr>
          <a:xfrm>
            <a:off x="3977265" y="1123967"/>
            <a:ext cx="1165511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197BE9-ECB5-4EAB-8484-92087F6F5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78792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  <a14:foregroundMark x1="75170" y1="24650" x2="72906" y2="34441"/>
                        <a14:foregroundMark x1="77283" y1="25699" x2="76755" y2="34266"/>
                        <a14:foregroundMark x1="78189" y1="29895" x2="78792" y2="33566"/>
                        <a14:foregroundMark x1="75623" y1="19056" x2="75623" y2="19056"/>
                        <a14:foregroundMark x1="75925" y1="18706" x2="75925" y2="18706"/>
                        <a14:foregroundMark x1="72679" y1="19231" x2="72679" y2="19231"/>
                      </a14:backgroundRemoval>
                    </a14:imgEffect>
                  </a14:imgLayer>
                </a14:imgProps>
              </a:ext>
            </a:extLst>
          </a:blip>
          <a:srcRect l="68385" t="15914" r="18586" b="56120"/>
          <a:stretch/>
        </p:blipFill>
        <p:spPr>
          <a:xfrm>
            <a:off x="7809137" y="1113511"/>
            <a:ext cx="116551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1FD-863C-416F-9465-99016ACCF1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3" b="41434" l="26038" r="64453">
                        <a14:foregroundMark x1="26340" y1="24476" x2="26340" y2="24476"/>
                        <a14:foregroundMark x1="26566" y1="30769" x2="26566" y2="30769"/>
                        <a14:foregroundMark x1="26113" y1="31294" x2="26113" y2="31294"/>
                        <a14:foregroundMark x1="29962" y1="41259" x2="29962" y2="41259"/>
                        <a14:foregroundMark x1="31698" y1="41783" x2="31698" y2="41783"/>
                        <a14:foregroundMark x1="32528" y1="18357" x2="32528" y2="18357"/>
                        <a14:foregroundMark x1="29585" y1="19231" x2="29585" y2="19231"/>
                        <a14:foregroundMark x1="29585" y1="18706" x2="29585" y2="18706"/>
                        <a14:foregroundMark x1="43698" y1="22902" x2="43245" y2="33916"/>
                        <a14:foregroundMark x1="43245" y1="33916" x2="47321" y2="33566"/>
                        <a14:foregroundMark x1="47321" y1="33566" x2="45434" y2="25699"/>
                        <a14:foregroundMark x1="45434" y1="25699" x2="42868" y2="32517"/>
                        <a14:foregroundMark x1="46415" y1="24301" x2="46868" y2="39510"/>
                        <a14:foregroundMark x1="48000" y1="27622" x2="48151" y2="36538"/>
                        <a14:foregroundMark x1="49057" y1="25350" x2="48604" y2="28671"/>
                        <a14:foregroundMark x1="50491" y1="32343" x2="50491" y2="32343"/>
                        <a14:foregroundMark x1="49358" y1="24126" x2="49358" y2="24126"/>
                        <a14:foregroundMark x1="61358" y1="23252" x2="58491" y2="29371"/>
                        <a14:foregroundMark x1="58491" y1="29371" x2="59245" y2="34091"/>
                        <a14:foregroundMark x1="61509" y1="22727" x2="61585" y2="34441"/>
                        <a14:foregroundMark x1="63245" y1="24650" x2="62415" y2="32692"/>
                        <a14:foregroundMark x1="63849" y1="31643" x2="64453" y2="31643"/>
                      </a14:backgroundRemoval>
                    </a14:imgEffect>
                  </a14:imgLayer>
                </a14:imgProps>
              </a:ext>
            </a:extLst>
          </a:blip>
          <a:srcRect l="53881" t="16072" r="33090" b="55962"/>
          <a:stretch/>
        </p:blipFill>
        <p:spPr>
          <a:xfrm>
            <a:off x="5893201" y="1142319"/>
            <a:ext cx="116551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664 0.188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0104 0.330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3944 0.5791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7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18034 0.57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3268 0.579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9557 0.5819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1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8" y="622853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1"/>
          <p:cNvSpPr/>
          <p:nvPr/>
        </p:nvSpPr>
        <p:spPr>
          <a:xfrm>
            <a:off x="3523334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vi-VN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A60013-911D-4BD9-A667-DB9EC5834A92}"/>
              </a:ext>
            </a:extLst>
          </p:cNvPr>
          <p:cNvGrpSpPr/>
          <p:nvPr/>
        </p:nvGrpSpPr>
        <p:grpSpPr>
          <a:xfrm>
            <a:off x="0" y="0"/>
            <a:ext cx="12192000" cy="7010398"/>
            <a:chOff x="0" y="20810"/>
            <a:chExt cx="12192000" cy="69893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0" y="20810"/>
              <a:ext cx="12192000" cy="698935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88935" y="-76199"/>
            <a:ext cx="12215263" cy="70103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  <p:pic>
        <p:nvPicPr>
          <p:cNvPr id="13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0186D740-CA46-4373-9D9A-AE2568897A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43" y="701127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27F0E-88A5-4D94-8BF1-6A8ECA1F6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 0.002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9128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70" y="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8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18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8100" y="-76200"/>
            <a:ext cx="12230100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2142576" y="2628263"/>
            <a:ext cx="234584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9286536" y="2560777"/>
            <a:ext cx="243320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5769730" y="2605781"/>
            <a:ext cx="233687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&gt;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76200"/>
            <a:ext cx="12192000" cy="7010398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3070092" y="225652"/>
            <a:ext cx="6806896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91AD7-38CB-4A8D-B14C-AC6F5787DA30}"/>
                </a:ext>
              </a:extLst>
            </p:cNvPr>
            <p:cNvSpPr txBox="1"/>
            <p:nvPr/>
          </p:nvSpPr>
          <p:spPr>
            <a:xfrm>
              <a:off x="4029402" y="749812"/>
              <a:ext cx="36067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457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…. 501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D5A3968-94D5-4AFF-A516-D9C0B9A889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12 -0.006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3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313 -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56" y="-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82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18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51" grpId="0" animBg="1"/>
      <p:bldP spid="51" grpId="1" animBg="1"/>
      <p:bldP spid="5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7533" y="262315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5691400" y="2727001"/>
            <a:ext cx="229576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2017912" y="2702894"/>
            <a:ext cx="23812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9266077" y="2702894"/>
            <a:ext cx="228698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3528828" y="413583"/>
            <a:ext cx="6418066" cy="1690476"/>
            <a:chOff x="2951922" y="414596"/>
            <a:chExt cx="6418066" cy="16904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2951922" y="414596"/>
              <a:ext cx="6418066" cy="169047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853725-C94F-4739-B1A2-0FEFBE1ECCBB}"/>
                </a:ext>
              </a:extLst>
            </p:cNvPr>
            <p:cNvSpPr txBox="1"/>
            <p:nvPr/>
          </p:nvSpPr>
          <p:spPr>
            <a:xfrm>
              <a:off x="4866524" y="968002"/>
              <a:ext cx="27917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BahamasB" panose="020BE200000000000000" pitchFamily="34" charset="0"/>
                </a:rPr>
                <a:t>100 …. 98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61A4E72-021D-4099-BE09-CA13A52EFD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82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18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47" grpId="0" animBg="1"/>
      <p:bldP spid="47" grpId="1" animBg="1"/>
      <p:bldP spid="4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77275" y="14435"/>
            <a:ext cx="12856846" cy="6853297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7576260" y="2891874"/>
            <a:ext cx="214234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430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4420353" y="2899056"/>
            <a:ext cx="222213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403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1433015" y="2862904"/>
            <a:ext cx="213415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340</a:t>
            </a:r>
          </a:p>
        </p:txBody>
      </p:sp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7E8EA-A018-404D-86AE-8B1E03BAE259}"/>
              </a:ext>
            </a:extLst>
          </p:cNvPr>
          <p:cNvGrpSpPr/>
          <p:nvPr/>
        </p:nvGrpSpPr>
        <p:grpSpPr>
          <a:xfrm>
            <a:off x="11903793" y="0"/>
            <a:ext cx="12802759" cy="6889308"/>
            <a:chOff x="11858460" y="-32866"/>
            <a:chExt cx="12998782" cy="692666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C894AE-322D-4C1A-B985-18A5E559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706" y="-32866"/>
              <a:ext cx="12729536" cy="6926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1CF0BD-74EB-4E10-BCD3-4C6039BE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8460" y="3598760"/>
              <a:ext cx="4692647" cy="19907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F9B97C-856C-424A-8342-9546DCE4A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9370" y="3598760"/>
              <a:ext cx="1069881" cy="10698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29FF30-9044-45F0-AAC0-323CCDB9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3683" y="3123504"/>
              <a:ext cx="1069881" cy="106988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5816F17-477E-4428-8E88-EB1E2580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3435" y="3274817"/>
              <a:ext cx="1069881" cy="1069881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2476445" y="428829"/>
            <a:ext cx="6715454" cy="1855337"/>
            <a:chOff x="2120433" y="249735"/>
            <a:chExt cx="671545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2120433" y="249735"/>
              <a:ext cx="671545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FD0316-19E8-49F1-9239-A51A6B8B81D5}"/>
                </a:ext>
              </a:extLst>
            </p:cNvPr>
            <p:cNvSpPr txBox="1"/>
            <p:nvPr/>
          </p:nvSpPr>
          <p:spPr>
            <a:xfrm>
              <a:off x="2994952" y="511714"/>
              <a:ext cx="4644441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65C4A7D-DE5E-4E72-BF9C-9E20547395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97409 0.00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98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1 0.0016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82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87" grpId="0" animBg="1"/>
      <p:bldP spid="87" grpId="1" animBg="1"/>
      <p:bldP spid="87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26" y="5098886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05" y="48114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5130509" y="2805731"/>
            <a:ext cx="22708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304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">
            <a:extLst>
              <a:ext uri="{FF2B5EF4-FFF2-40B4-BE49-F238E27FC236}">
                <a16:creationId xmlns:a16="http://schemas.microsoft.com/office/drawing/2014/main" id="{5B84E254-7C61-4F61-998C-AF4262758D37}"/>
              </a:ext>
            </a:extLst>
          </p:cNvPr>
          <p:cNvSpPr/>
          <p:nvPr/>
        </p:nvSpPr>
        <p:spPr>
          <a:xfrm>
            <a:off x="1585198" y="2776641"/>
            <a:ext cx="23553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340</a:t>
            </a:r>
          </a:p>
        </p:txBody>
      </p:sp>
      <p:sp>
        <p:nvSpPr>
          <p:cNvPr id="118" name="B">
            <a:extLst>
              <a:ext uri="{FF2B5EF4-FFF2-40B4-BE49-F238E27FC236}">
                <a16:creationId xmlns:a16="http://schemas.microsoft.com/office/drawing/2014/main" id="{3CF26B1B-1A98-426A-A5FD-4AEF289FE9EF}"/>
              </a:ext>
            </a:extLst>
          </p:cNvPr>
          <p:cNvSpPr/>
          <p:nvPr/>
        </p:nvSpPr>
        <p:spPr>
          <a:xfrm>
            <a:off x="8494894" y="2816742"/>
            <a:ext cx="226212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403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2965741" y="1198328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2906DC7-DDB1-4425-BF83-A6A2BA1600C1}"/>
              </a:ext>
            </a:extLst>
          </p:cNvPr>
          <p:cNvGrpSpPr/>
          <p:nvPr/>
        </p:nvGrpSpPr>
        <p:grpSpPr>
          <a:xfrm>
            <a:off x="2606389" y="427914"/>
            <a:ext cx="7457638" cy="1855337"/>
            <a:chOff x="650783" y="249735"/>
            <a:chExt cx="10199914" cy="185533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E98986-060D-4A2F-8F1E-F4DC0031505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254E71-5ED7-41CC-BE35-CEBF3B582C48}"/>
                </a:ext>
              </a:extLst>
            </p:cNvPr>
            <p:cNvSpPr txBox="1"/>
            <p:nvPr/>
          </p:nvSpPr>
          <p:spPr>
            <a:xfrm>
              <a:off x="1849919" y="457543"/>
              <a:ext cx="6909709" cy="1305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340, 403, 430, 304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DFA0DD1A-A596-41EF-ABAA-416CAF438C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46592"/>
            <a:ext cx="1480931" cy="6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82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82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13073 -0.0761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1" y="839583"/>
            <a:ext cx="8252313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xửa</a:t>
              </a:r>
              <a:r>
                <a:rPr lang="en-US" sz="2200" dirty="0"/>
                <a:t> </a:t>
              </a: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xưa</a:t>
              </a:r>
              <a:r>
                <a:rPr lang="en-US" sz="2200" dirty="0"/>
                <a:t>, ở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vương</a:t>
              </a:r>
              <a:r>
                <a:rPr lang="en-US" sz="2200" dirty="0"/>
                <a:t> </a:t>
              </a:r>
              <a:r>
                <a:rPr lang="en-US" sz="2200" dirty="0" err="1"/>
                <a:t>quốc</a:t>
              </a:r>
              <a:r>
                <a:rPr lang="en-US" sz="2200" dirty="0"/>
                <a:t> </a:t>
              </a:r>
              <a:r>
                <a:rPr lang="en-US" sz="2200" dirty="0" err="1"/>
                <a:t>nọ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nàng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xinh</a:t>
              </a:r>
              <a:r>
                <a:rPr lang="en-US" sz="2200" dirty="0"/>
                <a:t> </a:t>
              </a:r>
              <a:r>
                <a:rPr lang="en-US" sz="2200" dirty="0" err="1"/>
                <a:t>đẹp</a:t>
              </a:r>
              <a:r>
                <a:rPr lang="en-US" sz="2200" dirty="0"/>
                <a:t> </a:t>
              </a:r>
              <a:r>
                <a:rPr lang="en-US" sz="2200" dirty="0" err="1"/>
                <a:t>đang</a:t>
              </a:r>
              <a:r>
                <a:rPr lang="en-US" sz="2200" dirty="0"/>
                <a:t> </a:t>
              </a:r>
              <a:r>
                <a:rPr lang="en-US" sz="2200" dirty="0" err="1"/>
                <a:t>bị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bắt</a:t>
              </a:r>
              <a:r>
                <a:rPr lang="en-US" sz="2200" dirty="0"/>
                <a:t> </a:t>
              </a:r>
              <a:r>
                <a:rPr lang="en-US" sz="2200" dirty="0" err="1"/>
                <a:t>đi</a:t>
              </a:r>
              <a:r>
                <a:rPr lang="en-US" sz="2200" dirty="0"/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Chàng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muốn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phải</a:t>
              </a:r>
              <a:r>
                <a:rPr lang="en-US" sz="2200" dirty="0"/>
                <a:t> </a:t>
              </a:r>
              <a:r>
                <a:rPr lang="en-US" sz="2200" dirty="0" err="1"/>
                <a:t>vượt</a:t>
              </a:r>
              <a:r>
                <a:rPr lang="en-US" sz="2200" dirty="0"/>
                <a:t> qua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thử</a:t>
              </a:r>
              <a:r>
                <a:rPr lang="en-US" sz="2200" dirty="0"/>
                <a:t> </a:t>
              </a:r>
              <a:r>
                <a:rPr lang="en-US" sz="2200" dirty="0" err="1"/>
                <a:t>thách</a:t>
              </a:r>
              <a:r>
                <a:rPr lang="en-US" sz="2200" dirty="0"/>
                <a:t>, </a:t>
              </a:r>
              <a:r>
                <a:rPr lang="en-US" sz="2200" dirty="0" err="1"/>
                <a:t>gặp</a:t>
              </a:r>
              <a:r>
                <a:rPr lang="en-US" sz="2200" dirty="0"/>
                <a:t>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hung </a:t>
              </a:r>
              <a:r>
                <a:rPr lang="en-US" sz="2200" dirty="0" err="1"/>
                <a:t>dữ</a:t>
              </a:r>
              <a:r>
                <a:rPr lang="en-US" sz="2200" dirty="0"/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Em</a:t>
              </a:r>
              <a:r>
                <a:rPr lang="en-US" sz="2200" dirty="0"/>
                <a:t> </a:t>
              </a:r>
              <a:r>
                <a:rPr lang="en-US" sz="2200" dirty="0" err="1"/>
                <a:t>hãy</a:t>
              </a:r>
              <a:r>
                <a:rPr lang="en-US" sz="2200" dirty="0"/>
                <a:t> </a:t>
              </a:r>
              <a:r>
                <a:rPr lang="en-US" sz="2200" dirty="0" err="1"/>
                <a:t>giúp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đánh</a:t>
              </a:r>
              <a:r>
                <a:rPr lang="en-US" sz="2200" dirty="0"/>
                <a:t> </a:t>
              </a:r>
              <a:r>
                <a:rPr lang="en-US" sz="2200" dirty="0" err="1"/>
                <a:t>bại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</a:t>
              </a:r>
              <a:r>
                <a:rPr lang="en-US" sz="2200" dirty="0" err="1"/>
                <a:t>và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để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bằng</a:t>
              </a:r>
              <a:r>
                <a:rPr lang="en-US" sz="2200" dirty="0"/>
                <a:t> </a:t>
              </a:r>
              <a:r>
                <a:rPr lang="en-US" sz="2200" dirty="0" err="1"/>
                <a:t>cách</a:t>
              </a:r>
              <a:r>
                <a:rPr lang="en-US" sz="2200" dirty="0"/>
                <a:t> </a:t>
              </a:r>
              <a:r>
                <a:rPr lang="en-US" sz="2200" dirty="0" err="1"/>
                <a:t>trả</a:t>
              </a:r>
              <a:r>
                <a:rPr lang="en-US" sz="2200" dirty="0"/>
                <a:t> </a:t>
              </a:r>
              <a:r>
                <a:rPr lang="en-US" sz="2200" dirty="0" err="1"/>
                <a:t>lời</a:t>
              </a:r>
              <a:r>
                <a:rPr lang="en-US" sz="2200" dirty="0"/>
                <a:t> </a:t>
              </a:r>
              <a:r>
                <a:rPr lang="en-US" sz="2200" dirty="0" err="1"/>
                <a:t>đúng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câu</a:t>
              </a:r>
              <a:r>
                <a:rPr lang="en-US" sz="2200" dirty="0"/>
                <a:t>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nhé</a:t>
              </a:r>
              <a:r>
                <a:rPr lang="en-US" sz="2200" dirty="0"/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11684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Segoe UI Semibold" panose="020B0702040204020203" pitchFamily="34" charset="0"/>
              </a:rPr>
              <a:t>C. =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Segoe UI Semibold" panose="020B0702040204020203" pitchFamily="34" charset="0"/>
              </a:rPr>
              <a:t>B. &gt;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Segoe UI Semibold" panose="020B0702040204020203" pitchFamily="34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.VnBahamasB" panose="020BE200000000000000" pitchFamily="34" charset="0"/>
                <a:cs typeface="Segoe UI Semibold" panose="020B0702040204020203" pitchFamily="34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673 …. 763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&lt;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BahamasB" panose="020BE200000000000000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cs typeface="Arial" panose="020B0604020202020204" pitchFamily="34" charset="0"/>
                </a:rPr>
                <a:t>560 …559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365 ….364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.VnBahamasB" panose="020BE200000000000000" pitchFamily="34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ahamasB" panose="020BE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126 ….126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ahamasB" panose="020BE200000000000000" pitchFamily="34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636765" flipV="1">
            <a:off x="-760224" y="3727386"/>
            <a:ext cx="4471375" cy="56689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95394" flipV="1">
            <a:off x="8268595" y="-3944365"/>
            <a:ext cx="5644235" cy="71559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09283" flipH="1" flipV="1">
            <a:off x="9190048" y="3733371"/>
            <a:ext cx="4134079" cy="4511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220624">
            <a:off x="304654" y="6027946"/>
            <a:ext cx="1194761" cy="10678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9343" y="302118"/>
            <a:ext cx="2120595" cy="19244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254434">
            <a:off x="10318961" y="-334979"/>
            <a:ext cx="1050857" cy="98386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302487" y="1190811"/>
            <a:ext cx="9956800" cy="2326328"/>
            <a:chOff x="-2015389" y="-485756"/>
            <a:chExt cx="19913600" cy="4652656"/>
          </a:xfrm>
        </p:grpSpPr>
        <p:sp>
          <p:nvSpPr>
            <p:cNvPr id="12" name="TextBox 12"/>
            <p:cNvSpPr txBox="1"/>
            <p:nvPr/>
          </p:nvSpPr>
          <p:spPr>
            <a:xfrm>
              <a:off x="-2015389" y="2387566"/>
              <a:ext cx="19913600" cy="1779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9775" y="-485756"/>
              <a:ext cx="15143276" cy="780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endParaRPr lang="en-US" sz="4800" dirty="0">
                <a:solidFill>
                  <a:srgbClr val="795E3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66274" y="4172225"/>
            <a:ext cx="1814042" cy="15033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58945">
            <a:off x="-920521" y="-920379"/>
            <a:ext cx="2465451" cy="2743200"/>
          </a:xfrm>
          <a:prstGeom prst="rect">
            <a:avLst/>
          </a:prstGeom>
        </p:spPr>
      </p:pic>
      <p:sp>
        <p:nvSpPr>
          <p:cNvPr id="21" name="TextBox 13"/>
          <p:cNvSpPr txBox="1"/>
          <p:nvPr/>
        </p:nvSpPr>
        <p:spPr>
          <a:xfrm>
            <a:off x="2391996" y="640173"/>
            <a:ext cx="7571637" cy="171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endParaRPr lang="vi-VN" sz="5334" b="1" i="1" dirty="0">
              <a:solidFill>
                <a:srgbClr val="795E3F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2613"/>
              </a:lnSpc>
            </a:pPr>
            <a:endParaRPr lang="vi-VN" sz="5334" b="1" dirty="0"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2613"/>
              </a:lnSpc>
            </a:pPr>
            <a:r>
              <a:rPr lang="vi-VN" sz="5334" b="1" dirty="0">
                <a:latin typeface="+mj-lt"/>
                <a:cs typeface="Arial" panose="020B0604020202020204" pitchFamily="34" charset="0"/>
              </a:rPr>
              <a:t>Toán</a:t>
            </a:r>
          </a:p>
          <a:p>
            <a:pPr algn="ctr">
              <a:lnSpc>
                <a:spcPts val="2613"/>
              </a:lnSpc>
            </a:pPr>
            <a:endParaRPr lang="vi-VN" sz="5334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2613"/>
              </a:lnSpc>
            </a:pPr>
            <a:r>
              <a:rPr lang="vi-VN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Luyện tập</a:t>
            </a:r>
            <a:endParaRPr lang="vi-VN" sz="4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6476D-3E42-C748-16C3-5E8ED76CB8EA}"/>
              </a:ext>
            </a:extLst>
          </p:cNvPr>
          <p:cNvSpPr txBox="1"/>
          <p:nvPr/>
        </p:nvSpPr>
        <p:spPr>
          <a:xfrm>
            <a:off x="2855973" y="113578"/>
            <a:ext cx="710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tư, ngày 19 tháng 3 năm 2025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534</Words>
  <Application>Microsoft Office PowerPoint</Application>
  <PresentationFormat>Widescreen</PresentationFormat>
  <Paragraphs>218</Paragraphs>
  <Slides>23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.VnBahamasB</vt:lpstr>
      <vt:lpstr>Arial</vt:lpstr>
      <vt:lpstr>Calibri</vt:lpstr>
      <vt:lpstr>Calibri Light</vt:lpstr>
      <vt:lpstr>Showcard Gothic</vt:lpstr>
      <vt:lpstr>Times New Roman</vt:lpstr>
      <vt:lpstr>UTM Daxline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quynhlebp@outlook.com.vn</cp:lastModifiedBy>
  <cp:revision>417</cp:revision>
  <dcterms:created xsi:type="dcterms:W3CDTF">2021-07-12T03:44:38Z</dcterms:created>
  <dcterms:modified xsi:type="dcterms:W3CDTF">2025-03-16T06:39:28Z</dcterms:modified>
</cp:coreProperties>
</file>