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</p:sldMasterIdLst>
  <p:notesMasterIdLst>
    <p:notesMasterId r:id="rId30"/>
  </p:notesMasterIdLst>
  <p:sldIdLst>
    <p:sldId id="294" r:id="rId4"/>
    <p:sldId id="295" r:id="rId5"/>
    <p:sldId id="258" r:id="rId6"/>
    <p:sldId id="259" r:id="rId7"/>
    <p:sldId id="261" r:id="rId8"/>
    <p:sldId id="264" r:id="rId9"/>
    <p:sldId id="265" r:id="rId10"/>
    <p:sldId id="298" r:id="rId11"/>
    <p:sldId id="299" r:id="rId12"/>
    <p:sldId id="297" r:id="rId13"/>
    <p:sldId id="290" r:id="rId14"/>
    <p:sldId id="296" r:id="rId15"/>
    <p:sldId id="268" r:id="rId16"/>
    <p:sldId id="269" r:id="rId17"/>
    <p:sldId id="272" r:id="rId18"/>
    <p:sldId id="273" r:id="rId19"/>
    <p:sldId id="274" r:id="rId20"/>
    <p:sldId id="275" r:id="rId21"/>
    <p:sldId id="260" r:id="rId22"/>
    <p:sldId id="283" r:id="rId23"/>
    <p:sldId id="285" r:id="rId24"/>
    <p:sldId id="286" r:id="rId25"/>
    <p:sldId id="287" r:id="rId26"/>
    <p:sldId id="288" r:id="rId27"/>
    <p:sldId id="28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AE9D"/>
    <a:srgbClr val="002060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43" d="100"/>
          <a:sy n="43" d="100"/>
        </p:scale>
        <p:origin x="78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60A2B-0937-4134-AB8A-0A9C2D8557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4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1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3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7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8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8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66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0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7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3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27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5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21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6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5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8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5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7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8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A217F71-3C0C-4A8B-9EB8-468D9DF93E3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7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gif"/><Relationship Id="rId4" Type="http://schemas.openxmlformats.org/officeDocument/2006/relationships/hyperlink" Target="../../azure/Local%20Settings/Temp/Rar$DI00.625/Hinh.p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" y="0"/>
            <a:ext cx="12078268" cy="6858000"/>
          </a:xfrm>
          <a:prstGeom prst="rect">
            <a:avLst/>
          </a:prstGeom>
        </p:spPr>
      </p:pic>
      <p:sp>
        <p:nvSpPr>
          <p:cNvPr id="19" name="WordArt 21"/>
          <p:cNvSpPr txBox="1">
            <a:spLocks noChangeArrowheads="1" noChangeShapeType="1" noTextEdit="1"/>
          </p:cNvSpPr>
          <p:nvPr/>
        </p:nvSpPr>
        <p:spPr bwMode="auto">
          <a:xfrm>
            <a:off x="1234680" y="105813"/>
            <a:ext cx="10515600" cy="107049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numCol="1" fromWordArt="1" anchor="t" anchorCtr="0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2000" kern="10" dirty="0" smtClean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NHIỆT LIỆT CHÀO MỪNG QUÝ THẦY CÔ VỀ DỰ GIỜ LỚP 2D</a:t>
            </a:r>
            <a:endParaRPr lang="en-US" sz="2000" kern="10" dirty="0">
              <a:ln w="9525">
                <a:solidFill>
                  <a:srgbClr val="FF505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234534" y="572010"/>
            <a:ext cx="2057400" cy="609600"/>
            <a:chOff x="-3072" y="2016"/>
            <a:chExt cx="1296" cy="569"/>
          </a:xfrm>
        </p:grpSpPr>
        <p:pic>
          <p:nvPicPr>
            <p:cNvPr id="21" name="Picture 11" descr="DOVE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5605">
              <a:off x="-2767" y="2122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2" descr="DOVE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5605">
              <a:off x="-3072" y="2016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DOVE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5605">
              <a:off x="-2575" y="2314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 descr="DOVE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5605">
              <a:off x="-2448" y="2160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DOVE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5605">
              <a:off x="-2208" y="2112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372" y="1672598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6" name="Picture 28" descr="conuoc">
            <a:hlinkClick r:id="rId4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22" y="1447392"/>
            <a:ext cx="1084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43993" y="5779391"/>
            <a:ext cx="7666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 </a:t>
            </a:r>
            <a:r>
              <a:rPr lang="en-US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Nguyễn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Thị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Thuỳ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Linh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319938" y="4026134"/>
            <a:ext cx="530818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  <a:t/>
            </a:r>
            <a:b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</a:br>
            <a:r>
              <a:rPr lang="en-US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  <a:t/>
            </a:r>
            <a:br>
              <a:rPr lang="en-US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</a:br>
            <a:r>
              <a:rPr lang="en-US" sz="4000" b="1" kern="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 TIẾNG VIỆT  </a:t>
            </a:r>
            <a:r>
              <a:rPr lang="en-US" sz="40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  <a:t>LíP</a:t>
            </a:r>
            <a:r>
              <a:rPr 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  <a:t> </a:t>
            </a:r>
            <a:r>
              <a:rPr lang="en-US" sz="4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  <a:ea typeface="+mj-ea"/>
                <a:cs typeface="+mj-cs"/>
              </a:rPr>
              <a:t>2D</a:t>
            </a:r>
            <a:r>
              <a:rPr 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ea typeface="+mj-ea"/>
                <a:cs typeface="+mj-cs"/>
              </a:rPr>
            </a:br>
            <a:endParaRPr lang="en-US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9" name="WordArt 5"/>
          <p:cNvSpPr>
            <a:spLocks noChangeArrowheads="1" noChangeShapeType="1" noTextEdit="1"/>
          </p:cNvSpPr>
          <p:nvPr/>
        </p:nvSpPr>
        <p:spPr bwMode="auto">
          <a:xfrm>
            <a:off x="2438400" y="1248754"/>
            <a:ext cx="7906603" cy="3841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175866" y="1447392"/>
            <a:ext cx="0" cy="1405601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0.01962 0.00463 0.04705 0.00787 0.0651 0.01852 C 0.07031 0.02153 0.07448 0.02662 0.08021 0.02894 C 0.08247 0.02963 0.08524 0.03056 0.0875 0.03171 C 0.09115 0.03333 0.0941 0.03565 0.09774 0.03704 C 0.10278 0.03889 0.1125 0.04213 0.1125 0.04236 C 0.15833 0.0331 0.20313 0.05093 0.24844 0.05301 C 0.28264 0.0544 0.31684 0.05463 0.35104 0.05556 C 0.37743 0.04884 0.34635 0.05556 0.40382 0.05556 C 0.42813 0.05556 0.45208 0.0537 0.47656 0.05301 C 0.50313 0.0507 0.53003 0.04722 0.55694 0.04491 C 0.62309 0.03033 0.7401 0.03773 0.78507 0.03704 C 0.79983 0.03611 0.84653 0.03357 0.86285 0.03171 C 0.87396 0.03033 0.89566 0.02639 0.89566 0.02662 C 0.92326 0.03195 0.95035 0.03495 0.97813 0.03704 C 1.01007 0.02662 1.0441 0.03148 1.07639 0.03449 C 1.08924 0.03704 1.09219 0.03611 1.10382 0.03171 C 1.11684 0.03634 1.11875 0.03958 1.13403 0.04213 C 1.13611 0.04144 1.13872 0.04028 1.14115 0.03958 C 1.14531 0.03866 1.15417 0.03704 1.15417 0.03727 " pathEditMode="relative" rAng="0" ptsTypes="fffffffffffffffffffA">
                                      <p:cBhvr>
                                        <p:cTn id="1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08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25779" y="665535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25779" y="2606772"/>
            <a:ext cx="512770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979353" y="140120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33665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721264" y="1904735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691718" y="279961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B48F0-310E-4180-8DC0-7E529339C60D}"/>
              </a:ext>
            </a:extLst>
          </p:cNvPr>
          <p:cNvSpPr/>
          <p:nvPr/>
        </p:nvSpPr>
        <p:spPr>
          <a:xfrm>
            <a:off x="7982965" y="3897032"/>
            <a:ext cx="3588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thuật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lạ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0B667A-4676-4E66-B138-161A30F016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1" b="14017"/>
          <a:stretch/>
        </p:blipFill>
        <p:spPr>
          <a:xfrm>
            <a:off x="8653480" y="1334462"/>
            <a:ext cx="2351105" cy="2309298"/>
          </a:xfrm>
          <a:prstGeom prst="rect">
            <a:avLst/>
          </a:prstGeom>
        </p:spPr>
      </p:pic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8309219" y="511647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CHÚ THÍCH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97439C-75D9-4E35-997A-25340B3B4DBD}"/>
              </a:ext>
            </a:extLst>
          </p:cNvPr>
          <p:cNvSpPr/>
          <p:nvPr/>
        </p:nvSpPr>
        <p:spPr>
          <a:xfrm>
            <a:off x="3130055" y="728100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97439C-75D9-4E35-997A-25340B3B4DBD}"/>
              </a:ext>
            </a:extLst>
          </p:cNvPr>
          <p:cNvSpPr/>
          <p:nvPr/>
        </p:nvSpPr>
        <p:spPr>
          <a:xfrm>
            <a:off x="3130055" y="3061725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Times New Roman" pitchFamily="18" charset="0"/>
              </a:rPr>
              <a:t>2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800" y="6396874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78647" y="707039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78647" y="2549128"/>
            <a:ext cx="51277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VŨ QUẦN PHƯƠNG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887863" y="173210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0" y="473349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34" y="4105352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6" y="2198500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34" y="1847820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368994" y="465598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8067896" y="1201366"/>
            <a:ext cx="3379904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E5D6B1-67FD-4EAA-8F1C-CA1124C4798F}"/>
              </a:ext>
            </a:extLst>
          </p:cNvPr>
          <p:cNvCxnSpPr/>
          <p:nvPr/>
        </p:nvCxnSpPr>
        <p:spPr>
          <a:xfrm>
            <a:off x="3548896" y="707039"/>
            <a:ext cx="0" cy="222131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697439C-75D9-4E35-997A-25340B3B4DBD}"/>
              </a:ext>
            </a:extLst>
          </p:cNvPr>
          <p:cNvSpPr/>
          <p:nvPr/>
        </p:nvSpPr>
        <p:spPr>
          <a:xfrm>
            <a:off x="3024052" y="762139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F7770876-B742-4275-8280-B6C848D09EC4}"/>
              </a:ext>
            </a:extLst>
          </p:cNvPr>
          <p:cNvSpPr/>
          <p:nvPr/>
        </p:nvSpPr>
        <p:spPr>
          <a:xfrm>
            <a:off x="8084582" y="1223805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4EF18C-BB91-44B1-A8A4-E248F1265476}"/>
              </a:ext>
            </a:extLst>
          </p:cNvPr>
          <p:cNvCxnSpPr>
            <a:cxnSpLocks/>
          </p:cNvCxnSpPr>
          <p:nvPr/>
        </p:nvCxnSpPr>
        <p:spPr>
          <a:xfrm>
            <a:off x="3545136" y="3154033"/>
            <a:ext cx="0" cy="31690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9765729-67C1-4F40-9CC0-999B734F82A6}"/>
              </a:ext>
            </a:extLst>
          </p:cNvPr>
          <p:cNvSpPr/>
          <p:nvPr/>
        </p:nvSpPr>
        <p:spPr>
          <a:xfrm>
            <a:off x="3012367" y="3051024"/>
            <a:ext cx="453574" cy="4074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itchFamily="18" charset="0"/>
                <a:cs typeface="Times New Roman" pitchFamily="18" charset="0"/>
              </a:rPr>
              <a:t>2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F7770876-B742-4275-8280-B6C848D09EC4}"/>
              </a:ext>
            </a:extLst>
          </p:cNvPr>
          <p:cNvSpPr/>
          <p:nvPr/>
        </p:nvSpPr>
        <p:spPr>
          <a:xfrm>
            <a:off x="8101267" y="1223806"/>
            <a:ext cx="3499329" cy="6159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THI ĐỌC CẢ BÀI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8" grpId="0" animBg="1"/>
      <p:bldP spid="2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6" descr="KAC403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7" descr="hgf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b="2751"/>
          <a:stretch>
            <a:fillRect/>
          </a:stretch>
        </p:blipFill>
        <p:spPr bwMode="auto">
          <a:xfrm>
            <a:off x="4432300" y="2577042"/>
            <a:ext cx="44196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4"/>
          <p:cNvSpPr>
            <a:spLocks noChangeArrowheads="1" noChangeShapeType="1" noTextEdit="1"/>
          </p:cNvSpPr>
          <p:nvPr/>
        </p:nvSpPr>
        <p:spPr bwMode="auto">
          <a:xfrm>
            <a:off x="2611438" y="5895975"/>
            <a:ext cx="79343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4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  <a:endParaRPr lang="en-US" sz="4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23"/>
          <p:cNvSpPr>
            <a:spLocks noChangeArrowheads="1" noChangeShapeType="1" noTextEdit="1"/>
          </p:cNvSpPr>
          <p:nvPr/>
        </p:nvSpPr>
        <p:spPr bwMode="auto">
          <a:xfrm>
            <a:off x="2611438" y="614098"/>
            <a:ext cx="7857067" cy="7467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87842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Chúc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các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thầy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cô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mạnh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khỏe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7A7440EA-BF87-4AA7-956A-883DB3FEE630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390540" y="2312205"/>
            <a:ext cx="5485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– LUYỆN </a:t>
            </a: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4602AA-999B-4EB9-BE44-224EB9E75F95}"/>
              </a:ext>
            </a:extLst>
          </p:cNvPr>
          <p:cNvSpPr/>
          <p:nvPr/>
        </p:nvSpPr>
        <p:spPr>
          <a:xfrm>
            <a:off x="9770124" y="147711"/>
            <a:ext cx="235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F691BD-CC99-44E4-9C01-9A72231298B1}"/>
              </a:ext>
            </a:extLst>
          </p:cNvPr>
          <p:cNvSpPr/>
          <p:nvPr/>
        </p:nvSpPr>
        <p:spPr>
          <a:xfrm>
            <a:off x="10965741" y="73248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362462" y="1552626"/>
            <a:ext cx="1467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069643" y="634737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182398" y="60645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31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16035" y="245758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8D83778-5B7B-499E-8D9E-1CE0B1901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9007347" y="249576"/>
            <a:ext cx="911953" cy="55011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B445B4-4E7B-456D-9162-E9A39F07ED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923610" y="1662353"/>
            <a:ext cx="1266967" cy="53135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64845AE-9E70-4567-82C6-D52B64116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955205" y="3059719"/>
            <a:ext cx="1108625" cy="54087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546A6C-2692-4969-AA64-4DFA1ADEA025}"/>
              </a:ext>
            </a:extLst>
          </p:cNvPr>
          <p:cNvSpPr/>
          <p:nvPr/>
        </p:nvSpPr>
        <p:spPr>
          <a:xfrm>
            <a:off x="3069643" y="2581176"/>
            <a:ext cx="512770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4031AB-5ACC-4D8A-9C05-5274D0CD344B}"/>
              </a:ext>
            </a:extLst>
          </p:cNvPr>
          <p:cNvSpPr/>
          <p:nvPr/>
        </p:nvSpPr>
        <p:spPr>
          <a:xfrm>
            <a:off x="6673526" y="971358"/>
            <a:ext cx="54410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7CA3CC-C31F-42EE-B4CC-3AFBF7130D3A}"/>
              </a:ext>
            </a:extLst>
          </p:cNvPr>
          <p:cNvSpPr/>
          <p:nvPr/>
        </p:nvSpPr>
        <p:spPr>
          <a:xfrm>
            <a:off x="7118529" y="2790415"/>
            <a:ext cx="5127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034480-9120-4B9C-BCA9-15E126120DE6}"/>
              </a:ext>
            </a:extLst>
          </p:cNvPr>
          <p:cNvSpPr/>
          <p:nvPr/>
        </p:nvSpPr>
        <p:spPr>
          <a:xfrm>
            <a:off x="7118528" y="4068208"/>
            <a:ext cx="5127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3C6290-D224-4331-91EB-C7C09BAC17BB}"/>
              </a:ext>
            </a:extLst>
          </p:cNvPr>
          <p:cNvSpPr/>
          <p:nvPr/>
        </p:nvSpPr>
        <p:spPr>
          <a:xfrm>
            <a:off x="7042480" y="5388662"/>
            <a:ext cx="5127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32AAA0-B8B8-4EF5-AA3F-51471379FD0D}"/>
              </a:ext>
            </a:extLst>
          </p:cNvPr>
          <p:cNvSpPr/>
          <p:nvPr/>
        </p:nvSpPr>
        <p:spPr>
          <a:xfrm>
            <a:off x="7042480" y="5450153"/>
            <a:ext cx="417115" cy="415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8" grpId="0"/>
      <p:bldP spid="29" grpId="0"/>
      <p:bldP spid="3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08104" y="619770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UTM Avo" panose="02040603050506020204" pitchFamily="18" charset="0"/>
              </a:rPr>
              <a:t>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449379" y="539657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75568" y="288126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B398CA-40C5-433D-8E37-3CD014159A36}"/>
              </a:ext>
            </a:extLst>
          </p:cNvPr>
          <p:cNvSpPr/>
          <p:nvPr/>
        </p:nvSpPr>
        <p:spPr>
          <a:xfrm>
            <a:off x="6496769" y="1021091"/>
            <a:ext cx="5732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Khổ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1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đâu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3DBB94-2677-450C-89BB-8A72669E9DC8}"/>
              </a:ext>
            </a:extLst>
          </p:cNvPr>
          <p:cNvSpPr txBox="1"/>
          <p:nvPr/>
        </p:nvSpPr>
        <p:spPr>
          <a:xfrm>
            <a:off x="10028581" y="2380959"/>
            <a:ext cx="193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8FDF6-BBB4-4CEA-86B0-1F296D48E749}"/>
              </a:ext>
            </a:extLst>
          </p:cNvPr>
          <p:cNvSpPr txBox="1"/>
          <p:nvPr/>
        </p:nvSpPr>
        <p:spPr>
          <a:xfrm>
            <a:off x="6718232" y="2371501"/>
            <a:ext cx="222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vật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D6ABACF-E132-4571-A289-8512C8A4862C}"/>
              </a:ext>
            </a:extLst>
          </p:cNvPr>
          <p:cNvSpPr/>
          <p:nvPr/>
        </p:nvSpPr>
        <p:spPr>
          <a:xfrm>
            <a:off x="6979040" y="3056077"/>
            <a:ext cx="1551692" cy="433278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468BBDE8-F83C-4F50-ACE4-6DC07D7D7147}"/>
              </a:ext>
            </a:extLst>
          </p:cNvPr>
          <p:cNvSpPr/>
          <p:nvPr/>
        </p:nvSpPr>
        <p:spPr>
          <a:xfrm>
            <a:off x="6979040" y="3650181"/>
            <a:ext cx="1551693" cy="409698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3E6D7D9D-50CE-4B8A-BE0B-2E2476980F53}"/>
              </a:ext>
            </a:extLst>
          </p:cNvPr>
          <p:cNvSpPr/>
          <p:nvPr/>
        </p:nvSpPr>
        <p:spPr>
          <a:xfrm>
            <a:off x="7067362" y="4222371"/>
            <a:ext cx="1486183" cy="433279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Mầm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1380A8AD-CED2-4C7A-96D1-79F8B2A671D7}"/>
              </a:ext>
            </a:extLst>
          </p:cNvPr>
          <p:cNvSpPr/>
          <p:nvPr/>
        </p:nvSpPr>
        <p:spPr>
          <a:xfrm>
            <a:off x="7103645" y="4832509"/>
            <a:ext cx="1461876" cy="433279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C2D2F9B5-FE55-4C0A-8397-7F6827E8E8BF}"/>
              </a:ext>
            </a:extLst>
          </p:cNvPr>
          <p:cNvSpPr/>
          <p:nvPr/>
        </p:nvSpPr>
        <p:spPr>
          <a:xfrm>
            <a:off x="6887251" y="5490672"/>
            <a:ext cx="2194755" cy="584775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BD2E72A3-60B3-4BBD-A7FA-F7679BCB82BE}"/>
              </a:ext>
            </a:extLst>
          </p:cNvPr>
          <p:cNvSpPr/>
          <p:nvPr/>
        </p:nvSpPr>
        <p:spPr>
          <a:xfrm>
            <a:off x="10185826" y="4225348"/>
            <a:ext cx="1454654" cy="486137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45782AA8-4D82-4B85-BC0F-AE96A8372DF9}"/>
              </a:ext>
            </a:extLst>
          </p:cNvPr>
          <p:cNvSpPr/>
          <p:nvPr/>
        </p:nvSpPr>
        <p:spPr>
          <a:xfrm>
            <a:off x="10028581" y="3592929"/>
            <a:ext cx="1928127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3355B6D6-E1A1-44F5-A463-F958B9288032}"/>
              </a:ext>
            </a:extLst>
          </p:cNvPr>
          <p:cNvSpPr/>
          <p:nvPr/>
        </p:nvSpPr>
        <p:spPr>
          <a:xfrm>
            <a:off x="9990970" y="2996907"/>
            <a:ext cx="19880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diêm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C2536532-CC14-4BB6-882D-45D46D50B212}"/>
              </a:ext>
            </a:extLst>
          </p:cNvPr>
          <p:cNvSpPr/>
          <p:nvPr/>
        </p:nvSpPr>
        <p:spPr>
          <a:xfrm>
            <a:off x="10257670" y="4872852"/>
            <a:ext cx="14546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8EC4F46F-187E-4B7B-B8C3-403CEB485F80}"/>
              </a:ext>
            </a:extLst>
          </p:cNvPr>
          <p:cNvSpPr/>
          <p:nvPr/>
        </p:nvSpPr>
        <p:spPr>
          <a:xfrm>
            <a:off x="10257670" y="5573016"/>
            <a:ext cx="14546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2111C3-90F4-44B9-8D98-CBB06A6E6AD8}"/>
              </a:ext>
            </a:extLst>
          </p:cNvPr>
          <p:cNvSpPr/>
          <p:nvPr/>
        </p:nvSpPr>
        <p:spPr>
          <a:xfrm>
            <a:off x="2912368" y="674938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8124B1-1074-4B76-84F8-DE4484B5D00A}"/>
              </a:ext>
            </a:extLst>
          </p:cNvPr>
          <p:cNvSpPr/>
          <p:nvPr/>
        </p:nvSpPr>
        <p:spPr>
          <a:xfrm>
            <a:off x="3069643" y="170495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2435C-71FC-40DA-B806-4D75DDF9E9C7}"/>
              </a:ext>
            </a:extLst>
          </p:cNvPr>
          <p:cNvSpPr/>
          <p:nvPr/>
        </p:nvSpPr>
        <p:spPr>
          <a:xfrm>
            <a:off x="2976656" y="2575815"/>
            <a:ext cx="488098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771854" y="-291796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198672" y="146702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361EFB-7E3C-4077-B71F-8DCFBE0D46DD}"/>
              </a:ext>
            </a:extLst>
          </p:cNvPr>
          <p:cNvSpPr/>
          <p:nvPr/>
        </p:nvSpPr>
        <p:spPr>
          <a:xfrm>
            <a:off x="6928629" y="1687254"/>
            <a:ext cx="5127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BD6759-9111-4957-8ACD-16216F0549BE}"/>
              </a:ext>
            </a:extLst>
          </p:cNvPr>
          <p:cNvSpPr/>
          <p:nvPr/>
        </p:nvSpPr>
        <p:spPr>
          <a:xfrm>
            <a:off x="6745018" y="3035713"/>
            <a:ext cx="512769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“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cháy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hay</a:t>
            </a:r>
          </a:p>
          <a:p>
            <a:pPr algn="ctr">
              <a:spcBef>
                <a:spcPts val="600"/>
              </a:spcBef>
            </a:pP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016900-35C9-4207-BD6D-1E207794E8E3}"/>
              </a:ext>
            </a:extLst>
          </p:cNvPr>
          <p:cNvSpPr/>
          <p:nvPr/>
        </p:nvSpPr>
        <p:spPr>
          <a:xfrm>
            <a:off x="3090961" y="707570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CFF8F-2131-4304-9397-266FF89BD8C0}"/>
              </a:ext>
            </a:extLst>
          </p:cNvPr>
          <p:cNvSpPr/>
          <p:nvPr/>
        </p:nvSpPr>
        <p:spPr>
          <a:xfrm>
            <a:off x="3102264" y="2637497"/>
            <a:ext cx="512770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390181" y="6208192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UTM Avo" panose="02040603050506020204" pitchFamily="18" charset="0"/>
              </a:rPr>
              <a:t>11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47503" y="550149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CB5288-7C21-4F8C-A01E-4BE51F1472EB}"/>
              </a:ext>
            </a:extLst>
          </p:cNvPr>
          <p:cNvSpPr/>
          <p:nvPr/>
        </p:nvSpPr>
        <p:spPr>
          <a:xfrm>
            <a:off x="6547503" y="1551398"/>
            <a:ext cx="54831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/>
            <a:r>
              <a:rPr lang="vi-VN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4. Em cần làm gì để khi lớn lên sẽ thực hiện được “những phép biến diệu kì” ấy?</a:t>
            </a:r>
          </a:p>
          <a:p>
            <a:pPr indent="466725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12CED-D0DF-4C91-95F1-2A194A4DFAA4}"/>
              </a:ext>
            </a:extLst>
          </p:cNvPr>
          <p:cNvSpPr/>
          <p:nvPr/>
        </p:nvSpPr>
        <p:spPr>
          <a:xfrm>
            <a:off x="6563235" y="3287417"/>
            <a:ext cx="54425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 algn="just"/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tòi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hay,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bổ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tậ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87004-5B64-454A-8506-E3D9113E6201}"/>
              </a:ext>
            </a:extLst>
          </p:cNvPr>
          <p:cNvSpPr/>
          <p:nvPr/>
        </p:nvSpPr>
        <p:spPr>
          <a:xfrm>
            <a:off x="3258247" y="190074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48B490-8E21-442C-9235-8CD9A774BBD0}"/>
              </a:ext>
            </a:extLst>
          </p:cNvPr>
          <p:cNvSpPr/>
          <p:nvPr/>
        </p:nvSpPr>
        <p:spPr>
          <a:xfrm>
            <a:off x="2898184" y="593873"/>
            <a:ext cx="542440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F70984-9AC4-4731-91FD-5C2C97A8EDF2}"/>
              </a:ext>
            </a:extLst>
          </p:cNvPr>
          <p:cNvSpPr/>
          <p:nvPr/>
        </p:nvSpPr>
        <p:spPr>
          <a:xfrm>
            <a:off x="2898184" y="2645469"/>
            <a:ext cx="54781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Quicksand" pitchFamily="2" charset="0"/>
              </a:rPr>
              <a:t>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6" y="2312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2803956" cy="1883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95711" y="1939510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CB5288-7C21-4F8C-A01E-4BE51F1472EB}"/>
              </a:ext>
            </a:extLst>
          </p:cNvPr>
          <p:cNvSpPr/>
          <p:nvPr/>
        </p:nvSpPr>
        <p:spPr>
          <a:xfrm>
            <a:off x="6057882" y="1360775"/>
            <a:ext cx="6126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6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12CED-D0DF-4C91-95F1-2A194A4DFAA4}"/>
              </a:ext>
            </a:extLst>
          </p:cNvPr>
          <p:cNvSpPr/>
          <p:nvPr/>
        </p:nvSpPr>
        <p:spPr>
          <a:xfrm>
            <a:off x="6630471" y="2090797"/>
            <a:ext cx="5311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67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minh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ngoan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4B549-E541-494D-9F16-479C126A9A0C}"/>
              </a:ext>
            </a:extLst>
          </p:cNvPr>
          <p:cNvSpPr/>
          <p:nvPr/>
        </p:nvSpPr>
        <p:spPr>
          <a:xfrm>
            <a:off x="2961899" y="89065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0DA55B-ABCE-45D3-B807-853B3E219C07}"/>
              </a:ext>
            </a:extLst>
          </p:cNvPr>
          <p:cNvSpPr/>
          <p:nvPr/>
        </p:nvSpPr>
        <p:spPr>
          <a:xfrm>
            <a:off x="2615572" y="603405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C444E2-D2F3-418B-A84C-ED6FE193D325}"/>
              </a:ext>
            </a:extLst>
          </p:cNvPr>
          <p:cNvSpPr/>
          <p:nvPr/>
        </p:nvSpPr>
        <p:spPr>
          <a:xfrm>
            <a:off x="2542438" y="2562051"/>
            <a:ext cx="514445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04884" y="6519446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Quicksand" pitchFamily="2" charset="0"/>
              </a:rPr>
              <a:t>13</a:t>
            </a:r>
            <a:endParaRPr lang="en-US" sz="1600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2F8B6-B646-41D5-AEDD-4A2EC7359EEE}"/>
              </a:ext>
            </a:extLst>
          </p:cNvPr>
          <p:cNvSpPr/>
          <p:nvPr/>
        </p:nvSpPr>
        <p:spPr>
          <a:xfrm>
            <a:off x="530220" y="510021"/>
            <a:ext cx="630678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Avo" panose="02040603050506020204" pitchFamily="18" charset="0"/>
                <a:cs typeface="Times New Roman" pitchFamily="18" charset="0"/>
              </a:rPr>
              <a:t>Luyện tập</a:t>
            </a:r>
            <a:endParaRPr lang="en-US" sz="5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4B5D64-8748-41F2-A478-9353BFC0780C}"/>
              </a:ext>
            </a:extLst>
          </p:cNvPr>
          <p:cNvSpPr/>
          <p:nvPr/>
        </p:nvSpPr>
        <p:spPr>
          <a:xfrm>
            <a:off x="721160" y="1788423"/>
            <a:ext cx="8331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8C9C6A-A644-4A2B-A260-45E1D811314F}"/>
              </a:ext>
            </a:extLst>
          </p:cNvPr>
          <p:cNvSpPr/>
          <p:nvPr/>
        </p:nvSpPr>
        <p:spPr>
          <a:xfrm>
            <a:off x="1281562" y="3015154"/>
            <a:ext cx="8331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Khả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năng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5B7FE5-8603-401F-B8EF-41D8E10AF8FF}"/>
              </a:ext>
            </a:extLst>
          </p:cNvPr>
          <p:cNvSpPr/>
          <p:nvPr/>
        </p:nvSpPr>
        <p:spPr>
          <a:xfrm>
            <a:off x="7584720" y="3014935"/>
            <a:ext cx="17477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7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hanh bước nhanh nhi đồng KARAOKE 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387887" y="626204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13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287038" y="-293539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8C786E-E43C-4965-A83E-2D3AF6669049}"/>
              </a:ext>
            </a:extLst>
          </p:cNvPr>
          <p:cNvSpPr/>
          <p:nvPr/>
        </p:nvSpPr>
        <p:spPr>
          <a:xfrm>
            <a:off x="680997" y="693875"/>
            <a:ext cx="10513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chỉ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C0574C0F-A855-406E-ABFB-EA04F2B5C330}"/>
              </a:ext>
            </a:extLst>
          </p:cNvPr>
          <p:cNvSpPr/>
          <p:nvPr/>
        </p:nvSpPr>
        <p:spPr>
          <a:xfrm>
            <a:off x="858418" y="4148866"/>
            <a:ext cx="1647545" cy="8406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diệu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ounded Rectangle 14">
            <a:extLst>
              <a:ext uri="{FF2B5EF4-FFF2-40B4-BE49-F238E27FC236}">
                <a16:creationId xmlns:a16="http://schemas.microsoft.com/office/drawing/2014/main" id="{60C24E7A-DBCD-4940-A3EA-38922C4B0DEE}"/>
              </a:ext>
            </a:extLst>
          </p:cNvPr>
          <p:cNvSpPr/>
          <p:nvPr/>
        </p:nvSpPr>
        <p:spPr>
          <a:xfrm>
            <a:off x="3845895" y="3561944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lớn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ounded Rectangle 18">
            <a:extLst>
              <a:ext uri="{FF2B5EF4-FFF2-40B4-BE49-F238E27FC236}">
                <a16:creationId xmlns:a16="http://schemas.microsoft.com/office/drawing/2014/main" id="{2F6B25C3-D171-4774-BA05-C4313E6B368D}"/>
              </a:ext>
            </a:extLst>
          </p:cNvPr>
          <p:cNvSpPr/>
          <p:nvPr/>
        </p:nvSpPr>
        <p:spPr>
          <a:xfrm>
            <a:off x="3845895" y="4576736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 vời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B48C79A1-CEB3-402C-8CDE-B5EE8DDF31C7}"/>
              </a:ext>
            </a:extLst>
          </p:cNvPr>
          <p:cNvSpPr/>
          <p:nvPr/>
        </p:nvSpPr>
        <p:spPr>
          <a:xfrm>
            <a:off x="3845895" y="5556218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6" name="Rounded Rectangle 22">
            <a:extLst>
              <a:ext uri="{FF2B5EF4-FFF2-40B4-BE49-F238E27FC236}">
                <a16:creationId xmlns:a16="http://schemas.microsoft.com/office/drawing/2014/main" id="{222B6034-03E5-43A2-814D-5FF7B250DE3F}"/>
              </a:ext>
            </a:extLst>
          </p:cNvPr>
          <p:cNvSpPr/>
          <p:nvPr/>
        </p:nvSpPr>
        <p:spPr>
          <a:xfrm>
            <a:off x="3845896" y="2712341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684A16-99B6-4D77-974E-E98F4E21E179}"/>
              </a:ext>
            </a:extLst>
          </p:cNvPr>
          <p:cNvCxnSpPr>
            <a:stCxn id="42" idx="3"/>
            <a:endCxn id="46" idx="1"/>
          </p:cNvCxnSpPr>
          <p:nvPr/>
        </p:nvCxnSpPr>
        <p:spPr>
          <a:xfrm flipV="1">
            <a:off x="2505963" y="3034844"/>
            <a:ext cx="1339933" cy="153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C2B981-48CB-4F45-B106-EA73CC1A50CE}"/>
              </a:ext>
            </a:extLst>
          </p:cNvPr>
          <p:cNvCxnSpPr>
            <a:stCxn id="42" idx="3"/>
            <a:endCxn id="43" idx="1"/>
          </p:cNvCxnSpPr>
          <p:nvPr/>
        </p:nvCxnSpPr>
        <p:spPr>
          <a:xfrm flipV="1">
            <a:off x="2505963" y="3884447"/>
            <a:ext cx="1339932" cy="684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61A558-F1E0-43BA-B316-B938B9EB4669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>
            <a:off x="2505963" y="4569196"/>
            <a:ext cx="1339932" cy="330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23A802-A2BB-48F5-B5A8-871CA6149A9D}"/>
              </a:ext>
            </a:extLst>
          </p:cNvPr>
          <p:cNvCxnSpPr>
            <a:stCxn id="42" idx="3"/>
            <a:endCxn id="45" idx="1"/>
          </p:cNvCxnSpPr>
          <p:nvPr/>
        </p:nvCxnSpPr>
        <p:spPr>
          <a:xfrm>
            <a:off x="2505963" y="4569196"/>
            <a:ext cx="1339932" cy="130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15">
            <a:extLst>
              <a:ext uri="{FF2B5EF4-FFF2-40B4-BE49-F238E27FC236}">
                <a16:creationId xmlns:a16="http://schemas.microsoft.com/office/drawing/2014/main" id="{D8DD5753-96F2-4D6A-9388-8084EDAF88F2}"/>
              </a:ext>
            </a:extLst>
          </p:cNvPr>
          <p:cNvSpPr/>
          <p:nvPr/>
        </p:nvSpPr>
        <p:spPr>
          <a:xfrm>
            <a:off x="7056485" y="2396601"/>
            <a:ext cx="4828042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70E2E3-E093-49B5-BBC8-2DBD63DE6BC8}"/>
              </a:ext>
            </a:extLst>
          </p:cNvPr>
          <p:cNvCxnSpPr>
            <a:stCxn id="46" idx="3"/>
            <a:endCxn id="51" idx="1"/>
          </p:cNvCxnSpPr>
          <p:nvPr/>
        </p:nvCxnSpPr>
        <p:spPr>
          <a:xfrm flipV="1">
            <a:off x="6178553" y="2800629"/>
            <a:ext cx="877932" cy="234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5E458D58-9B1E-415C-82A4-A4FFEAE7583C}"/>
              </a:ext>
            </a:extLst>
          </p:cNvPr>
          <p:cNvSpPr/>
          <p:nvPr/>
        </p:nvSpPr>
        <p:spPr>
          <a:xfrm>
            <a:off x="7056485" y="3413150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to lớn!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4" name="Rounded Rectangle 21">
            <a:extLst>
              <a:ext uri="{FF2B5EF4-FFF2-40B4-BE49-F238E27FC236}">
                <a16:creationId xmlns:a16="http://schemas.microsoft.com/office/drawing/2014/main" id="{2103BBC2-7CFB-4E7C-8F2E-D043652CBF22}"/>
              </a:ext>
            </a:extLst>
          </p:cNvPr>
          <p:cNvSpPr/>
          <p:nvPr/>
        </p:nvSpPr>
        <p:spPr>
          <a:xfrm>
            <a:off x="7019028" y="4410644"/>
            <a:ext cx="4798003" cy="84441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vời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sp>
        <p:nvSpPr>
          <p:cNvPr id="55" name="Rounded Rectangle 23">
            <a:extLst>
              <a:ext uri="{FF2B5EF4-FFF2-40B4-BE49-F238E27FC236}">
                <a16:creationId xmlns:a16="http://schemas.microsoft.com/office/drawing/2014/main" id="{98B7E25E-6241-4B59-9335-9DDF35A9B434}"/>
              </a:ext>
            </a:extLst>
          </p:cNvPr>
          <p:cNvSpPr/>
          <p:nvPr/>
        </p:nvSpPr>
        <p:spPr>
          <a:xfrm>
            <a:off x="7019029" y="5468502"/>
            <a:ext cx="4798003" cy="91865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E14D45B-3175-4D0C-824A-188E2B6BCC25}"/>
              </a:ext>
            </a:extLst>
          </p:cNvPr>
          <p:cNvCxnSpPr>
            <a:stCxn id="43" idx="3"/>
            <a:endCxn id="53" idx="1"/>
          </p:cNvCxnSpPr>
          <p:nvPr/>
        </p:nvCxnSpPr>
        <p:spPr>
          <a:xfrm flipV="1">
            <a:off x="6178552" y="3817178"/>
            <a:ext cx="877933" cy="67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70DE79-85E6-48A6-A722-756623E4D8F7}"/>
              </a:ext>
            </a:extLst>
          </p:cNvPr>
          <p:cNvCxnSpPr>
            <a:stCxn id="44" idx="3"/>
            <a:endCxn id="54" idx="1"/>
          </p:cNvCxnSpPr>
          <p:nvPr/>
        </p:nvCxnSpPr>
        <p:spPr>
          <a:xfrm flipV="1">
            <a:off x="6178552" y="4832850"/>
            <a:ext cx="840476" cy="66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516B63B-7603-4BD2-BC8F-D9E194B6ED89}"/>
              </a:ext>
            </a:extLst>
          </p:cNvPr>
          <p:cNvCxnSpPr>
            <a:stCxn id="45" idx="3"/>
            <a:endCxn id="55" idx="1"/>
          </p:cNvCxnSpPr>
          <p:nvPr/>
        </p:nvCxnSpPr>
        <p:spPr>
          <a:xfrm>
            <a:off x="6178552" y="5878721"/>
            <a:ext cx="840477" cy="49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8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51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786763" y="3390445"/>
            <a:ext cx="4329711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36" y="3344688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21" y="2586037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8" y="2293143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7" y="291465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8" y="3404847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6" y="3240541"/>
            <a:ext cx="371475" cy="3286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167552" y="4253234"/>
            <a:ext cx="5361404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2371" y="2517436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46" y="1094463"/>
            <a:ext cx="4953097" cy="2049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7" y="4098667"/>
            <a:ext cx="371475" cy="328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72" y="1195533"/>
            <a:ext cx="371475" cy="3286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91" y="1159099"/>
            <a:ext cx="371475" cy="3286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99" y="1952591"/>
            <a:ext cx="371475" cy="3286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6" y="1964530"/>
            <a:ext cx="371475" cy="328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55" y="1928096"/>
            <a:ext cx="371475" cy="328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5" y="2841902"/>
            <a:ext cx="371475" cy="328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79" y="1388720"/>
            <a:ext cx="371475" cy="32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36" y="1717333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97" y="4299940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422" y="4635597"/>
            <a:ext cx="12270422" cy="219075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7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17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40" y="3678035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794" y="4121558"/>
            <a:ext cx="12055690" cy="9372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 bài “Có chuyện này”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Khổ thơ 1 nhắc đến sự vật “Lửa”. Vậy  “Lửa” nằm trong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95" y="5186644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A. Bao diêm</a:t>
            </a:r>
          </a:p>
        </p:txBody>
      </p:sp>
      <p:sp>
        <p:nvSpPr>
          <p:cNvPr id="10" name="3"/>
          <p:cNvSpPr/>
          <p:nvPr/>
        </p:nvSpPr>
        <p:spPr>
          <a:xfrm>
            <a:off x="795" y="605065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C. Hạt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26222" y="5182077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Lọ mực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26222" y="607422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Dây điện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4" y="89893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384 -0.3164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736 -0.2476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8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01588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7645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9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5 -0.44676 L -0.17424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4" y="4646784"/>
            <a:ext cx="12211594" cy="225226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4" y="147933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12" y="180348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803" y="3971616"/>
            <a:ext cx="11997891" cy="11791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 bài “Có chuyện này”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Khổ thơ 2 nhắc đến phép biến diệu kì nào của “hạt”?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803" y="5258670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A. Biến hạt thành lửa cháy.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96045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276612" y="5236458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Biến hạt thành thơ hay.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276612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Biến hạt hóa thành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95" y="94893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4" y="4742035"/>
            <a:ext cx="12252386" cy="214026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9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21" y="175999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41" y="3423296"/>
            <a:ext cx="594292" cy="59429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3991177"/>
            <a:ext cx="12037970" cy="13132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8003" y="5313525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phép biến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8002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Nằm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3149" y="5330643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diệu kì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3148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tay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09" y="86714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0834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655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4101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4" y="4324922"/>
            <a:ext cx="12211594" cy="2619526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7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17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39" y="3442369"/>
            <a:ext cx="443522" cy="556191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97054" y="4057545"/>
            <a:ext cx="12115334" cy="10568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”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!”</a:t>
            </a:r>
          </a:p>
        </p:txBody>
      </p:sp>
      <p:sp>
        <p:nvSpPr>
          <p:cNvPr id="9" name="1"/>
          <p:cNvSpPr/>
          <p:nvPr/>
        </p:nvSpPr>
        <p:spPr>
          <a:xfrm>
            <a:off x="6141493" y="5950260"/>
            <a:ext cx="6050507" cy="95371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A, B, 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97052" y="5997203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phi thường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123725" y="5114441"/>
            <a:ext cx="6068275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tuyệt vời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7054" y="5173426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tuyệt diệu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4" y="89893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hgf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b="2751"/>
          <a:stretch>
            <a:fillRect/>
          </a:stretch>
        </p:blipFill>
        <p:spPr bwMode="auto">
          <a:xfrm>
            <a:off x="4330171" y="1619327"/>
            <a:ext cx="44196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2611438" y="5393041"/>
            <a:ext cx="79343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4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  <a:endParaRPr lang="en-US" sz="4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3"/>
          <p:cNvSpPr>
            <a:spLocks noChangeArrowheads="1" noChangeShapeType="1" noTextEdit="1"/>
          </p:cNvSpPr>
          <p:nvPr/>
        </p:nvSpPr>
        <p:spPr bwMode="auto">
          <a:xfrm>
            <a:off x="2611438" y="715698"/>
            <a:ext cx="7841419" cy="7467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87842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Chúc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các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thầy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cô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mạnh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khỏe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 Chu viet t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671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1511" y="832081"/>
            <a:ext cx="9462107" cy="6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3657600" lvl="8" indent="0" defTabSz="609524"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D321C-5D2F-47F0-B172-6687DFF0EF17}"/>
              </a:ext>
            </a:extLst>
          </p:cNvPr>
          <p:cNvSpPr txBox="1"/>
          <p:nvPr/>
        </p:nvSpPr>
        <p:spPr>
          <a:xfrm>
            <a:off x="622742" y="1697311"/>
            <a:ext cx="11734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2 – 3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hoạt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E2DE74C-3811-4351-8050-4F817FB1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40" y="2422015"/>
            <a:ext cx="3569162" cy="31958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1166E7B-1EE4-489F-A605-50B17C18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31" y="2382491"/>
            <a:ext cx="4060679" cy="30871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32">
            <a:extLst>
              <a:ext uri="{FF2B5EF4-FFF2-40B4-BE49-F238E27FC236}">
                <a16:creationId xmlns:a16="http://schemas.microsoft.com/office/drawing/2014/main" id="{BE6DCFB1-1CD8-42E8-912B-9E0861CFB3CC}"/>
              </a:ext>
            </a:extLst>
          </p:cNvPr>
          <p:cNvSpPr txBox="1">
            <a:spLocks/>
          </p:cNvSpPr>
          <p:nvPr/>
        </p:nvSpPr>
        <p:spPr>
          <a:xfrm>
            <a:off x="-1508943" y="5768727"/>
            <a:ext cx="5581934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 defTabSz="609524">
              <a:buFont typeface="Arial" panose="020B0604020202020204" pitchFamily="34" charset="0"/>
              <a:buNone/>
              <a:defRPr/>
            </a:pP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</a:t>
            </a:r>
            <a:r>
              <a:rPr lang="en-US" altLang="zh-CN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endParaRPr lang="en-US" altLang="zh-CN" sz="3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7C20D816-ABF6-4D93-A5A0-A80574D2AF19}"/>
              </a:ext>
            </a:extLst>
          </p:cNvPr>
          <p:cNvSpPr txBox="1">
            <a:spLocks/>
          </p:cNvSpPr>
          <p:nvPr/>
        </p:nvSpPr>
        <p:spPr>
          <a:xfrm>
            <a:off x="4754054" y="5714564"/>
            <a:ext cx="5581934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 defTabSz="609524">
              <a:buFont typeface="Arial" panose="020B0604020202020204" pitchFamily="34" charset="0"/>
              <a:buNone/>
              <a:defRPr/>
            </a:pP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Vẽ</a:t>
            </a:r>
            <a:r>
              <a:rPr lang="en-US" altLang="zh-CN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tranh</a:t>
            </a:r>
            <a:endParaRPr lang="en-US" altLang="zh-CN" sz="3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2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F4AB0BE-77D1-4D8B-AC1C-A36C8B10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74" y="2522957"/>
            <a:ext cx="3496739" cy="24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D00459E-6880-4203-A5B7-59D17D7A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49" y="2522957"/>
            <a:ext cx="3496739" cy="254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E7FAF7-7735-4E81-B2DB-60AC83C1776D}"/>
              </a:ext>
            </a:extLst>
          </p:cNvPr>
          <p:cNvSpPr txBox="1"/>
          <p:nvPr/>
        </p:nvSpPr>
        <p:spPr>
          <a:xfrm>
            <a:off x="1080285" y="1524840"/>
            <a:ext cx="10656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tưởng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sinh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4A80E1-D8C3-41BF-9B96-3BB06A22F833}"/>
              </a:ext>
            </a:extLst>
          </p:cNvPr>
          <p:cNvSpPr txBox="1"/>
          <p:nvPr/>
        </p:nvSpPr>
        <p:spPr>
          <a:xfrm>
            <a:off x="666427" y="5238148"/>
            <a:ext cx="5389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bong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bóng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Ngọc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F9A08C-9BFE-4F6A-B57A-A24F475F3196}"/>
              </a:ext>
            </a:extLst>
          </p:cNvPr>
          <p:cNvSpPr txBox="1"/>
          <p:nvPr/>
        </p:nvSpPr>
        <p:spPr>
          <a:xfrm>
            <a:off x="6670239" y="5238149"/>
            <a:ext cx="4770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bão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Ngụy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Huy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32">
            <a:extLst>
              <a:ext uri="{FF2B5EF4-FFF2-40B4-BE49-F238E27FC236}">
                <a16:creationId xmlns:a16="http://schemas.microsoft.com/office/drawing/2014/main" id="{17B3F397-E482-4D79-B926-7353FE8B31DE}"/>
              </a:ext>
            </a:extLst>
          </p:cNvPr>
          <p:cNvSpPr txBox="1">
            <a:spLocks/>
          </p:cNvSpPr>
          <p:nvPr/>
        </p:nvSpPr>
        <p:spPr>
          <a:xfrm>
            <a:off x="1401511" y="832081"/>
            <a:ext cx="5997399" cy="65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457200" marR="0" lvl="0" indent="-342900" algn="l" rtl="0" eaLnBrk="1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Arial"/>
                <a:sym typeface="Arial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0" lvl="8" indent="0" defTabSz="609524">
              <a:buFont typeface="Arial"/>
              <a:buNone/>
              <a:defRPr/>
            </a:pPr>
            <a:r>
              <a:rPr lang="en-US" altLang="zh-CN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4781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84602AA-999B-4EB9-BE44-224EB9E75F95}"/>
              </a:ext>
            </a:extLst>
          </p:cNvPr>
          <p:cNvSpPr/>
          <p:nvPr/>
        </p:nvSpPr>
        <p:spPr>
          <a:xfrm>
            <a:off x="9300691" y="25876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F691BD-CC99-44E4-9C01-9A72231298B1}"/>
              </a:ext>
            </a:extLst>
          </p:cNvPr>
          <p:cNvSpPr/>
          <p:nvPr/>
        </p:nvSpPr>
        <p:spPr>
          <a:xfrm>
            <a:off x="10965741" y="73248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3568709" y="1194151"/>
            <a:ext cx="4933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endParaRPr lang="en-US" sz="3600" b="1" dirty="0">
              <a:solidFill>
                <a:srgbClr val="FF7707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1012813" y="1682261"/>
            <a:ext cx="1331845" cy="1388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79" y="3493041"/>
            <a:ext cx="5071279" cy="2509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14128" y="3394848"/>
            <a:ext cx="1229209" cy="162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40627" y="2039948"/>
            <a:ext cx="161448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1433448" y="605456"/>
            <a:ext cx="5127701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6383476" y="1109597"/>
            <a:ext cx="5476427" cy="737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vi-VN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3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>
              <a:spcBef>
                <a:spcPts val="600"/>
              </a:spcBef>
            </a:pPr>
            <a:r>
              <a:rPr lang="vi-VN" sz="3200" dirty="0">
                <a:latin typeface="UTM Avo" panose="02040603050506020204" pitchFamily="18" charset="0"/>
                <a:cs typeface="Times New Roman" pitchFamily="18" charset="0"/>
              </a:rPr>
              <a:t>                  VŨ QUẦN PHƯƠNG</a:t>
            </a:r>
          </a:p>
          <a:p>
            <a:pPr>
              <a:spcBef>
                <a:spcPts val="600"/>
              </a:spcBef>
            </a:pPr>
            <a:endParaRPr lang="vi-VN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3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2502721" y="61665"/>
            <a:ext cx="3055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7" y="415199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48" y="3829449"/>
            <a:ext cx="3856004" cy="2205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0640550" y="290552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71" y="381776"/>
            <a:ext cx="1229209" cy="1455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0" y="1039678"/>
            <a:ext cx="432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203" y="100561"/>
            <a:ext cx="1467008" cy="1009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6930" y="394266"/>
            <a:ext cx="100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TV   88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17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417 L -0.37994 -0.005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601152" y="665088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83629" y="2570165"/>
            <a:ext cx="512770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</a:t>
            </a:r>
            <a:r>
              <a:rPr lang="vi-VN" sz="24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4048386" y="68094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51997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593853" y="190473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311889" y="684268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553160E6-82A3-41FB-872D-B9564AF19A63}"/>
              </a:ext>
            </a:extLst>
          </p:cNvPr>
          <p:cNvSpPr/>
          <p:nvPr/>
        </p:nvSpPr>
        <p:spPr>
          <a:xfrm>
            <a:off x="8119184" y="752250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07BC4-A984-4879-A22E-BD47901A3C51}"/>
              </a:ext>
            </a:extLst>
          </p:cNvPr>
          <p:cNvSpPr/>
          <p:nvPr/>
        </p:nvSpPr>
        <p:spPr>
          <a:xfrm>
            <a:off x="8324063" y="2432361"/>
            <a:ext cx="180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</a:t>
            </a:r>
            <a:r>
              <a:rPr lang="en-US" sz="32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rong</a:t>
            </a:r>
            <a:r>
              <a:rPr lang="en-US" sz="32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cây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8272991" y="1735939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bao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diêm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8B684D-CFD1-4BA7-9F98-57601BF65DDF}"/>
              </a:ext>
            </a:extLst>
          </p:cNvPr>
          <p:cNvSpPr/>
          <p:nvPr/>
        </p:nvSpPr>
        <p:spPr>
          <a:xfrm>
            <a:off x="8289817" y="3097792"/>
            <a:ext cx="1569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8495917" y="1735938"/>
            <a:ext cx="692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9225886" y="1744320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407BC4-A984-4879-A22E-BD47901A3C51}"/>
              </a:ext>
            </a:extLst>
          </p:cNvPr>
          <p:cNvSpPr/>
          <p:nvPr/>
        </p:nvSpPr>
        <p:spPr>
          <a:xfrm>
            <a:off x="8327077" y="2431944"/>
            <a:ext cx="494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8B684D-CFD1-4BA7-9F98-57601BF65DDF}"/>
              </a:ext>
            </a:extLst>
          </p:cNvPr>
          <p:cNvSpPr/>
          <p:nvPr/>
        </p:nvSpPr>
        <p:spPr>
          <a:xfrm>
            <a:off x="8517615" y="3091407"/>
            <a:ext cx="799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iệu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650538" y="1044383"/>
            <a:ext cx="1209401" cy="32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415286" y="2168682"/>
            <a:ext cx="1075353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36865" y="5966848"/>
            <a:ext cx="907548" cy="293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457113" y="4312240"/>
            <a:ext cx="432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416 L -0.37995 -0.0053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27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601152" y="665088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83629" y="2570165"/>
            <a:ext cx="512770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</a:t>
            </a:r>
            <a:r>
              <a:rPr lang="vi-VN" sz="24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4009116" y="65665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51997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593853" y="190473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311889" y="684268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553160E6-82A3-41FB-872D-B9564AF19A63}"/>
              </a:ext>
            </a:extLst>
          </p:cNvPr>
          <p:cNvSpPr/>
          <p:nvPr/>
        </p:nvSpPr>
        <p:spPr>
          <a:xfrm>
            <a:off x="8119184" y="752250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07BC4-A984-4879-A22E-BD47901A3C51}"/>
              </a:ext>
            </a:extLst>
          </p:cNvPr>
          <p:cNvSpPr/>
          <p:nvPr/>
        </p:nvSpPr>
        <p:spPr>
          <a:xfrm>
            <a:off x="8276891" y="2488664"/>
            <a:ext cx="1379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lọ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ực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8225308" y="1844204"/>
            <a:ext cx="1800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d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8B684D-CFD1-4BA7-9F98-57601BF65DDF}"/>
              </a:ext>
            </a:extLst>
          </p:cNvPr>
          <p:cNvSpPr/>
          <p:nvPr/>
        </p:nvSpPr>
        <p:spPr>
          <a:xfrm>
            <a:off x="8276891" y="3108064"/>
            <a:ext cx="1569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d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iệu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29834" y="2475441"/>
            <a:ext cx="46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//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950406" y="752250"/>
            <a:ext cx="89433" cy="2861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684762" y="1125842"/>
            <a:ext cx="89433" cy="2861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815380" y="1474577"/>
            <a:ext cx="89433" cy="2861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605799" y="1879321"/>
            <a:ext cx="89433" cy="2861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006273" y="2243737"/>
            <a:ext cx="89433" cy="2861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ounded Rectangle 1">
            <a:extLst>
              <a:ext uri="{FF2B5EF4-FFF2-40B4-BE49-F238E27FC236}">
                <a16:creationId xmlns:a16="http://schemas.microsoft.com/office/drawing/2014/main" id="{08EFEAAC-0436-44A2-A408-1515D2E25746}"/>
              </a:ext>
            </a:extLst>
          </p:cNvPr>
          <p:cNvSpPr/>
          <p:nvPr/>
        </p:nvSpPr>
        <p:spPr>
          <a:xfrm>
            <a:off x="12618720" y="4036260"/>
            <a:ext cx="4217603" cy="1241723"/>
          </a:xfrm>
          <a:prstGeom prst="roundRect">
            <a:avLst>
              <a:gd name="adj" fmla="val 34880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.)</a:t>
            </a:r>
            <a:endParaRPr lang="en-US" sz="2000" i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609333" y="417244"/>
            <a:ext cx="51277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//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670788" y="2535244"/>
            <a:ext cx="512770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</a:t>
            </a:r>
            <a:r>
              <a:rPr lang="vi-VN" sz="2400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4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4083948" y="-19393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51997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593853" y="190473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593242" y="618515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553160E6-82A3-41FB-872D-B9564AF19A63}"/>
              </a:ext>
            </a:extLst>
          </p:cNvPr>
          <p:cNvSpPr/>
          <p:nvPr/>
        </p:nvSpPr>
        <p:spPr>
          <a:xfrm>
            <a:off x="8119184" y="752250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07BC4-A984-4879-A22E-BD47901A3C51}"/>
              </a:ext>
            </a:extLst>
          </p:cNvPr>
          <p:cNvSpPr/>
          <p:nvPr/>
        </p:nvSpPr>
        <p:spPr>
          <a:xfrm>
            <a:off x="8249287" y="2447935"/>
            <a:ext cx="1379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lọ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ực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8215532" y="1844204"/>
            <a:ext cx="2222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d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8B684D-CFD1-4BA7-9F98-57601BF65DDF}"/>
              </a:ext>
            </a:extLst>
          </p:cNvPr>
          <p:cNvSpPr/>
          <p:nvPr/>
        </p:nvSpPr>
        <p:spPr>
          <a:xfrm>
            <a:off x="8237357" y="3107498"/>
            <a:ext cx="1569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d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iệu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9765729-67C1-4F40-9CC0-999B734F82A6}"/>
              </a:ext>
            </a:extLst>
          </p:cNvPr>
          <p:cNvSpPr/>
          <p:nvPr/>
        </p:nvSpPr>
        <p:spPr>
          <a:xfrm>
            <a:off x="3101826" y="2959286"/>
            <a:ext cx="453574" cy="4074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9765729-67C1-4F40-9CC0-999B734F82A6}"/>
              </a:ext>
            </a:extLst>
          </p:cNvPr>
          <p:cNvSpPr/>
          <p:nvPr/>
        </p:nvSpPr>
        <p:spPr>
          <a:xfrm>
            <a:off x="3062305" y="414800"/>
            <a:ext cx="453574" cy="4074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1">
            <a:extLst>
              <a:ext uri="{FF2B5EF4-FFF2-40B4-BE49-F238E27FC236}">
                <a16:creationId xmlns:a16="http://schemas.microsoft.com/office/drawing/2014/main" id="{08EFEAAC-0436-44A2-A408-1515D2E25746}"/>
              </a:ext>
            </a:extLst>
          </p:cNvPr>
          <p:cNvSpPr/>
          <p:nvPr/>
        </p:nvSpPr>
        <p:spPr>
          <a:xfrm>
            <a:off x="12618720" y="4036260"/>
            <a:ext cx="4217603" cy="1241723"/>
          </a:xfrm>
          <a:prstGeom prst="roundRect">
            <a:avLst>
              <a:gd name="adj" fmla="val 34880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i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.)</a:t>
            </a:r>
            <a:endParaRPr lang="en-US" sz="2000" i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E5D6B1-67FD-4EAA-8F1C-CA1124C4798F}"/>
              </a:ext>
            </a:extLst>
          </p:cNvPr>
          <p:cNvCxnSpPr/>
          <p:nvPr/>
        </p:nvCxnSpPr>
        <p:spPr>
          <a:xfrm>
            <a:off x="3619193" y="412356"/>
            <a:ext cx="0" cy="222131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D4EF18C-BB91-44B1-A8A4-E248F1265476}"/>
              </a:ext>
            </a:extLst>
          </p:cNvPr>
          <p:cNvCxnSpPr>
            <a:cxnSpLocks/>
          </p:cNvCxnSpPr>
          <p:nvPr/>
        </p:nvCxnSpPr>
        <p:spPr>
          <a:xfrm>
            <a:off x="3609333" y="3107498"/>
            <a:ext cx="0" cy="31690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6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8 -0.02894 L -0.4082 0.005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1008</Words>
  <Application>Microsoft Office PowerPoint</Application>
  <PresentationFormat>Widescreen</PresentationFormat>
  <Paragraphs>223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Microsoft YaHei</vt:lpstr>
      <vt:lpstr>.VnTime</vt:lpstr>
      <vt:lpstr>.VnTimeH</vt:lpstr>
      <vt:lpstr>Arial</vt:lpstr>
      <vt:lpstr>Calibri</vt:lpstr>
      <vt:lpstr>Calibri Light</vt:lpstr>
      <vt:lpstr>HP001 4 hàng</vt:lpstr>
      <vt:lpstr>Microsoft Sans Serif</vt:lpstr>
      <vt:lpstr>Quicksand</vt:lpstr>
      <vt:lpstr>Times New Roman</vt:lpstr>
      <vt:lpstr>UNI Chu viet tay</vt:lpstr>
      <vt:lpstr>UTM Avo</vt:lpstr>
      <vt:lpstr>Wingdings</vt:lpstr>
      <vt:lpstr>1_Office Theme</vt:lpstr>
      <vt:lpstr>2_Office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93</cp:revision>
  <dcterms:created xsi:type="dcterms:W3CDTF">2021-11-01T08:16:43Z</dcterms:created>
  <dcterms:modified xsi:type="dcterms:W3CDTF">2025-03-02T03:39:41Z</dcterms:modified>
</cp:coreProperties>
</file>