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10" r:id="rId2"/>
    <p:sldMasterId id="2147483724" r:id="rId3"/>
    <p:sldMasterId id="2147483736" r:id="rId4"/>
    <p:sldMasterId id="2147483750" r:id="rId5"/>
    <p:sldMasterId id="2147483756" r:id="rId6"/>
    <p:sldMasterId id="2147483768" r:id="rId7"/>
  </p:sldMasterIdLst>
  <p:notesMasterIdLst>
    <p:notesMasterId r:id="rId42"/>
  </p:notesMasterIdLst>
  <p:sldIdLst>
    <p:sldId id="418" r:id="rId8"/>
    <p:sldId id="419" r:id="rId9"/>
    <p:sldId id="420" r:id="rId10"/>
    <p:sldId id="295" r:id="rId11"/>
    <p:sldId id="301" r:id="rId12"/>
    <p:sldId id="302" r:id="rId13"/>
    <p:sldId id="303" r:id="rId14"/>
    <p:sldId id="304" r:id="rId15"/>
    <p:sldId id="294" r:id="rId16"/>
    <p:sldId id="296" r:id="rId17"/>
    <p:sldId id="268" r:id="rId18"/>
    <p:sldId id="297" r:id="rId19"/>
    <p:sldId id="319" r:id="rId20"/>
    <p:sldId id="318" r:id="rId21"/>
    <p:sldId id="321" r:id="rId22"/>
    <p:sldId id="413" r:id="rId23"/>
    <p:sldId id="415" r:id="rId24"/>
    <p:sldId id="414" r:id="rId25"/>
    <p:sldId id="416" r:id="rId26"/>
    <p:sldId id="322" r:id="rId27"/>
    <p:sldId id="417" r:id="rId28"/>
    <p:sldId id="298" r:id="rId29"/>
    <p:sldId id="269" r:id="rId30"/>
    <p:sldId id="299" r:id="rId31"/>
    <p:sldId id="313" r:id="rId32"/>
    <p:sldId id="314" r:id="rId33"/>
    <p:sldId id="315" r:id="rId34"/>
    <p:sldId id="324" r:id="rId35"/>
    <p:sldId id="325" r:id="rId36"/>
    <p:sldId id="284" r:id="rId37"/>
    <p:sldId id="316" r:id="rId38"/>
    <p:sldId id="317" r:id="rId39"/>
    <p:sldId id="326" r:id="rId40"/>
    <p:sldId id="42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CC3399"/>
    <a:srgbClr val="FF33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486" autoAdjust="0"/>
  </p:normalViewPr>
  <p:slideViewPr>
    <p:cSldViewPr snapToGrid="0">
      <p:cViewPr varScale="1">
        <p:scale>
          <a:sx n="69" d="100"/>
          <a:sy n="69" d="100"/>
        </p:scale>
        <p:origin x="-7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39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22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94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B86467-BB76-4970-9164-BD0DA26498C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805620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2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355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algn="r" defTabSz="990600">
              <a:spcBef>
                <a:spcPct val="0"/>
              </a:spcBef>
              <a:defRPr/>
            </a:pPr>
            <a:fld id="{9A0DB2DC-4C9A-4742-B13C-FB6460FD3503}" type="slidenum">
              <a:rPr lang="en-US" altLang="zh-CN" sz="1300" dirty="0">
                <a:solidFill>
                  <a:prstClr val="black"/>
                </a:solidFill>
                <a:latin typeface="Arial" panose="020B0604020202020204" pitchFamily="34" charset="0"/>
              </a:rPr>
              <a:pPr algn="r" defTabSz="990600">
                <a:spcBef>
                  <a:spcPct val="0"/>
                </a:spcBef>
                <a:defRPr/>
              </a:pPr>
              <a:t>4</a:t>
            </a:fld>
            <a:endParaRPr lang="en-US" altLang="zh-CN" sz="13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4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70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44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3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12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44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52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90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1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1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59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76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03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23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13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03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7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1114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3/6/2025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2011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3/6/2025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213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7795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8430091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03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7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20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978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34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18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37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8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79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66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05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206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46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399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1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60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99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66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85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344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36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6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37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7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0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9.xml"/><Relationship Id="rId3" Type="http://schemas.openxmlformats.org/officeDocument/2006/relationships/slide" Target="slide6.xml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7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image" Target="../media/image25.gif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image" Target="../media/image21.gif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5.gif"/><Relationship Id="rId5" Type="http://schemas.openxmlformats.org/officeDocument/2006/relationships/image" Target="../media/image16.png"/><Relationship Id="rId1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image" Target="../media/image21.gif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image" Target="../media/image25.gif"/><Relationship Id="rId5" Type="http://schemas.openxmlformats.org/officeDocument/2006/relationships/image" Target="../media/image18.png"/><Relationship Id="rId1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image" Target="../media/image21.gif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imgbin_purple-butterfly-group-insects-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r="1446" b="6758"/>
          <a:stretch/>
        </p:blipFill>
        <p:spPr bwMode="auto">
          <a:xfrm rot="623227" flipH="1">
            <a:off x="-743284" y="3260442"/>
            <a:ext cx="9120106" cy="42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2355244" y="165054"/>
            <a:ext cx="733167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5" tIns="34289" rIns="68555" bIns="34289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25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ỦY BAN NHÂN DÂN THÀNH PHỐ </a:t>
            </a:r>
            <a:r>
              <a:rPr lang="vi-VN" sz="25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QUY NHƠN</a:t>
            </a:r>
          </a:p>
          <a:p>
            <a:pPr algn="ctr">
              <a:defRPr/>
            </a:pPr>
            <a:r>
              <a:rPr lang="vi-VN" sz="25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TRƯỜNG TIỂU HỌC VÕ VĂN DŨNG</a:t>
            </a:r>
            <a:endParaRPr lang="en-US" sz="2500" b="1" dirty="0">
              <a:ln>
                <a:solidFill>
                  <a:srgbClr val="002060"/>
                </a:solidFill>
              </a:ln>
              <a:solidFill>
                <a:schemeClr val="accent1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868805" y="5413513"/>
            <a:ext cx="4926956" cy="122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89" rIns="68555" bIns="34289">
            <a:spAutoFit/>
          </a:bodyPr>
          <a:lstStyle/>
          <a:p>
            <a:pPr>
              <a:defRPr/>
            </a:pPr>
            <a:r>
              <a:rPr lang="en-US" sz="25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 viên:  NGUYỄN THỊ TRÂM</a:t>
            </a:r>
            <a:br>
              <a:rPr lang="en-US" sz="25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en-US" sz="25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Lớp:            </a:t>
            </a:r>
            <a:r>
              <a:rPr lang="en-US" sz="2500" b="1" dirty="0" smtClean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2A</a:t>
            </a:r>
            <a:r>
              <a:rPr lang="en-US" sz="25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en-US" sz="25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en-US" sz="25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Năm học:    2024-2025</a:t>
            </a:r>
          </a:p>
        </p:txBody>
      </p:sp>
      <p:sp>
        <p:nvSpPr>
          <p:cNvPr id="2" name="Rectangle 1"/>
          <p:cNvSpPr/>
          <p:nvPr/>
        </p:nvSpPr>
        <p:spPr>
          <a:xfrm>
            <a:off x="757238" y="2370296"/>
            <a:ext cx="10107483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GIÁO</a:t>
            </a:r>
            <a:endParaRPr lang="en-US" sz="45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GIỜ, THĂM LỚP!</a:t>
            </a:r>
            <a:endParaRPr lang="en-US" sz="4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90653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97142" y="1747070"/>
            <a:ext cx="7910830" cy="2398395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945545" y="2575379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82771" y="2517841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76557" y="247907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prstClr val="white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03876" y="2264882"/>
            <a:ext cx="7176770" cy="101561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endParaRPr lang="en-US" sz="6000" b="1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6" y="3145196"/>
            <a:ext cx="21944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spc="3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4000" spc="3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spc="3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1)</a:t>
            </a:r>
            <a:r>
              <a:rPr lang="en-US" altLang="zh-CN" sz="4000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005311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07101" y="-87199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động1:Kể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704793" y="2666471"/>
            <a:ext cx="6350739" cy="297053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điểm,sở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Hình ảnh Một Nhóm Bạn, Bạn Bè Clipart, Chơi, Bạn Cùng Lớp miễn phí tải tập 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285"/>
            <a:ext cx="5440907" cy="544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2516B37-AE5B-4042-913C-A0D795B2EA32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1" animBg="1"/>
      <p:bldP spid="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6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=""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3232429" y="2555716"/>
            <a:ext cx="7817758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bè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468C0D8-7A82-49AA-843B-0043052D015F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539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8190" y="2198160"/>
            <a:ext cx="9836371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817" y="187646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0719A34-F2BC-4B61-94B9-239BBCDB4532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8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493" y="0"/>
            <a:ext cx="8639031" cy="6858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81789" y="2602173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502679" y="1157785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6528768" y="475397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8862535" y="1330656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9763287" y="2274627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9258320" y="2996776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5"/>
          <p:cNvSpPr/>
          <p:nvPr/>
        </p:nvSpPr>
        <p:spPr>
          <a:xfrm>
            <a:off x="8469614" y="4246644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736" y="90481"/>
            <a:ext cx="1824184" cy="12401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6361603C-942D-421B-B75D-917283502CCB}"/>
              </a:ext>
            </a:extLst>
          </p:cNvPr>
          <p:cNvSpPr/>
          <p:nvPr/>
        </p:nvSpPr>
        <p:spPr>
          <a:xfrm>
            <a:off x="0" y="18309"/>
            <a:ext cx="1569494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401" y="171934"/>
            <a:ext cx="7356607" cy="563324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28401" y="5153051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9938" y="6334780"/>
            <a:ext cx="5259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F66D0F4-1CBB-46F6-995E-559B2EE9B7D3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3653" y="5846369"/>
            <a:ext cx="3520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273" y="222336"/>
            <a:ext cx="7008820" cy="526650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912890" y="4872309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9908" y="6118804"/>
            <a:ext cx="10781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F66D0F4-1CBB-46F6-995E-559B2EE9B7D3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7108" y="5542214"/>
            <a:ext cx="238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92" y="0"/>
            <a:ext cx="5413272" cy="569111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178192" y="5086065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9816" y="6114197"/>
            <a:ext cx="823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A8F1BF7-251A-4B70-9497-605331248389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8192" y="5643664"/>
            <a:ext cx="5647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49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901" y="18310"/>
            <a:ext cx="4748416" cy="59690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685901" y="5337555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6533" y="6334780"/>
            <a:ext cx="732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A8F1BF7-251A-4B70-9497-605331248389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7528" y="5923844"/>
            <a:ext cx="3047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897" y="222336"/>
            <a:ext cx="5306306" cy="564605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09897" y="5263343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9638" y="6334780"/>
            <a:ext cx="887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A8F1BF7-251A-4B70-9497-605331248389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7528" y="5923844"/>
            <a:ext cx="252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16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355502" y="929772"/>
            <a:ext cx="9492762" cy="20923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về dự 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lớp 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2D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3069173" y="3481637"/>
            <a:ext cx="6065419" cy="10810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2400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2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7487" y="6034340"/>
            <a:ext cx="593566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5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5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5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5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5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5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8373724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939" y="222336"/>
            <a:ext cx="6948142" cy="560471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663963" y="5221998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9007" y="6293920"/>
            <a:ext cx="1006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biệtgiới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1FD2A85-B628-4213-B9C6-318CE5A3DBE2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3754" y="5770700"/>
            <a:ext cx="4158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5" y="349233"/>
            <a:ext cx="6766950" cy="564213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186752" y="5384039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9780" y="6334780"/>
            <a:ext cx="5049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1FD2A85-B628-4213-B9C6-318CE5A3DBE2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1339" y="5930977"/>
            <a:ext cx="5163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7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8190" y="2198160"/>
            <a:ext cx="9836371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817" y="187646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8735E8F-3233-4911-8F42-A8CCE8DD92BC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7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2310197" y="1992573"/>
            <a:ext cx="3121611" cy="275684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767" y="2152021"/>
            <a:ext cx="136127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627246" y="115208"/>
            <a:ext cx="3119729" cy="2837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93940" y="218789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897502" y="2058738"/>
            <a:ext cx="3002508" cy="275684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53885" y="3840198"/>
            <a:ext cx="3002508" cy="2756848"/>
          </a:xfrm>
          <a:prstGeom prst="ellipse">
            <a:avLst/>
          </a:prstGeom>
          <a:solidFill>
            <a:srgbClr val="CC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13580" y="2152021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12706" y="5527258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72917" y="1926880"/>
            <a:ext cx="3002508" cy="27568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61962" y="2816876"/>
            <a:ext cx="252665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11F6D6CE-8696-42B0-A164-9DB70D93CB2F}"/>
              </a:ext>
            </a:extLst>
          </p:cNvPr>
          <p:cNvSpPr/>
          <p:nvPr/>
        </p:nvSpPr>
        <p:spPr>
          <a:xfrm>
            <a:off x="242246" y="282751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2310197" y="1992573"/>
            <a:ext cx="3121611" cy="275684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767" y="2152021"/>
            <a:ext cx="145264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27246" y="115208"/>
            <a:ext cx="3119729" cy="2837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3940" y="218789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897502" y="2058738"/>
            <a:ext cx="3002508" cy="275684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53885" y="3840198"/>
            <a:ext cx="3002508" cy="2756848"/>
          </a:xfrm>
          <a:prstGeom prst="ellipse">
            <a:avLst/>
          </a:prstGeom>
          <a:solidFill>
            <a:srgbClr val="CC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3580" y="2152021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7430" y="4598772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72917" y="1926880"/>
            <a:ext cx="3002508" cy="27568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2107" y="3007132"/>
            <a:ext cx="269176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2917" y="781449"/>
            <a:ext cx="2941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8648" y="2884585"/>
            <a:ext cx="2434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06358" y="2705139"/>
            <a:ext cx="24342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26696" y="4991992"/>
            <a:ext cx="2688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785443DC-570C-403F-9A43-691789AD1FBA}"/>
              </a:ext>
            </a:extLst>
          </p:cNvPr>
          <p:cNvSpPr/>
          <p:nvPr/>
        </p:nvSpPr>
        <p:spPr>
          <a:xfrm>
            <a:off x="406260" y="315456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4188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SỐ BIỆN PHÁP RÈN KỸ NĂNG SỐNG BIẾT QUAN TÂM CHIA SẺ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146099"/>
            <a:ext cx="4767581" cy="315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517" y="146099"/>
            <a:ext cx="4935661" cy="3193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516" y="3444088"/>
            <a:ext cx="4935661" cy="3432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15" y="3425587"/>
            <a:ext cx="4767582" cy="3450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2297" y="3407040"/>
            <a:ext cx="2606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5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71" y="0"/>
            <a:ext cx="4669652" cy="3107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98" y="3401511"/>
            <a:ext cx="4646225" cy="2868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028" y="0"/>
            <a:ext cx="4876800" cy="3114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5450" y="6270316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145" y="3401511"/>
            <a:ext cx="4762500" cy="286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2" y="3604927"/>
            <a:ext cx="4324350" cy="3067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255" y="3495745"/>
            <a:ext cx="4347505" cy="317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94" y="177421"/>
            <a:ext cx="4424719" cy="316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255" y="177421"/>
            <a:ext cx="4352573" cy="30298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7462" y="6334780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1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79" y="2276756"/>
            <a:ext cx="9059441" cy="23044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A7B0616-16ED-466B-8876-3C31497BC7A9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9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9277" y="2423611"/>
            <a:ext cx="2438808" cy="2109019"/>
            <a:chOff x="156834" y="1993081"/>
            <a:chExt cx="2109019" cy="2109019"/>
          </a:xfrm>
        </p:grpSpPr>
        <p:sp>
          <p:nvSpPr>
            <p:cNvPr id="4" name="Oval 3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5349" y="2201204"/>
              <a:ext cx="1711988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 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THẢO LUẬN NHÓM 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4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6" name="2"/>
          <p:cNvSpPr/>
          <p:nvPr/>
        </p:nvSpPr>
        <p:spPr>
          <a:xfrm>
            <a:off x="2942956" y="1045210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974" y="1369884"/>
              <a:ext cx="1808630" cy="114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Cách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nói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xưng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hô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yêu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quý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bè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  <a:endParaRPr lang="en-US" altLang="vi-VN" sz="2800" b="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99510" y="2700020"/>
            <a:ext cx="6916420" cy="1853459"/>
            <a:chOff x="172324" y="1157225"/>
            <a:chExt cx="2109019" cy="1773533"/>
          </a:xfrm>
        </p:grpSpPr>
        <p:sp>
          <p:nvSpPr>
            <p:cNvPr id="11" name="Hexagon 10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560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thái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yêu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quý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bè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vi-VN" sz="2800" b="0" i="0" u="none" strike="noStrike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82390" y="4657090"/>
            <a:ext cx="6916420" cy="1660418"/>
            <a:chOff x="172324" y="1157225"/>
            <a:chExt cx="2109019" cy="1588817"/>
          </a:xfrm>
        </p:grpSpPr>
        <p:sp>
          <p:nvSpPr>
            <p:cNvPr id="14" name="Hexagon 13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43"/>
            <p:cNvSpPr txBox="1"/>
            <p:nvPr/>
          </p:nvSpPr>
          <p:spPr>
            <a:xfrm>
              <a:off x="315308" y="1185168"/>
              <a:ext cx="1808630" cy="1560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vi-VN" sz="28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yêu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quý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bè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vi-VN" sz="2800" b="0" i="0" u="none" strike="noStrike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1508680" y="298049"/>
            <a:ext cx="10249468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6C07229C-20D7-48F3-B127-4E211CFAB739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5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705142" y="1790102"/>
            <a:ext cx="1070297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55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lang="en-US" sz="5500" b="1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lang="en-US" sz="5500" b="1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Yêu quý bạn bè (Tiết 1)</a:t>
            </a:r>
            <a:endParaRPr lang="en-US" sz="55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55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52" y="188152"/>
            <a:ext cx="8250040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157502" y="965658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0157" y="1645370"/>
            <a:ext cx="3887431" cy="1111478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xưng</a:t>
            </a: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hô</a:t>
            </a:r>
            <a:endParaRPr lang="en-US" altLang="vi-VN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56379" y="3593982"/>
            <a:ext cx="9341381" cy="1470182"/>
            <a:chOff x="172324" y="1157225"/>
            <a:chExt cx="2109019" cy="1406784"/>
          </a:xfrm>
        </p:grpSpPr>
        <p:sp>
          <p:nvSpPr>
            <p:cNvPr id="7" name="Hexagon 6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974" y="1369884"/>
              <a:ext cx="1803773" cy="114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Nên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xưng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hô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thân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mật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nhưng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đúng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mực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lịch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: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cậu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–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tớ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–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tớ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–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mình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….</a:t>
              </a:r>
              <a:endParaRPr lang="en-US" altLang="vi-VN" sz="2800" b="0" i="0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AFE26080-C2D9-4417-B112-7951FCA760C9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32" y="-131949"/>
            <a:ext cx="7091067" cy="3628073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46299" y="707921"/>
            <a:ext cx="2983258" cy="2470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00077" y="1446663"/>
            <a:ext cx="4052854" cy="672153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endParaRPr lang="en-US" altLang="vi-VN" sz="72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Hexagon 5"/>
          <p:cNvSpPr/>
          <p:nvPr/>
        </p:nvSpPr>
        <p:spPr>
          <a:xfrm>
            <a:off x="709684" y="3601892"/>
            <a:ext cx="11354937" cy="2798907"/>
          </a:xfrm>
          <a:prstGeom prst="hexagon">
            <a:avLst/>
          </a:prstGeom>
          <a:solidFill>
            <a:srgbClr val="FF339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8423" y="3847183"/>
            <a:ext cx="10017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độ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trọng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;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cử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thiện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khoác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vai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cầm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…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độ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cử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coi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phạm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en-US" altLang="vi-VN" sz="2800" b="0" i="0" u="none" strike="noStrike" dirty="0"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6ED17C4-F0BC-4284-AE08-791964D46400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71" y="-412270"/>
            <a:ext cx="7868989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62478" y="155504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45736" y="446022"/>
            <a:ext cx="4271219" cy="1698358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altLang="vi-VN" sz="8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87355" y="3104681"/>
            <a:ext cx="10754435" cy="3246068"/>
            <a:chOff x="172324" y="1157224"/>
            <a:chExt cx="2109019" cy="3106089"/>
          </a:xfrm>
        </p:grpSpPr>
        <p:sp>
          <p:nvSpPr>
            <p:cNvPr id="7" name="Hexagon 6"/>
            <p:cNvSpPr/>
            <p:nvPr/>
          </p:nvSpPr>
          <p:spPr>
            <a:xfrm>
              <a:off x="172324" y="1157224"/>
              <a:ext cx="2109019" cy="310608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974" y="1369884"/>
              <a:ext cx="1808630" cy="2738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Hành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: Chia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sẻ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vui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buồn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; chia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sẻ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sách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truyện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đồ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chơi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;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giảng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cho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;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giúp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gặp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khó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khăn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…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Thực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hành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gắn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thái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cử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chỉ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chân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thành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tôn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trọng</a:t>
              </a:r>
              <a:endParaRPr lang="en-US" altLang="vi-VN" sz="2800" b="0" i="0" u="none" strike="noStrike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4A0B135-B157-4639-BAA4-EB69C5F69818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207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146411" y="1091822"/>
            <a:ext cx="9662615" cy="4640238"/>
          </a:xfrm>
          <a:prstGeom prst="cloudCallou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60F500B-AF76-4AB7-AF4E-F7C83FAC41CD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7444" y="2299090"/>
            <a:ext cx="111918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Kính</a:t>
            </a: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chúc</a:t>
            </a: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thầy</a:t>
            </a: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mạnh</a:t>
            </a: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khỏe</a:t>
            </a:r>
            <a:endParaRPr lang="en-US" altLang="zh-CN" sz="45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5069" y="3188420"/>
            <a:ext cx="111918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5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Chúc các </a:t>
            </a:r>
            <a:r>
              <a:rPr lang="en-US" altLang="zh-CN" sz="4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em chăm ngoan, học giỏi!</a:t>
            </a:r>
            <a:endParaRPr lang="en-US" altLang="zh-CN" sz="45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843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3358">
            <a:off x="8241690" y="238434"/>
            <a:ext cx="4189412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067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động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7752902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03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53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20" y="967546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95" y="48539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3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2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55130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ạ?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ạ?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98185" y="2238538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73187" y="1501878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5406" y="773901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0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" name="Bài hát  Tìm bạn t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872</Words>
  <Application>Microsoft Office PowerPoint</Application>
  <PresentationFormat>Custom</PresentationFormat>
  <Paragraphs>147</Paragraphs>
  <Slides>34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2_Office Theme</vt:lpstr>
      <vt:lpstr>5_Office Theme</vt:lpstr>
      <vt:lpstr>6_Office Theme</vt:lpstr>
      <vt:lpstr>7_Office Theme</vt:lpstr>
      <vt:lpstr>Office 主题</vt:lpstr>
      <vt:lpstr>1_Office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động1:Kể về người bạn mà em yêu quý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PC</cp:lastModifiedBy>
  <cp:revision>1</cp:revision>
  <dcterms:created xsi:type="dcterms:W3CDTF">2021-05-26T04:27:49Z</dcterms:created>
  <dcterms:modified xsi:type="dcterms:W3CDTF">2025-03-06T09:44:05Z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