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2" r:id="rId2"/>
    <p:sldId id="301" r:id="rId3"/>
    <p:sldId id="600" r:id="rId4"/>
    <p:sldId id="335" r:id="rId5"/>
    <p:sldId id="541" r:id="rId6"/>
    <p:sldId id="567" r:id="rId7"/>
    <p:sldId id="565" r:id="rId8"/>
    <p:sldId id="599" r:id="rId9"/>
    <p:sldId id="452" r:id="rId10"/>
    <p:sldId id="574" r:id="rId11"/>
    <p:sldId id="583" r:id="rId12"/>
    <p:sldId id="268" r:id="rId13"/>
    <p:sldId id="576" r:id="rId14"/>
    <p:sldId id="589" r:id="rId15"/>
    <p:sldId id="593" r:id="rId16"/>
    <p:sldId id="594" r:id="rId17"/>
    <p:sldId id="585" r:id="rId18"/>
    <p:sldId id="592" r:id="rId19"/>
    <p:sldId id="570" r:id="rId20"/>
    <p:sldId id="561" r:id="rId21"/>
    <p:sldId id="320" r:id="rId22"/>
    <p:sldId id="314" r:id="rId23"/>
    <p:sldId id="578" r:id="rId24"/>
    <p:sldId id="580" r:id="rId25"/>
    <p:sldId id="562" r:id="rId26"/>
    <p:sldId id="27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6FF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964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72B711-3314-4115-AD4A-A3B1664F409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1714B-62D2-4C71-8B75-FE2CBDB25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08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D71773-5A0B-472D-BACC-ADA20FE383F6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180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A1714B-62D2-4C71-8B75-FE2CBDB25E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62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C882-DE78-4BF5-85E0-BA34B0C5DB46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727C9-D980-4B6E-89C1-19EF385D96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C882-DE78-4BF5-85E0-BA34B0C5DB46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727C9-D980-4B6E-89C1-19EF385D96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C882-DE78-4BF5-85E0-BA34B0C5DB46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727C9-D980-4B6E-89C1-19EF385D96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01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C882-DE78-4BF5-85E0-BA34B0C5DB46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727C9-D980-4B6E-89C1-19EF385D96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C882-DE78-4BF5-85E0-BA34B0C5DB46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727C9-D980-4B6E-89C1-19EF385D96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C882-DE78-4BF5-85E0-BA34B0C5DB46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727C9-D980-4B6E-89C1-19EF385D96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C882-DE78-4BF5-85E0-BA34B0C5DB46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727C9-D980-4B6E-89C1-19EF385D96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C882-DE78-4BF5-85E0-BA34B0C5DB46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727C9-D980-4B6E-89C1-19EF385D96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C882-DE78-4BF5-85E0-BA34B0C5DB46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727C9-D980-4B6E-89C1-19EF385D96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C882-DE78-4BF5-85E0-BA34B0C5DB46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727C9-D980-4B6E-89C1-19EF385D96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C882-DE78-4BF5-85E0-BA34B0C5DB46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727C9-D980-4B6E-89C1-19EF385D96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DC882-DE78-4BF5-85E0-BA34B0C5DB46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727C9-D980-4B6E-89C1-19EF385D96E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E:\Documents%20and%20Settings\hai%20nam\My%20Documents\Bai%20hoc%20dau%20tien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ebp"/><Relationship Id="rId2" Type="http://schemas.openxmlformats.org/officeDocument/2006/relationships/image" Target="../media/image10.web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blumen-pflanzen09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8396132">
            <a:off x="1514476" y="-215900"/>
            <a:ext cx="16859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blumen-pflanzen09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8380094">
            <a:off x="9372600" y="76200"/>
            <a:ext cx="1600200" cy="124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0516" name="WordArt 4"/>
          <p:cNvSpPr>
            <a:spLocks noChangeArrowheads="1" noChangeShapeType="1" noTextEdit="1"/>
          </p:cNvSpPr>
          <p:nvPr/>
        </p:nvSpPr>
        <p:spPr bwMode="auto">
          <a:xfrm>
            <a:off x="2681289" y="762000"/>
            <a:ext cx="6829425" cy="5562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H"/>
              </a:rPr>
              <a:t>nhiÖt liÖt chµo mõng c¸c thÇy c« gi¸o vÒ dù  giê</a:t>
            </a:r>
          </a:p>
        </p:txBody>
      </p:sp>
      <p:pic>
        <p:nvPicPr>
          <p:cNvPr id="21510" name="Picture 9" descr="blumen-pflanzen09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608123">
            <a:off x="9169401" y="5521326"/>
            <a:ext cx="16859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10" descr="blumen-pflanzen09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597460">
            <a:off x="1219201" y="5470526"/>
            <a:ext cx="16859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11" descr="blumen-pflanzen09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3352800"/>
            <a:ext cx="5105400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0524" name="Bai hoc dau tien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286000" y="4572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0525" name="Picture 13" descr="BIRD_1~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0" y="-152400"/>
            <a:ext cx="1524000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0526" name="Picture 14" descr="BIRD_1~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05800" y="0"/>
            <a:ext cx="1524000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0527" name="Picture 15" descr="BIRD_1~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-457200"/>
            <a:ext cx="1524000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0528" name="Picture 16" descr="BIRD_1~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-533400"/>
            <a:ext cx="1524000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0529" name="Picture 17" descr="bird"/>
          <p:cNvPicPr>
            <a:picLocks noChangeAspect="1" noChangeArrowheads="1" noCrop="1"/>
          </p:cNvPicPr>
          <p:nvPr/>
        </p:nvPicPr>
        <p:blipFill>
          <a:blip r:embed="rId6">
            <a:lum bright="-78000" contrast="80000"/>
          </a:blip>
          <a:srcRect/>
          <a:stretch>
            <a:fillRect/>
          </a:stretch>
        </p:blipFill>
        <p:spPr bwMode="auto">
          <a:xfrm>
            <a:off x="1676400" y="7620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0531" name="Picture 19" descr="bird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19200" y="1219200"/>
            <a:ext cx="13335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0" name="Text Box 20"/>
          <p:cNvSpPr txBox="1">
            <a:spLocks noChangeArrowheads="1"/>
          </p:cNvSpPr>
          <p:nvPr/>
        </p:nvSpPr>
        <p:spPr bwMode="auto">
          <a:xfrm>
            <a:off x="3733800" y="4800601"/>
            <a:ext cx="533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800" b="1" i="1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21521" name="Text Box 21"/>
          <p:cNvSpPr txBox="1">
            <a:spLocks noChangeArrowheads="1"/>
          </p:cNvSpPr>
          <p:nvPr/>
        </p:nvSpPr>
        <p:spPr bwMode="auto">
          <a:xfrm>
            <a:off x="5105400" y="2057401"/>
            <a:ext cx="3505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err="1">
                <a:solidFill>
                  <a:srgbClr val="FF3300"/>
                </a:solidFill>
                <a:latin typeface=".VnTimeH" pitchFamily="34" charset="0"/>
              </a:rPr>
              <a:t>Líp</a:t>
            </a:r>
            <a:r>
              <a:rPr lang="en-US" sz="4000" b="1">
                <a:solidFill>
                  <a:srgbClr val="FF3300"/>
                </a:solidFill>
                <a:latin typeface=".VnTimeH" pitchFamily="34" charset="0"/>
              </a:rPr>
              <a:t> 1C</a:t>
            </a:r>
            <a:endParaRPr lang="en-US" sz="4000" b="1" dirty="0">
              <a:solidFill>
                <a:srgbClr val="FF3300"/>
              </a:solidFill>
              <a:latin typeface=".VnTimeH" pitchFamily="34" charset="0"/>
            </a:endParaRP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3657601" y="2971801"/>
            <a:ext cx="5018087" cy="6111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85800">
              <a:defRPr/>
            </a:pPr>
            <a:r>
              <a:rPr lang="en-US" altLang="en-US" sz="3375" b="1" dirty="0">
                <a:solidFill>
                  <a:srgbClr val="262673"/>
                </a:solidFill>
                <a:ea typeface="MS PGothic" panose="020B0600070205080204" pitchFamily="34" charset="-128"/>
                <a:cs typeface="Times New Roman" panose="02020603050405020304" pitchFamily="18" charset="0"/>
              </a:rPr>
              <a:t>MÔN: TIẾNG VIỆT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4BFED4-A628-E808-D717-D0101BA72401}"/>
              </a:ext>
            </a:extLst>
          </p:cNvPr>
          <p:cNvSpPr txBox="1"/>
          <p:nvPr/>
        </p:nvSpPr>
        <p:spPr>
          <a:xfrm>
            <a:off x="2743200" y="5663625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Lê Từ Thúy Hằng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0021" fill="hold"/>
                                        <p:tgtEl>
                                          <p:spTgt spid="3205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20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20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20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20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10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20666E-6 L 1.09167 -0.17753 " pathEditMode="relative" rAng="0" ptsTypes="AA">
                                      <p:cBhvr>
                                        <p:cTn id="26" dur="8000" fill="hold"/>
                                        <p:tgtEl>
                                          <p:spTgt spid="3205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00" y="-89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10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20666E-6 L 1.09167 -0.17753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3205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00" y="-8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0524"/>
                </p:tgtEl>
              </p:cMediaNode>
            </p:audio>
          </p:childTnLst>
        </p:cTn>
      </p:par>
    </p:tnLst>
    <p:bldLst>
      <p:bldP spid="3205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40166" y="297360"/>
            <a:ext cx="3108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Hà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025230"/>
            <a:ext cx="11811000" cy="5517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>
                <a:latin typeface="UTM Avo" panose="02040603050506020204" pitchFamily="18" charset="0"/>
              </a:rPr>
              <a:t>     Hà </a:t>
            </a:r>
            <a:r>
              <a:rPr lang="en-US" sz="4800" b="1" dirty="0" err="1">
                <a:latin typeface="UTM Avo" panose="02040603050506020204" pitchFamily="18" charset="0"/>
              </a:rPr>
              <a:t>nhỏ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mà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chăm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chỉ</a:t>
            </a:r>
            <a:r>
              <a:rPr lang="en-US" sz="4800" b="1" dirty="0">
                <a:latin typeface="UTM Avo" panose="02040603050506020204" pitchFamily="18" charset="0"/>
              </a:rPr>
              <a:t>. </a:t>
            </a:r>
            <a:r>
              <a:rPr lang="en-US" sz="4800" b="1" dirty="0" err="1">
                <a:latin typeface="UTM Avo" panose="02040603050506020204" pitchFamily="18" charset="0"/>
              </a:rPr>
              <a:t>Hà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giúp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bà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xếp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đồ</a:t>
            </a:r>
            <a:r>
              <a:rPr lang="en-US" sz="4800" b="1" dirty="0">
                <a:latin typeface="UTM Avo" panose="02040603050506020204" pitchFamily="18" charset="0"/>
              </a:rPr>
              <a:t> ở </a:t>
            </a:r>
            <a:r>
              <a:rPr lang="en-US" sz="4800" b="1" dirty="0" err="1">
                <a:latin typeface="UTM Avo" panose="02040603050506020204" pitchFamily="18" charset="0"/>
              </a:rPr>
              <a:t>tủ</a:t>
            </a:r>
            <a:r>
              <a:rPr lang="en-US" sz="4800" b="1" dirty="0">
                <a:latin typeface="UTM Avo" panose="02040603050506020204" pitchFamily="18" charset="0"/>
              </a:rPr>
              <a:t>. </a:t>
            </a:r>
            <a:r>
              <a:rPr lang="en-US" sz="4800" b="1" dirty="0" err="1">
                <a:latin typeface="UTM Avo" panose="02040603050506020204" pitchFamily="18" charset="0"/>
              </a:rPr>
              <a:t>Hà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nhổ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đám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cỏ</a:t>
            </a:r>
            <a:r>
              <a:rPr lang="en-US" sz="4800" b="1" dirty="0">
                <a:latin typeface="UTM Avo" panose="02040603050506020204" pitchFamily="18" charset="0"/>
              </a:rPr>
              <a:t> um </a:t>
            </a:r>
            <a:r>
              <a:rPr lang="en-US" sz="4800" b="1" dirty="0" err="1">
                <a:latin typeface="UTM Avo" panose="02040603050506020204" pitchFamily="18" charset="0"/>
              </a:rPr>
              <a:t>tùm</a:t>
            </a:r>
            <a:r>
              <a:rPr lang="en-US" sz="4800" b="1" dirty="0">
                <a:latin typeface="UTM Avo" panose="02040603050506020204" pitchFamily="18" charset="0"/>
              </a:rPr>
              <a:t> ở </a:t>
            </a:r>
            <a:r>
              <a:rPr lang="en-US" sz="4800" b="1" dirty="0" err="1">
                <a:latin typeface="UTM Avo" panose="02040603050506020204" pitchFamily="18" charset="0"/>
              </a:rPr>
              <a:t>ngõ</a:t>
            </a:r>
            <a:r>
              <a:rPr lang="en-US" sz="4800" b="1" dirty="0"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800" b="1">
                <a:latin typeface="UTM Avo" panose="02040603050506020204" pitchFamily="18" charset="0"/>
              </a:rPr>
              <a:t>     Có </a:t>
            </a:r>
            <a:r>
              <a:rPr lang="en-US" sz="4800" b="1" dirty="0" err="1">
                <a:latin typeface="UTM Avo" panose="02040603050506020204" pitchFamily="18" charset="0"/>
              </a:rPr>
              <a:t>hôm</a:t>
            </a:r>
            <a:r>
              <a:rPr lang="en-US" sz="4800" b="1" dirty="0">
                <a:latin typeface="UTM Avo" panose="02040603050506020204" pitchFamily="18" charset="0"/>
              </a:rPr>
              <a:t>, </a:t>
            </a:r>
            <a:r>
              <a:rPr lang="en-US" sz="4800" b="1" dirty="0" err="1">
                <a:latin typeface="UTM Avo" panose="02040603050506020204" pitchFamily="18" charset="0"/>
              </a:rPr>
              <a:t>Hà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giúp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bà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chữa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mũ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cho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búp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bê</a:t>
            </a:r>
            <a:r>
              <a:rPr lang="en-US" sz="4800" b="1" dirty="0">
                <a:latin typeface="UTM Avo" panose="02040603050506020204" pitchFamily="18" charset="0"/>
              </a:rPr>
              <a:t>. </a:t>
            </a:r>
            <a:r>
              <a:rPr lang="en-US" sz="4800" b="1" dirty="0" err="1">
                <a:latin typeface="UTM Avo" panose="02040603050506020204" pitchFamily="18" charset="0"/>
              </a:rPr>
              <a:t>Ngắm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Hà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chăm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chú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đưa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chỉ</a:t>
            </a:r>
            <a:r>
              <a:rPr lang="en-US" sz="4800" b="1" dirty="0">
                <a:latin typeface="UTM Avo" panose="02040603050506020204" pitchFamily="18" charset="0"/>
              </a:rPr>
              <a:t> qua </a:t>
            </a:r>
            <a:r>
              <a:rPr lang="en-US" sz="4800" b="1" dirty="0" err="1">
                <a:latin typeface="UTM Avo" panose="02040603050506020204" pitchFamily="18" charset="0"/>
              </a:rPr>
              <a:t>lỗ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kim</a:t>
            </a:r>
            <a:r>
              <a:rPr lang="en-US" sz="4800" b="1" dirty="0">
                <a:latin typeface="UTM Avo" panose="02040603050506020204" pitchFamily="18" charset="0"/>
              </a:rPr>
              <a:t>, </a:t>
            </a:r>
            <a:r>
              <a:rPr lang="en-US" sz="4800" b="1" dirty="0" err="1">
                <a:latin typeface="UTM Avo" panose="02040603050506020204" pitchFamily="18" charset="0"/>
              </a:rPr>
              <a:t>bà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tủm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tỉm</a:t>
            </a:r>
            <a:r>
              <a:rPr lang="en-US" sz="4800" b="1">
                <a:latin typeface="UTM Avo" panose="02040603050506020204" pitchFamily="18" charset="0"/>
              </a:rPr>
              <a:t>: “</a:t>
            </a:r>
            <a:r>
              <a:rPr lang="en-US" sz="4800" b="1" dirty="0" err="1">
                <a:latin typeface="UTM Avo" panose="02040603050506020204" pitchFamily="18" charset="0"/>
              </a:rPr>
              <a:t>Hà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của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bà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ngộ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quá</a:t>
            </a:r>
            <a:r>
              <a:rPr lang="en-US" sz="4800" b="1" dirty="0">
                <a:latin typeface="UTM Avo" panose="02040603050506020204" pitchFamily="18" charset="0"/>
              </a:rPr>
              <a:t>!”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35604" y="2369902"/>
            <a:ext cx="3273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UTM Avo" panose="02040603050506020204" pitchFamily="18" charset="0"/>
              </a:rPr>
              <a:t>um </a:t>
            </a:r>
            <a:r>
              <a:rPr lang="en-US" sz="4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tùm</a:t>
            </a:r>
            <a:endParaRPr lang="en-US" sz="48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5646003"/>
            <a:ext cx="2370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tủm</a:t>
            </a:r>
            <a:r>
              <a:rPr lang="en-US" sz="48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tỉm</a:t>
            </a:r>
            <a:endParaRPr lang="en-US" sz="48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FA34B9-1DD4-AFDA-8EF1-7BF304C36173}"/>
              </a:ext>
            </a:extLst>
          </p:cNvPr>
          <p:cNvSpPr txBox="1"/>
          <p:nvPr/>
        </p:nvSpPr>
        <p:spPr>
          <a:xfrm>
            <a:off x="5369281" y="5660834"/>
            <a:ext cx="2370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00FF"/>
                </a:solidFill>
                <a:latin typeface="UTM Avo" panose="02040603050506020204" pitchFamily="18" charset="0"/>
              </a:rPr>
              <a:t>ngộ quá</a:t>
            </a:r>
            <a:endParaRPr lang="en-US" sz="48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69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28600" y="221456"/>
            <a:ext cx="11658600" cy="5814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Bµ </a:t>
            </a:r>
            <a:r>
              <a:rPr lang="en-US" sz="4400" b="1">
                <a:solidFill>
                  <a:srgbClr val="FF0000"/>
                </a:solidFill>
                <a:latin typeface=".VnAvant" pitchFamily="34" charset="0"/>
              </a:rPr>
              <a:t>vµ Hµ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400" b="1">
                <a:latin typeface=".VnAvant" pitchFamily="34" charset="0"/>
              </a:rPr>
              <a:t>       Hµ </a:t>
            </a:r>
            <a:r>
              <a:rPr lang="en-US" sz="4400" b="1" dirty="0" err="1">
                <a:latin typeface=".VnAvant" pitchFamily="34" charset="0"/>
              </a:rPr>
              <a:t>nhá</a:t>
            </a:r>
            <a:r>
              <a:rPr lang="en-US" sz="4400" b="1" dirty="0">
                <a:latin typeface=".VnAvant" pitchFamily="34" charset="0"/>
              </a:rPr>
              <a:t> mµ </a:t>
            </a:r>
            <a:r>
              <a:rPr lang="en-US" sz="4400" b="1" dirty="0" err="1">
                <a:latin typeface=".VnAvant" pitchFamily="34" charset="0"/>
              </a:rPr>
              <a:t>ch¨m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chØ</a:t>
            </a:r>
            <a:r>
              <a:rPr lang="en-US" sz="4400" b="1" dirty="0">
                <a:latin typeface=".VnAvant" pitchFamily="34" charset="0"/>
              </a:rPr>
              <a:t>.  Hµ </a:t>
            </a:r>
            <a:r>
              <a:rPr lang="en-US" sz="4400" b="1" dirty="0" err="1">
                <a:latin typeface=".VnAvant" pitchFamily="34" charset="0"/>
              </a:rPr>
              <a:t>gióp</a:t>
            </a:r>
            <a:r>
              <a:rPr lang="en-US" sz="4400" b="1" dirty="0">
                <a:latin typeface=".VnAvant" pitchFamily="34" charset="0"/>
              </a:rPr>
              <a:t> bµ </a:t>
            </a:r>
            <a:r>
              <a:rPr lang="en-US" sz="4400" b="1" dirty="0" err="1">
                <a:latin typeface=".VnAvant" pitchFamily="34" charset="0"/>
              </a:rPr>
              <a:t>xÕp</a:t>
            </a:r>
            <a:r>
              <a:rPr lang="en-US" sz="4400" b="1" dirty="0">
                <a:latin typeface=".VnAvant" pitchFamily="34" charset="0"/>
              </a:rPr>
              <a:t> ®</a:t>
            </a:r>
            <a:r>
              <a:rPr lang="en-US" sz="4400" b="1">
                <a:latin typeface=".VnAvant" pitchFamily="34" charset="0"/>
              </a:rPr>
              <a:t>å ë </a:t>
            </a:r>
            <a:r>
              <a:rPr lang="en-US" sz="4400" b="1" dirty="0" err="1">
                <a:latin typeface=".VnAvant" pitchFamily="34" charset="0"/>
              </a:rPr>
              <a:t>tñ</a:t>
            </a:r>
            <a:r>
              <a:rPr lang="en-US" sz="4400" b="1" dirty="0">
                <a:latin typeface=".VnAvant" pitchFamily="34" charset="0"/>
              </a:rPr>
              <a:t>.  Hµ </a:t>
            </a:r>
            <a:r>
              <a:rPr lang="en-US" sz="4400" b="1" dirty="0" err="1">
                <a:latin typeface=".VnAvant" pitchFamily="34" charset="0"/>
              </a:rPr>
              <a:t>nhæ</a:t>
            </a:r>
            <a:r>
              <a:rPr lang="en-US" sz="4400" b="1" dirty="0">
                <a:latin typeface=".VnAvant" pitchFamily="34" charset="0"/>
              </a:rPr>
              <a:t> ®¸m </a:t>
            </a:r>
            <a:r>
              <a:rPr lang="en-US" sz="4400" b="1" dirty="0" err="1">
                <a:latin typeface=".VnAvant" pitchFamily="34" charset="0"/>
              </a:rPr>
              <a:t>cá</a:t>
            </a:r>
            <a:r>
              <a:rPr lang="en-US" sz="4400" b="1" dirty="0">
                <a:latin typeface=".VnAvant" pitchFamily="34" charset="0"/>
              </a:rPr>
              <a:t> um </a:t>
            </a:r>
            <a:r>
              <a:rPr lang="en-US" sz="4400" b="1" dirty="0" err="1">
                <a:latin typeface=".VnAvant" pitchFamily="34" charset="0"/>
              </a:rPr>
              <a:t>tïm</a:t>
            </a:r>
            <a:r>
              <a:rPr lang="en-US" sz="4400" b="1" dirty="0">
                <a:latin typeface=".VnAvant" pitchFamily="34" charset="0"/>
              </a:rPr>
              <a:t> ë </a:t>
            </a:r>
            <a:r>
              <a:rPr lang="en-US" sz="4400" b="1" err="1">
                <a:latin typeface=".VnAvant" pitchFamily="34" charset="0"/>
              </a:rPr>
              <a:t>ngâ</a:t>
            </a:r>
            <a:r>
              <a:rPr lang="en-US" sz="4400" b="1">
                <a:latin typeface=".VnAvant" pitchFamily="34" charset="0"/>
              </a:rPr>
              <a:t> .</a:t>
            </a:r>
            <a:endParaRPr lang="en-US" sz="4400" b="1" dirty="0"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400" b="1">
                <a:latin typeface=".VnAvant" pitchFamily="34" charset="0"/>
              </a:rPr>
              <a:t>     Cã </a:t>
            </a:r>
            <a:r>
              <a:rPr lang="en-US" sz="4400" b="1" dirty="0" err="1">
                <a:latin typeface=".VnAvant" pitchFamily="34" charset="0"/>
              </a:rPr>
              <a:t>h«m</a:t>
            </a:r>
            <a:r>
              <a:rPr lang="en-US" sz="4400" b="1" dirty="0">
                <a:latin typeface=".VnAvant" pitchFamily="34" charset="0"/>
              </a:rPr>
              <a:t>, Hµ </a:t>
            </a:r>
            <a:r>
              <a:rPr lang="en-US" sz="4400" b="1" dirty="0" err="1">
                <a:latin typeface=".VnAvant" pitchFamily="34" charset="0"/>
              </a:rPr>
              <a:t>gióp</a:t>
            </a:r>
            <a:r>
              <a:rPr lang="en-US" sz="4400" b="1" dirty="0">
                <a:latin typeface=".VnAvant" pitchFamily="34" charset="0"/>
              </a:rPr>
              <a:t> bµ </a:t>
            </a:r>
            <a:r>
              <a:rPr lang="en-US" sz="4400" b="1" dirty="0" err="1">
                <a:latin typeface=".VnAvant" pitchFamily="34" charset="0"/>
              </a:rPr>
              <a:t>ch÷a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mò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cho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bóp</a:t>
            </a:r>
            <a:r>
              <a:rPr lang="en-US" sz="4400" b="1" dirty="0">
                <a:latin typeface=".VnAvant" pitchFamily="34" charset="0"/>
              </a:rPr>
              <a:t> bª</a:t>
            </a:r>
            <a:r>
              <a:rPr lang="en-US" sz="4400" b="1">
                <a:latin typeface=".VnAvant" pitchFamily="34" charset="0"/>
              </a:rPr>
              <a:t>.  Ng</a:t>
            </a:r>
            <a:r>
              <a:rPr lang="en-US" sz="4400" b="1" dirty="0">
                <a:latin typeface=".VnAvant" pitchFamily="34" charset="0"/>
              </a:rPr>
              <a:t>¾m Hµ </a:t>
            </a:r>
            <a:r>
              <a:rPr lang="en-US" sz="4400" b="1" dirty="0" err="1">
                <a:latin typeface=".VnAvant" pitchFamily="34" charset="0"/>
              </a:rPr>
              <a:t>ch¨m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err="1">
                <a:latin typeface=".VnAvant" pitchFamily="34" charset="0"/>
              </a:rPr>
              <a:t>chó</a:t>
            </a:r>
            <a:r>
              <a:rPr lang="en-US" sz="4400" b="1">
                <a:latin typeface=".VnAvant" pitchFamily="34" charset="0"/>
              </a:rPr>
              <a:t> ®­</a:t>
            </a:r>
            <a:r>
              <a:rPr lang="en-US" sz="4800" b="1">
                <a:latin typeface=".VnAvant" pitchFamily="34" charset="0"/>
              </a:rPr>
              <a:t>ư</a:t>
            </a:r>
            <a:r>
              <a:rPr lang="en-US" sz="4400" b="1">
                <a:latin typeface=".VnAvant" pitchFamily="34" charset="0"/>
              </a:rPr>
              <a:t>a </a:t>
            </a:r>
            <a:r>
              <a:rPr lang="en-US" sz="4400" b="1" dirty="0" err="1">
                <a:latin typeface=".VnAvant" pitchFamily="34" charset="0"/>
              </a:rPr>
              <a:t>chØ</a:t>
            </a:r>
            <a:r>
              <a:rPr lang="en-US" sz="4400" b="1" dirty="0">
                <a:latin typeface=".VnAvant" pitchFamily="34" charset="0"/>
              </a:rPr>
              <a:t> qua </a:t>
            </a:r>
            <a:r>
              <a:rPr lang="en-US" sz="4400" b="1" dirty="0" err="1">
                <a:latin typeface=".VnAvant" pitchFamily="34" charset="0"/>
              </a:rPr>
              <a:t>lç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kim</a:t>
            </a:r>
            <a:r>
              <a:rPr lang="en-US" sz="4400" b="1" dirty="0">
                <a:latin typeface=".VnAvant" pitchFamily="34" charset="0"/>
              </a:rPr>
              <a:t>, </a:t>
            </a:r>
            <a:r>
              <a:rPr lang="en-US" sz="4400" b="1">
                <a:latin typeface=".VnAvant" pitchFamily="34" charset="0"/>
              </a:rPr>
              <a:t>bµ tñm </a:t>
            </a:r>
            <a:r>
              <a:rPr lang="en-US" sz="4400" b="1" dirty="0" err="1">
                <a:latin typeface=".VnAvant" pitchFamily="34" charset="0"/>
              </a:rPr>
              <a:t>tØm</a:t>
            </a:r>
            <a:r>
              <a:rPr lang="en-US" sz="4400" b="1">
                <a:latin typeface=".VnAvant" pitchFamily="34" charset="0"/>
              </a:rPr>
              <a:t>:  “Hµ </a:t>
            </a:r>
            <a:r>
              <a:rPr lang="en-US" sz="4400" b="1" dirty="0" err="1">
                <a:latin typeface=".VnAvant" pitchFamily="34" charset="0"/>
              </a:rPr>
              <a:t>cña</a:t>
            </a:r>
            <a:r>
              <a:rPr lang="en-US" sz="4400" b="1" dirty="0">
                <a:latin typeface=".VnAvant" pitchFamily="34" charset="0"/>
              </a:rPr>
              <a:t> bµ </a:t>
            </a:r>
            <a:r>
              <a:rPr lang="en-US" sz="4400" b="1" err="1">
                <a:latin typeface=".VnAvant" pitchFamily="34" charset="0"/>
              </a:rPr>
              <a:t>ngé</a:t>
            </a:r>
            <a:r>
              <a:rPr lang="en-US" sz="4400" b="1">
                <a:latin typeface=".VnAvant" pitchFamily="34" charset="0"/>
              </a:rPr>
              <a:t> qu</a:t>
            </a: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4400" b="1">
                <a:latin typeface=".VnAvant" pitchFamily="34" charset="0"/>
              </a:rPr>
              <a:t>!”.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600700" y="5969128"/>
            <a:ext cx="838200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4267200" y="6179344"/>
            <a:ext cx="457200" cy="457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03BA2A-3195-D519-825F-75D9C4C8A633}"/>
              </a:ext>
            </a:extLst>
          </p:cNvPr>
          <p:cNvSpPr txBox="1"/>
          <p:nvPr/>
        </p:nvSpPr>
        <p:spPr>
          <a:xfrm>
            <a:off x="1066800" y="924580"/>
            <a:ext cx="38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.VnArial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F51E4B-CB35-DC0D-FEF8-652FA30DDD20}"/>
              </a:ext>
            </a:extLst>
          </p:cNvPr>
          <p:cNvSpPr txBox="1"/>
          <p:nvPr/>
        </p:nvSpPr>
        <p:spPr>
          <a:xfrm>
            <a:off x="7162800" y="838200"/>
            <a:ext cx="38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.VnArial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95712A-2D80-E7A9-A0DE-C7FC6A814341}"/>
              </a:ext>
            </a:extLst>
          </p:cNvPr>
          <p:cNvSpPr txBox="1"/>
          <p:nvPr/>
        </p:nvSpPr>
        <p:spPr>
          <a:xfrm>
            <a:off x="2362200" y="1868269"/>
            <a:ext cx="38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.VnArial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2819ED-80FF-EDBF-33F2-8F11C1F34F2D}"/>
              </a:ext>
            </a:extLst>
          </p:cNvPr>
          <p:cNvSpPr txBox="1"/>
          <p:nvPr/>
        </p:nvSpPr>
        <p:spPr>
          <a:xfrm>
            <a:off x="762000" y="2895600"/>
            <a:ext cx="38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.VnArial" pitchFamily="34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D5B9D8-6A9E-27E7-05E1-03042AB777FE}"/>
              </a:ext>
            </a:extLst>
          </p:cNvPr>
          <p:cNvSpPr txBox="1"/>
          <p:nvPr/>
        </p:nvSpPr>
        <p:spPr>
          <a:xfrm>
            <a:off x="1143000" y="38862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.VnArial" pitchFamily="34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.Vn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FF6D06-B608-D456-C88A-B87725B3FEBD}"/>
              </a:ext>
            </a:extLst>
          </p:cNvPr>
          <p:cNvSpPr txBox="1"/>
          <p:nvPr/>
        </p:nvSpPr>
        <p:spPr>
          <a:xfrm>
            <a:off x="4495800" y="4992469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.VnArial" pitchFamily="34" charset="0"/>
              </a:rPr>
              <a:t> 6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421D45-27F3-E871-50B3-59EF65EED632}"/>
              </a:ext>
            </a:extLst>
          </p:cNvPr>
          <p:cNvSpPr txBox="1"/>
          <p:nvPr/>
        </p:nvSpPr>
        <p:spPr>
          <a:xfrm>
            <a:off x="6521068" y="2115142"/>
            <a:ext cx="312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.VnAvant" pitchFamily="34" charset="0"/>
              </a:rPr>
              <a:t>um  um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630A27-4475-FF69-BF9D-6A17A4B7D031}"/>
              </a:ext>
            </a:extLst>
          </p:cNvPr>
          <p:cNvSpPr txBox="1"/>
          <p:nvPr/>
        </p:nvSpPr>
        <p:spPr>
          <a:xfrm>
            <a:off x="2590800" y="5228325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.VnAvant" pitchFamily="34" charset="0"/>
              </a:rPr>
              <a:t>um  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83C136-92D8-042D-E763-CAB8F4DBD34D}"/>
              </a:ext>
            </a:extLst>
          </p:cNvPr>
          <p:cNvSpPr txBox="1"/>
          <p:nvPr/>
        </p:nvSpPr>
        <p:spPr>
          <a:xfrm>
            <a:off x="4648200" y="3114102"/>
            <a:ext cx="137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.VnAvant" pitchFamily="34" charset="0"/>
              </a:rPr>
              <a:t>up</a:t>
            </a:r>
            <a:endParaRPr lang="en-US" sz="44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BC9522-79BC-5D95-1731-67AFE6A443FE}"/>
              </a:ext>
            </a:extLst>
          </p:cNvPr>
          <p:cNvSpPr txBox="1"/>
          <p:nvPr/>
        </p:nvSpPr>
        <p:spPr>
          <a:xfrm>
            <a:off x="10539472" y="3117728"/>
            <a:ext cx="137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.VnAvant" pitchFamily="34" charset="0"/>
              </a:rPr>
              <a:t>up</a:t>
            </a:r>
            <a:endParaRPr lang="en-US" sz="44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FD4D9F-F0E2-899E-FADD-0D603E8B1E9A}"/>
              </a:ext>
            </a:extLst>
          </p:cNvPr>
          <p:cNvSpPr txBox="1"/>
          <p:nvPr/>
        </p:nvSpPr>
        <p:spPr>
          <a:xfrm>
            <a:off x="8653749" y="1099810"/>
            <a:ext cx="137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.VnAvant" pitchFamily="34" charset="0"/>
              </a:rPr>
              <a:t>up</a:t>
            </a:r>
            <a:endParaRPr lang="en-US" sz="4400" b="1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37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11" grpId="0"/>
      <p:bldP spid="12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28600" y="145256"/>
            <a:ext cx="11811000" cy="5919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.VnAvant" pitchFamily="34" charset="0"/>
              </a:rPr>
              <a:t>Bµ </a:t>
            </a:r>
            <a:r>
              <a:rPr lang="en-US" sz="4500" b="1">
                <a:solidFill>
                  <a:srgbClr val="FF0000"/>
                </a:solidFill>
                <a:latin typeface=".VnAvant" pitchFamily="34" charset="0"/>
              </a:rPr>
              <a:t>vµ Hµ</a:t>
            </a:r>
            <a:endParaRPr lang="en-US" sz="4500" dirty="0">
              <a:solidFill>
                <a:srgbClr val="FF000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500" b="1">
                <a:latin typeface=".VnAvant" pitchFamily="34" charset="0"/>
              </a:rPr>
              <a:t>     Hµ </a:t>
            </a:r>
            <a:r>
              <a:rPr lang="en-US" sz="4500" b="1" dirty="0" err="1">
                <a:latin typeface=".VnAvant" pitchFamily="34" charset="0"/>
              </a:rPr>
              <a:t>nhá</a:t>
            </a:r>
            <a:r>
              <a:rPr lang="en-US" sz="4500" b="1" dirty="0">
                <a:latin typeface=".VnAvant" pitchFamily="34" charset="0"/>
              </a:rPr>
              <a:t> mµ </a:t>
            </a:r>
            <a:r>
              <a:rPr lang="en-US" sz="4500" b="1" dirty="0" err="1">
                <a:latin typeface=".VnAvant" pitchFamily="34" charset="0"/>
              </a:rPr>
              <a:t>ch¨m</a:t>
            </a:r>
            <a:r>
              <a:rPr lang="en-US" sz="4500" b="1" dirty="0">
                <a:latin typeface=".VnAvant" pitchFamily="34" charset="0"/>
              </a:rPr>
              <a:t> </a:t>
            </a:r>
            <a:r>
              <a:rPr lang="en-US" sz="4500" b="1" dirty="0" err="1">
                <a:latin typeface=".VnAvant" pitchFamily="34" charset="0"/>
              </a:rPr>
              <a:t>chØ</a:t>
            </a:r>
            <a:r>
              <a:rPr lang="en-US" sz="4500" b="1" dirty="0">
                <a:latin typeface=".VnAvant" pitchFamily="34" charset="0"/>
              </a:rPr>
              <a:t>.  Hµ </a:t>
            </a:r>
            <a:r>
              <a:rPr lang="en-US" sz="4500" b="1" dirty="0" err="1">
                <a:latin typeface=".VnAvant" pitchFamily="34" charset="0"/>
              </a:rPr>
              <a:t>gióp</a:t>
            </a:r>
            <a:r>
              <a:rPr lang="en-US" sz="4500" b="1" dirty="0">
                <a:latin typeface=".VnAvant" pitchFamily="34" charset="0"/>
              </a:rPr>
              <a:t> bµ </a:t>
            </a:r>
            <a:r>
              <a:rPr lang="en-US" sz="4500" b="1" dirty="0" err="1">
                <a:latin typeface=".VnAvant" pitchFamily="34" charset="0"/>
              </a:rPr>
              <a:t>xÕp</a:t>
            </a:r>
            <a:r>
              <a:rPr lang="en-US" sz="4500" b="1" dirty="0">
                <a:latin typeface=".VnAvant" pitchFamily="34" charset="0"/>
              </a:rPr>
              <a:t> ®</a:t>
            </a:r>
            <a:r>
              <a:rPr lang="en-US" sz="4500" b="1">
                <a:latin typeface=".VnAvant" pitchFamily="34" charset="0"/>
              </a:rPr>
              <a:t>å ë </a:t>
            </a:r>
            <a:r>
              <a:rPr lang="en-US" sz="4500" b="1" dirty="0" err="1">
                <a:latin typeface=".VnAvant" pitchFamily="34" charset="0"/>
              </a:rPr>
              <a:t>tñ</a:t>
            </a:r>
            <a:r>
              <a:rPr lang="en-US" sz="4500" b="1" dirty="0">
                <a:latin typeface=".VnAvant" pitchFamily="34" charset="0"/>
              </a:rPr>
              <a:t>.  Hµ </a:t>
            </a:r>
            <a:r>
              <a:rPr lang="en-US" sz="4500" b="1" dirty="0" err="1">
                <a:latin typeface=".VnAvant" pitchFamily="34" charset="0"/>
              </a:rPr>
              <a:t>nhæ</a:t>
            </a:r>
            <a:r>
              <a:rPr lang="en-US" sz="4500" b="1" dirty="0">
                <a:latin typeface=".VnAvant" pitchFamily="34" charset="0"/>
              </a:rPr>
              <a:t> ®¸m </a:t>
            </a:r>
            <a:r>
              <a:rPr lang="en-US" sz="4500" b="1" dirty="0" err="1">
                <a:latin typeface=".VnAvant" pitchFamily="34" charset="0"/>
              </a:rPr>
              <a:t>cá</a:t>
            </a:r>
            <a:r>
              <a:rPr lang="en-US" sz="4500" b="1" dirty="0">
                <a:latin typeface=".VnAvant" pitchFamily="34" charset="0"/>
              </a:rPr>
              <a:t> um </a:t>
            </a:r>
            <a:r>
              <a:rPr lang="en-US" sz="4500" b="1" dirty="0" err="1">
                <a:latin typeface=".VnAvant" pitchFamily="34" charset="0"/>
              </a:rPr>
              <a:t>tïm</a:t>
            </a:r>
            <a:r>
              <a:rPr lang="en-US" sz="4500" b="1" dirty="0">
                <a:latin typeface=".VnAvant" pitchFamily="34" charset="0"/>
              </a:rPr>
              <a:t> </a:t>
            </a:r>
            <a:r>
              <a:rPr lang="en-US" sz="4500" b="1">
                <a:latin typeface=".VnAvant" pitchFamily="34" charset="0"/>
              </a:rPr>
              <a:t>ë ngâ.</a:t>
            </a:r>
            <a:endParaRPr lang="en-US" sz="4500" b="1" dirty="0"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500" b="1">
                <a:latin typeface=".VnAvant" pitchFamily="34" charset="0"/>
              </a:rPr>
              <a:t>     Cã </a:t>
            </a:r>
            <a:r>
              <a:rPr lang="en-US" sz="4500" b="1" dirty="0" err="1">
                <a:latin typeface=".VnAvant" pitchFamily="34" charset="0"/>
              </a:rPr>
              <a:t>h«m</a:t>
            </a:r>
            <a:r>
              <a:rPr lang="en-US" sz="4500" b="1" dirty="0">
                <a:latin typeface=".VnAvant" pitchFamily="34" charset="0"/>
              </a:rPr>
              <a:t>, Hµ </a:t>
            </a:r>
            <a:r>
              <a:rPr lang="en-US" sz="4500" b="1" dirty="0" err="1">
                <a:latin typeface=".VnAvant" pitchFamily="34" charset="0"/>
              </a:rPr>
              <a:t>gióp</a:t>
            </a:r>
            <a:r>
              <a:rPr lang="en-US" sz="4500" b="1" dirty="0">
                <a:latin typeface=".VnAvant" pitchFamily="34" charset="0"/>
              </a:rPr>
              <a:t> bµ </a:t>
            </a:r>
            <a:r>
              <a:rPr lang="en-US" sz="4500" b="1" dirty="0" err="1">
                <a:latin typeface=".VnAvant" pitchFamily="34" charset="0"/>
              </a:rPr>
              <a:t>ch÷a</a:t>
            </a:r>
            <a:r>
              <a:rPr lang="en-US" sz="4500" b="1" dirty="0">
                <a:latin typeface=".VnAvant" pitchFamily="34" charset="0"/>
              </a:rPr>
              <a:t> </a:t>
            </a:r>
            <a:r>
              <a:rPr lang="en-US" sz="4500" b="1" dirty="0" err="1">
                <a:latin typeface=".VnAvant" pitchFamily="34" charset="0"/>
              </a:rPr>
              <a:t>mò</a:t>
            </a:r>
            <a:r>
              <a:rPr lang="en-US" sz="4500" b="1" dirty="0">
                <a:latin typeface=".VnAvant" pitchFamily="34" charset="0"/>
              </a:rPr>
              <a:t> </a:t>
            </a:r>
            <a:r>
              <a:rPr lang="en-US" sz="4500" b="1" dirty="0" err="1">
                <a:latin typeface=".VnAvant" pitchFamily="34" charset="0"/>
              </a:rPr>
              <a:t>cho</a:t>
            </a:r>
            <a:r>
              <a:rPr lang="en-US" sz="4500" b="1" dirty="0">
                <a:latin typeface=".VnAvant" pitchFamily="34" charset="0"/>
              </a:rPr>
              <a:t> </a:t>
            </a:r>
            <a:r>
              <a:rPr lang="en-US" sz="4500" b="1" dirty="0" err="1">
                <a:latin typeface=".VnAvant" pitchFamily="34" charset="0"/>
              </a:rPr>
              <a:t>bóp</a:t>
            </a:r>
            <a:r>
              <a:rPr lang="en-US" sz="4500" b="1" dirty="0">
                <a:latin typeface=".VnAvant" pitchFamily="34" charset="0"/>
              </a:rPr>
              <a:t> bª</a:t>
            </a:r>
            <a:r>
              <a:rPr lang="en-US" sz="4500" b="1">
                <a:latin typeface=".VnAvant" pitchFamily="34" charset="0"/>
              </a:rPr>
              <a:t>. Ng</a:t>
            </a:r>
            <a:r>
              <a:rPr lang="en-US" sz="4500" b="1" dirty="0">
                <a:latin typeface=".VnAvant" pitchFamily="34" charset="0"/>
              </a:rPr>
              <a:t>¾m Hµ </a:t>
            </a:r>
            <a:r>
              <a:rPr lang="en-US" sz="4500" b="1" dirty="0" err="1">
                <a:latin typeface=".VnAvant" pitchFamily="34" charset="0"/>
              </a:rPr>
              <a:t>ch¨m</a:t>
            </a:r>
            <a:r>
              <a:rPr lang="en-US" sz="4500" b="1" dirty="0">
                <a:latin typeface=".VnAvant" pitchFamily="34" charset="0"/>
              </a:rPr>
              <a:t> </a:t>
            </a:r>
            <a:r>
              <a:rPr lang="en-US" sz="4500" b="1" err="1">
                <a:latin typeface=".VnAvant" pitchFamily="34" charset="0"/>
              </a:rPr>
              <a:t>chó</a:t>
            </a:r>
            <a:r>
              <a:rPr lang="en-US" sz="4500" b="1">
                <a:latin typeface=".VnAvant" pitchFamily="34" charset="0"/>
              </a:rPr>
              <a:t> ®­</a:t>
            </a:r>
            <a:r>
              <a:rPr lang="en-US" sz="4800" b="1">
                <a:latin typeface=".VnAvant" pitchFamily="34" charset="0"/>
              </a:rPr>
              <a:t>ư</a:t>
            </a:r>
            <a:r>
              <a:rPr lang="en-US" sz="4500" b="1">
                <a:latin typeface=".VnAvant" pitchFamily="34" charset="0"/>
              </a:rPr>
              <a:t>a </a:t>
            </a:r>
            <a:r>
              <a:rPr lang="en-US" sz="4500" b="1" dirty="0" err="1">
                <a:latin typeface=".VnAvant" pitchFamily="34" charset="0"/>
              </a:rPr>
              <a:t>chØ</a:t>
            </a:r>
            <a:r>
              <a:rPr lang="en-US" sz="4500" b="1" dirty="0">
                <a:latin typeface=".VnAvant" pitchFamily="34" charset="0"/>
              </a:rPr>
              <a:t> qua </a:t>
            </a:r>
            <a:r>
              <a:rPr lang="en-US" sz="4500" b="1" dirty="0" err="1">
                <a:latin typeface=".VnAvant" pitchFamily="34" charset="0"/>
              </a:rPr>
              <a:t>lç</a:t>
            </a:r>
            <a:r>
              <a:rPr lang="en-US" sz="4500" b="1" dirty="0">
                <a:latin typeface=".VnAvant" pitchFamily="34" charset="0"/>
              </a:rPr>
              <a:t> </a:t>
            </a:r>
            <a:r>
              <a:rPr lang="en-US" sz="4500" b="1" dirty="0" err="1">
                <a:latin typeface=".VnAvant" pitchFamily="34" charset="0"/>
              </a:rPr>
              <a:t>kim</a:t>
            </a:r>
            <a:r>
              <a:rPr lang="en-US" sz="4500" b="1" dirty="0">
                <a:latin typeface=".VnAvant" pitchFamily="34" charset="0"/>
              </a:rPr>
              <a:t>, </a:t>
            </a:r>
            <a:r>
              <a:rPr lang="en-US" sz="4500" b="1">
                <a:latin typeface=".VnAvant" pitchFamily="34" charset="0"/>
              </a:rPr>
              <a:t>bµ tñm </a:t>
            </a:r>
            <a:r>
              <a:rPr lang="en-US" sz="4500" b="1" dirty="0" err="1">
                <a:latin typeface=".VnAvant" pitchFamily="34" charset="0"/>
              </a:rPr>
              <a:t>tØm</a:t>
            </a:r>
            <a:r>
              <a:rPr lang="en-US" sz="4500" b="1">
                <a:latin typeface=".VnAvant" pitchFamily="34" charset="0"/>
              </a:rPr>
              <a:t>: “Hµ </a:t>
            </a:r>
            <a:r>
              <a:rPr lang="en-US" sz="4500" b="1" dirty="0" err="1">
                <a:latin typeface=".VnAvant" pitchFamily="34" charset="0"/>
              </a:rPr>
              <a:t>cña</a:t>
            </a:r>
            <a:r>
              <a:rPr lang="en-US" sz="4500" b="1" dirty="0">
                <a:latin typeface=".VnAvant" pitchFamily="34" charset="0"/>
              </a:rPr>
              <a:t> bµ </a:t>
            </a:r>
            <a:r>
              <a:rPr lang="en-US" sz="4500" b="1" err="1">
                <a:latin typeface=".VnAvant" pitchFamily="34" charset="0"/>
              </a:rPr>
              <a:t>ngé</a:t>
            </a:r>
            <a:r>
              <a:rPr lang="en-US" sz="4500" b="1">
                <a:latin typeface=".VnAvant" pitchFamily="34" charset="0"/>
              </a:rPr>
              <a:t> qu</a:t>
            </a: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4500" b="1">
                <a:latin typeface=".VnAvant" pitchFamily="34" charset="0"/>
              </a:rPr>
              <a:t>!”.</a:t>
            </a:r>
            <a:endParaRPr lang="en-US" sz="4500" b="1" dirty="0">
              <a:latin typeface=".VnAvant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5800" y="762000"/>
            <a:ext cx="38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rial" pitchFamily="34" charset="0"/>
              </a:rPr>
              <a:t>1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85800" y="2819400"/>
            <a:ext cx="38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.VnArial" pitchFamily="34" charset="0"/>
              </a:rPr>
              <a:t>2 </a:t>
            </a:r>
            <a:endParaRPr lang="en-US" sz="4000" b="1" dirty="0">
              <a:solidFill>
                <a:srgbClr val="FF0000"/>
              </a:solidFill>
              <a:latin typeface=".VnArial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5400000">
            <a:off x="11201400" y="2362200"/>
            <a:ext cx="457200" cy="15240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11277600" y="2362200"/>
            <a:ext cx="457200" cy="15240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11125200" y="5486400"/>
            <a:ext cx="457200" cy="15240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11201400" y="5486400"/>
            <a:ext cx="457200" cy="15240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28600" y="145256"/>
            <a:ext cx="11811000" cy="5919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.VnAvant" pitchFamily="34" charset="0"/>
              </a:rPr>
              <a:t>Bµ </a:t>
            </a:r>
            <a:r>
              <a:rPr lang="en-US" sz="4500" b="1">
                <a:solidFill>
                  <a:srgbClr val="FF0000"/>
                </a:solidFill>
                <a:latin typeface=".VnAvant" pitchFamily="34" charset="0"/>
              </a:rPr>
              <a:t>vµ Hµ</a:t>
            </a:r>
            <a:endParaRPr lang="en-US" sz="4500" dirty="0">
              <a:solidFill>
                <a:srgbClr val="FF000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500" b="1">
                <a:latin typeface=".VnAvant" pitchFamily="34" charset="0"/>
              </a:rPr>
              <a:t>     Hµ </a:t>
            </a:r>
            <a:r>
              <a:rPr lang="en-US" sz="4500" b="1" dirty="0" err="1">
                <a:latin typeface=".VnAvant" pitchFamily="34" charset="0"/>
              </a:rPr>
              <a:t>nhá</a:t>
            </a:r>
            <a:r>
              <a:rPr lang="en-US" sz="4500" b="1" dirty="0">
                <a:latin typeface=".VnAvant" pitchFamily="34" charset="0"/>
              </a:rPr>
              <a:t> mµ </a:t>
            </a:r>
            <a:r>
              <a:rPr lang="en-US" sz="4500" b="1" dirty="0" err="1">
                <a:latin typeface=".VnAvant" pitchFamily="34" charset="0"/>
              </a:rPr>
              <a:t>ch¨m</a:t>
            </a:r>
            <a:r>
              <a:rPr lang="en-US" sz="4500" b="1" dirty="0">
                <a:latin typeface=".VnAvant" pitchFamily="34" charset="0"/>
              </a:rPr>
              <a:t> </a:t>
            </a:r>
            <a:r>
              <a:rPr lang="en-US" sz="4500" b="1" dirty="0" err="1">
                <a:latin typeface=".VnAvant" pitchFamily="34" charset="0"/>
              </a:rPr>
              <a:t>chØ</a:t>
            </a:r>
            <a:r>
              <a:rPr lang="en-US" sz="4500" b="1" dirty="0">
                <a:latin typeface=".VnAvant" pitchFamily="34" charset="0"/>
              </a:rPr>
              <a:t>.  Hµ </a:t>
            </a:r>
            <a:r>
              <a:rPr lang="en-US" sz="4500" b="1" dirty="0" err="1">
                <a:latin typeface=".VnAvant" pitchFamily="34" charset="0"/>
              </a:rPr>
              <a:t>gióp</a:t>
            </a:r>
            <a:r>
              <a:rPr lang="en-US" sz="4500" b="1" dirty="0">
                <a:latin typeface=".VnAvant" pitchFamily="34" charset="0"/>
              </a:rPr>
              <a:t> bµ </a:t>
            </a:r>
            <a:r>
              <a:rPr lang="en-US" sz="4500" b="1" dirty="0" err="1">
                <a:latin typeface=".VnAvant" pitchFamily="34" charset="0"/>
              </a:rPr>
              <a:t>xÕp</a:t>
            </a:r>
            <a:r>
              <a:rPr lang="en-US" sz="4500" b="1" dirty="0">
                <a:latin typeface=".VnAvant" pitchFamily="34" charset="0"/>
              </a:rPr>
              <a:t> ®</a:t>
            </a:r>
            <a:r>
              <a:rPr lang="en-US" sz="4500" b="1">
                <a:latin typeface=".VnAvant" pitchFamily="34" charset="0"/>
              </a:rPr>
              <a:t>å ë </a:t>
            </a:r>
            <a:r>
              <a:rPr lang="en-US" sz="4500" b="1" dirty="0" err="1">
                <a:latin typeface=".VnAvant" pitchFamily="34" charset="0"/>
              </a:rPr>
              <a:t>tñ</a:t>
            </a:r>
            <a:r>
              <a:rPr lang="en-US" sz="4500" b="1" dirty="0">
                <a:latin typeface=".VnAvant" pitchFamily="34" charset="0"/>
              </a:rPr>
              <a:t>.  Hµ </a:t>
            </a:r>
            <a:r>
              <a:rPr lang="en-US" sz="4500" b="1" dirty="0" err="1">
                <a:latin typeface=".VnAvant" pitchFamily="34" charset="0"/>
              </a:rPr>
              <a:t>nhæ</a:t>
            </a:r>
            <a:r>
              <a:rPr lang="en-US" sz="4500" b="1" dirty="0">
                <a:latin typeface=".VnAvant" pitchFamily="34" charset="0"/>
              </a:rPr>
              <a:t> ®¸m </a:t>
            </a:r>
            <a:r>
              <a:rPr lang="en-US" sz="4500" b="1" dirty="0" err="1">
                <a:latin typeface=".VnAvant" pitchFamily="34" charset="0"/>
              </a:rPr>
              <a:t>cá</a:t>
            </a:r>
            <a:r>
              <a:rPr lang="en-US" sz="4500" b="1" dirty="0">
                <a:latin typeface=".VnAvant" pitchFamily="34" charset="0"/>
              </a:rPr>
              <a:t> um </a:t>
            </a:r>
            <a:r>
              <a:rPr lang="en-US" sz="4500" b="1" dirty="0" err="1">
                <a:latin typeface=".VnAvant" pitchFamily="34" charset="0"/>
              </a:rPr>
              <a:t>tïm</a:t>
            </a:r>
            <a:r>
              <a:rPr lang="en-US" sz="4500" b="1" dirty="0">
                <a:latin typeface=".VnAvant" pitchFamily="34" charset="0"/>
              </a:rPr>
              <a:t> </a:t>
            </a:r>
            <a:r>
              <a:rPr lang="en-US" sz="4500" b="1">
                <a:latin typeface=".VnAvant" pitchFamily="34" charset="0"/>
              </a:rPr>
              <a:t>ë ngâ.</a:t>
            </a:r>
            <a:endParaRPr lang="en-US" sz="4500" b="1" dirty="0"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500" b="1">
                <a:latin typeface=".VnAvant" pitchFamily="34" charset="0"/>
              </a:rPr>
              <a:t>     Cã </a:t>
            </a:r>
            <a:r>
              <a:rPr lang="en-US" sz="4500" b="1" dirty="0" err="1">
                <a:latin typeface=".VnAvant" pitchFamily="34" charset="0"/>
              </a:rPr>
              <a:t>h«m</a:t>
            </a:r>
            <a:r>
              <a:rPr lang="en-US" sz="4500" b="1" dirty="0">
                <a:latin typeface=".VnAvant" pitchFamily="34" charset="0"/>
              </a:rPr>
              <a:t>, Hµ </a:t>
            </a:r>
            <a:r>
              <a:rPr lang="en-US" sz="4500" b="1" dirty="0" err="1">
                <a:latin typeface=".VnAvant" pitchFamily="34" charset="0"/>
              </a:rPr>
              <a:t>gióp</a:t>
            </a:r>
            <a:r>
              <a:rPr lang="en-US" sz="4500" b="1" dirty="0">
                <a:latin typeface=".VnAvant" pitchFamily="34" charset="0"/>
              </a:rPr>
              <a:t> bµ </a:t>
            </a:r>
            <a:r>
              <a:rPr lang="en-US" sz="4500" b="1" dirty="0" err="1">
                <a:latin typeface=".VnAvant" pitchFamily="34" charset="0"/>
              </a:rPr>
              <a:t>ch÷a</a:t>
            </a:r>
            <a:r>
              <a:rPr lang="en-US" sz="4500" b="1" dirty="0">
                <a:latin typeface=".VnAvant" pitchFamily="34" charset="0"/>
              </a:rPr>
              <a:t> </a:t>
            </a:r>
            <a:r>
              <a:rPr lang="en-US" sz="4500" b="1" dirty="0" err="1">
                <a:latin typeface=".VnAvant" pitchFamily="34" charset="0"/>
              </a:rPr>
              <a:t>mò</a:t>
            </a:r>
            <a:r>
              <a:rPr lang="en-US" sz="4500" b="1" dirty="0">
                <a:latin typeface=".VnAvant" pitchFamily="34" charset="0"/>
              </a:rPr>
              <a:t> </a:t>
            </a:r>
            <a:r>
              <a:rPr lang="en-US" sz="4500" b="1" dirty="0" err="1">
                <a:latin typeface=".VnAvant" pitchFamily="34" charset="0"/>
              </a:rPr>
              <a:t>cho</a:t>
            </a:r>
            <a:r>
              <a:rPr lang="en-US" sz="4500" b="1" dirty="0">
                <a:latin typeface=".VnAvant" pitchFamily="34" charset="0"/>
              </a:rPr>
              <a:t> </a:t>
            </a:r>
            <a:r>
              <a:rPr lang="en-US" sz="4500" b="1" dirty="0" err="1">
                <a:latin typeface=".VnAvant" pitchFamily="34" charset="0"/>
              </a:rPr>
              <a:t>bóp</a:t>
            </a:r>
            <a:r>
              <a:rPr lang="en-US" sz="4500" b="1" dirty="0">
                <a:latin typeface=".VnAvant" pitchFamily="34" charset="0"/>
              </a:rPr>
              <a:t> bª</a:t>
            </a:r>
            <a:r>
              <a:rPr lang="en-US" sz="4500" b="1">
                <a:latin typeface=".VnAvant" pitchFamily="34" charset="0"/>
              </a:rPr>
              <a:t>. Ng</a:t>
            </a:r>
            <a:r>
              <a:rPr lang="en-US" sz="4500" b="1" dirty="0">
                <a:latin typeface=".VnAvant" pitchFamily="34" charset="0"/>
              </a:rPr>
              <a:t>¾m Hµ </a:t>
            </a:r>
            <a:r>
              <a:rPr lang="en-US" sz="4500" b="1" dirty="0" err="1">
                <a:latin typeface=".VnAvant" pitchFamily="34" charset="0"/>
              </a:rPr>
              <a:t>ch¨m</a:t>
            </a:r>
            <a:r>
              <a:rPr lang="en-US" sz="4500" b="1" dirty="0">
                <a:latin typeface=".VnAvant" pitchFamily="34" charset="0"/>
              </a:rPr>
              <a:t> </a:t>
            </a:r>
            <a:r>
              <a:rPr lang="en-US" sz="4500" b="1" err="1">
                <a:latin typeface=".VnAvant" pitchFamily="34" charset="0"/>
              </a:rPr>
              <a:t>chó</a:t>
            </a:r>
            <a:r>
              <a:rPr lang="en-US" sz="4500" b="1">
                <a:latin typeface=".VnAvant" pitchFamily="34" charset="0"/>
              </a:rPr>
              <a:t> ®</a:t>
            </a:r>
            <a:r>
              <a:rPr lang="en-US" sz="4800" b="1">
                <a:latin typeface=".VnAvant" pitchFamily="34" charset="0"/>
              </a:rPr>
              <a:t>ư</a:t>
            </a:r>
            <a:r>
              <a:rPr lang="en-US" sz="4500" b="1">
                <a:latin typeface=".VnAvant" pitchFamily="34" charset="0"/>
              </a:rPr>
              <a:t>­</a:t>
            </a:r>
            <a:r>
              <a:rPr lang="en-US" sz="4500" b="1" dirty="0">
                <a:latin typeface=".VnAvant" pitchFamily="34" charset="0"/>
              </a:rPr>
              <a:t>a </a:t>
            </a:r>
            <a:r>
              <a:rPr lang="en-US" sz="4500" b="1" dirty="0" err="1">
                <a:latin typeface=".VnAvant" pitchFamily="34" charset="0"/>
              </a:rPr>
              <a:t>chØ</a:t>
            </a:r>
            <a:r>
              <a:rPr lang="en-US" sz="4500" b="1" dirty="0">
                <a:latin typeface=".VnAvant" pitchFamily="34" charset="0"/>
              </a:rPr>
              <a:t> qua </a:t>
            </a:r>
            <a:r>
              <a:rPr lang="en-US" sz="4500" b="1" dirty="0" err="1">
                <a:latin typeface=".VnAvant" pitchFamily="34" charset="0"/>
              </a:rPr>
              <a:t>lç</a:t>
            </a:r>
            <a:r>
              <a:rPr lang="en-US" sz="4500" b="1" dirty="0">
                <a:latin typeface=".VnAvant" pitchFamily="34" charset="0"/>
              </a:rPr>
              <a:t> </a:t>
            </a:r>
            <a:r>
              <a:rPr lang="en-US" sz="4500" b="1" dirty="0" err="1">
                <a:latin typeface=".VnAvant" pitchFamily="34" charset="0"/>
              </a:rPr>
              <a:t>kim</a:t>
            </a:r>
            <a:r>
              <a:rPr lang="en-US" sz="4500" b="1" dirty="0">
                <a:latin typeface=".VnAvant" pitchFamily="34" charset="0"/>
              </a:rPr>
              <a:t>, </a:t>
            </a:r>
            <a:r>
              <a:rPr lang="en-US" sz="4500" b="1">
                <a:latin typeface=".VnAvant" pitchFamily="34" charset="0"/>
              </a:rPr>
              <a:t>bµ tñm </a:t>
            </a:r>
            <a:r>
              <a:rPr lang="en-US" sz="4500" b="1" dirty="0" err="1">
                <a:latin typeface=".VnAvant" pitchFamily="34" charset="0"/>
              </a:rPr>
              <a:t>tØm</a:t>
            </a:r>
            <a:r>
              <a:rPr lang="en-US" sz="4500" b="1">
                <a:latin typeface=".VnAvant" pitchFamily="34" charset="0"/>
              </a:rPr>
              <a:t>: “Hµ </a:t>
            </a:r>
            <a:r>
              <a:rPr lang="en-US" sz="4500" b="1" dirty="0" err="1">
                <a:latin typeface=".VnAvant" pitchFamily="34" charset="0"/>
              </a:rPr>
              <a:t>cña</a:t>
            </a:r>
            <a:r>
              <a:rPr lang="en-US" sz="4500" b="1" dirty="0">
                <a:latin typeface=".VnAvant" pitchFamily="34" charset="0"/>
              </a:rPr>
              <a:t> bµ </a:t>
            </a:r>
            <a:r>
              <a:rPr lang="en-US" sz="4500" b="1" err="1">
                <a:latin typeface=".VnAvant" pitchFamily="34" charset="0"/>
              </a:rPr>
              <a:t>ngé</a:t>
            </a:r>
            <a:r>
              <a:rPr lang="en-US" sz="4500" b="1">
                <a:latin typeface=".VnAvant" pitchFamily="34" charset="0"/>
              </a:rPr>
              <a:t> qu</a:t>
            </a: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4500" b="1">
                <a:latin typeface=".VnAvant" pitchFamily="34" charset="0"/>
              </a:rPr>
              <a:t>!”.</a:t>
            </a:r>
            <a:endParaRPr lang="en-US" sz="4500" b="1" dirty="0">
              <a:latin typeface=".VnAvant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F7240D-3870-E554-41A1-2E8BE9F6746E}"/>
              </a:ext>
            </a:extLst>
          </p:cNvPr>
          <p:cNvSpPr/>
          <p:nvPr/>
        </p:nvSpPr>
        <p:spPr>
          <a:xfrm>
            <a:off x="5943600" y="6083405"/>
            <a:ext cx="762000" cy="6858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A12866-02D9-965A-64AD-E5D7D94BC493}"/>
              </a:ext>
            </a:extLst>
          </p:cNvPr>
          <p:cNvSpPr/>
          <p:nvPr/>
        </p:nvSpPr>
        <p:spPr>
          <a:xfrm>
            <a:off x="4648200" y="6255544"/>
            <a:ext cx="457200" cy="457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614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4F05641-4A96-4EDD-8E5B-25B18DEFD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946" y="5407574"/>
            <a:ext cx="1718441" cy="167902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81884" y="1395316"/>
            <a:ext cx="5137916" cy="8144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000" dirty="0">
                <a:latin typeface="UTM Avo" panose="02040603050506020204" pitchFamily="18" charset="0"/>
              </a:rPr>
              <a:t>? </a:t>
            </a:r>
            <a:r>
              <a:rPr lang="en-US" sz="5000" dirty="0" err="1">
                <a:latin typeface="UTM Avo" panose="02040603050506020204" pitchFamily="18" charset="0"/>
              </a:rPr>
              <a:t>Ghép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đúng</a:t>
            </a:r>
            <a:endParaRPr lang="en-US" sz="5000" dirty="0">
              <a:latin typeface="UTM Avo" panose="020406030505060202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3145889"/>
            <a:ext cx="3505200" cy="8144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rgbClr val="0000FF"/>
                </a:solidFill>
                <a:latin typeface="UTM Avo" panose="02040603050506020204" pitchFamily="18" charset="0"/>
              </a:rPr>
              <a:t>a) </a:t>
            </a:r>
            <a:r>
              <a:rPr lang="en-US" sz="4800" dirty="0" err="1">
                <a:solidFill>
                  <a:srgbClr val="0000FF"/>
                </a:solidFill>
                <a:latin typeface="UTM Avo" panose="02040603050506020204" pitchFamily="18" charset="0"/>
              </a:rPr>
              <a:t>Hà</a:t>
            </a:r>
            <a:endParaRPr lang="en-US" sz="48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33289" y="4415660"/>
            <a:ext cx="3481511" cy="8144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rgbClr val="0000FF"/>
                </a:solidFill>
                <a:latin typeface="UTM Avo" panose="02040603050506020204" pitchFamily="18" charset="0"/>
              </a:rPr>
              <a:t>b) </a:t>
            </a:r>
            <a:r>
              <a:rPr lang="en-US" sz="4800" dirty="0" err="1">
                <a:solidFill>
                  <a:srgbClr val="0000FF"/>
                </a:solidFill>
                <a:latin typeface="UTM Avo" panose="02040603050506020204" pitchFamily="18" charset="0"/>
              </a:rPr>
              <a:t>Bà</a:t>
            </a:r>
            <a:endParaRPr lang="en-US" sz="48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866884" y="3124200"/>
            <a:ext cx="6248916" cy="81448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UTM Avo" panose="02040603050506020204" pitchFamily="18" charset="0"/>
              </a:rPr>
              <a:t>1) </a:t>
            </a:r>
            <a:r>
              <a:rPr lang="en-US" sz="4800" dirty="0" err="1">
                <a:latin typeface="UTM Avo" panose="02040603050506020204" pitchFamily="18" charset="0"/>
              </a:rPr>
              <a:t>ngắm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Hà</a:t>
            </a:r>
            <a:r>
              <a:rPr lang="en-US" sz="4800" dirty="0">
                <a:latin typeface="UTM Avo" panose="02040603050506020204" pitchFamily="18" charset="0"/>
              </a:rPr>
              <a:t>, </a:t>
            </a:r>
            <a:r>
              <a:rPr lang="en-US" sz="4800" dirty="0" err="1">
                <a:latin typeface="UTM Avo" panose="02040603050506020204" pitchFamily="18" charset="0"/>
              </a:rPr>
              <a:t>tủm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tỉm</a:t>
            </a:r>
            <a:r>
              <a:rPr lang="en-US" sz="48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866884" y="4415660"/>
            <a:ext cx="6248916" cy="81448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UTM Avo" panose="02040603050506020204" pitchFamily="18" charset="0"/>
              </a:rPr>
              <a:t>2) </a:t>
            </a:r>
            <a:r>
              <a:rPr lang="en-US" sz="4800" dirty="0" err="1">
                <a:latin typeface="UTM Avo" panose="02040603050506020204" pitchFamily="18" charset="0"/>
              </a:rPr>
              <a:t>Chăm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chỉ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giúp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bà</a:t>
            </a:r>
            <a:r>
              <a:rPr lang="en-US" sz="48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3619C1-FA3D-09FE-6B03-F4D9E7752003}"/>
              </a:ext>
            </a:extLst>
          </p:cNvPr>
          <p:cNvSpPr txBox="1"/>
          <p:nvPr/>
        </p:nvSpPr>
        <p:spPr>
          <a:xfrm>
            <a:off x="3276600" y="101034"/>
            <a:ext cx="5638800" cy="646321"/>
          </a:xfrm>
          <a:prstGeom prst="rect">
            <a:avLst/>
          </a:prstGeom>
          <a:solidFill>
            <a:srgbClr val="FFFF00"/>
          </a:solidFill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T×m</a:t>
            </a:r>
            <a:r>
              <a:rPr lang="en-US" sz="36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600" b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hiÓu</a:t>
            </a:r>
            <a:r>
              <a:rPr lang="en-US" sz="36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600" b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bµi</a:t>
            </a:r>
            <a:endParaRPr lang="en-US" sz="3600" b="1" u="sng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04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5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5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D4CD90-FE85-CE23-EC25-8D4037D8EFC3}"/>
              </a:ext>
            </a:extLst>
          </p:cNvPr>
          <p:cNvSpPr txBox="1"/>
          <p:nvPr/>
        </p:nvSpPr>
        <p:spPr>
          <a:xfrm>
            <a:off x="228600" y="145256"/>
            <a:ext cx="11811000" cy="5919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.VnAvant" pitchFamily="34" charset="0"/>
              </a:rPr>
              <a:t>Bµ </a:t>
            </a:r>
            <a:r>
              <a:rPr lang="en-US" sz="4500" b="1">
                <a:solidFill>
                  <a:srgbClr val="FF0000"/>
                </a:solidFill>
                <a:latin typeface=".VnAvant" pitchFamily="34" charset="0"/>
              </a:rPr>
              <a:t>vµ Hµ</a:t>
            </a:r>
            <a:endParaRPr lang="en-US" sz="4500" dirty="0">
              <a:solidFill>
                <a:srgbClr val="FF000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500" b="1">
                <a:latin typeface=".VnAvant" pitchFamily="34" charset="0"/>
              </a:rPr>
              <a:t>     Hµ </a:t>
            </a:r>
            <a:r>
              <a:rPr lang="en-US" sz="4500" b="1" dirty="0" err="1">
                <a:latin typeface=".VnAvant" pitchFamily="34" charset="0"/>
              </a:rPr>
              <a:t>nhá</a:t>
            </a:r>
            <a:r>
              <a:rPr lang="en-US" sz="4500" b="1" dirty="0">
                <a:latin typeface=".VnAvant" pitchFamily="34" charset="0"/>
              </a:rPr>
              <a:t> mµ </a:t>
            </a:r>
            <a:r>
              <a:rPr lang="en-US" sz="4500" b="1" dirty="0" err="1">
                <a:latin typeface=".VnAvant" pitchFamily="34" charset="0"/>
              </a:rPr>
              <a:t>ch¨m</a:t>
            </a:r>
            <a:r>
              <a:rPr lang="en-US" sz="4500" b="1" dirty="0">
                <a:latin typeface=".VnAvant" pitchFamily="34" charset="0"/>
              </a:rPr>
              <a:t> </a:t>
            </a:r>
            <a:r>
              <a:rPr lang="en-US" sz="4500" b="1" dirty="0" err="1">
                <a:latin typeface=".VnAvant" pitchFamily="34" charset="0"/>
              </a:rPr>
              <a:t>chØ</a:t>
            </a:r>
            <a:r>
              <a:rPr lang="en-US" sz="4500" b="1" dirty="0">
                <a:latin typeface=".VnAvant" pitchFamily="34" charset="0"/>
              </a:rPr>
              <a:t>.  Hµ </a:t>
            </a:r>
            <a:r>
              <a:rPr lang="en-US" sz="4500" b="1" dirty="0" err="1">
                <a:latin typeface=".VnAvant" pitchFamily="34" charset="0"/>
              </a:rPr>
              <a:t>gióp</a:t>
            </a:r>
            <a:r>
              <a:rPr lang="en-US" sz="4500" b="1" dirty="0">
                <a:latin typeface=".VnAvant" pitchFamily="34" charset="0"/>
              </a:rPr>
              <a:t> bµ </a:t>
            </a:r>
            <a:r>
              <a:rPr lang="en-US" sz="4500" b="1" dirty="0" err="1">
                <a:latin typeface=".VnAvant" pitchFamily="34" charset="0"/>
              </a:rPr>
              <a:t>xÕp</a:t>
            </a:r>
            <a:r>
              <a:rPr lang="en-US" sz="4500" b="1" dirty="0">
                <a:latin typeface=".VnAvant" pitchFamily="34" charset="0"/>
              </a:rPr>
              <a:t> ®</a:t>
            </a:r>
            <a:r>
              <a:rPr lang="en-US" sz="4500" b="1">
                <a:latin typeface=".VnAvant" pitchFamily="34" charset="0"/>
              </a:rPr>
              <a:t>å ë </a:t>
            </a:r>
            <a:r>
              <a:rPr lang="en-US" sz="4500" b="1" dirty="0" err="1">
                <a:latin typeface=".VnAvant" pitchFamily="34" charset="0"/>
              </a:rPr>
              <a:t>tñ</a:t>
            </a:r>
            <a:r>
              <a:rPr lang="en-US" sz="4500" b="1" dirty="0">
                <a:latin typeface=".VnAvant" pitchFamily="34" charset="0"/>
              </a:rPr>
              <a:t>.  Hµ </a:t>
            </a:r>
            <a:r>
              <a:rPr lang="en-US" sz="4500" b="1" dirty="0" err="1">
                <a:latin typeface=".VnAvant" pitchFamily="34" charset="0"/>
              </a:rPr>
              <a:t>nhæ</a:t>
            </a:r>
            <a:r>
              <a:rPr lang="en-US" sz="4500" b="1" dirty="0">
                <a:latin typeface=".VnAvant" pitchFamily="34" charset="0"/>
              </a:rPr>
              <a:t> ®¸m </a:t>
            </a:r>
            <a:r>
              <a:rPr lang="en-US" sz="4500" b="1" dirty="0" err="1">
                <a:latin typeface=".VnAvant" pitchFamily="34" charset="0"/>
              </a:rPr>
              <a:t>cá</a:t>
            </a:r>
            <a:r>
              <a:rPr lang="en-US" sz="4500" b="1" dirty="0">
                <a:latin typeface=".VnAvant" pitchFamily="34" charset="0"/>
              </a:rPr>
              <a:t> um </a:t>
            </a:r>
            <a:r>
              <a:rPr lang="en-US" sz="4500" b="1" dirty="0" err="1">
                <a:latin typeface=".VnAvant" pitchFamily="34" charset="0"/>
              </a:rPr>
              <a:t>tïm</a:t>
            </a:r>
            <a:r>
              <a:rPr lang="en-US" sz="4500" b="1" dirty="0">
                <a:latin typeface=".VnAvant" pitchFamily="34" charset="0"/>
              </a:rPr>
              <a:t> </a:t>
            </a:r>
            <a:r>
              <a:rPr lang="en-US" sz="4500" b="1">
                <a:latin typeface=".VnAvant" pitchFamily="34" charset="0"/>
              </a:rPr>
              <a:t>ë ngâ.</a:t>
            </a:r>
            <a:endParaRPr lang="en-US" sz="4500" b="1" dirty="0"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500" b="1">
                <a:latin typeface=".VnAvant" pitchFamily="34" charset="0"/>
              </a:rPr>
              <a:t>     Cã </a:t>
            </a:r>
            <a:r>
              <a:rPr lang="en-US" sz="4500" b="1" dirty="0" err="1">
                <a:latin typeface=".VnAvant" pitchFamily="34" charset="0"/>
              </a:rPr>
              <a:t>h«m</a:t>
            </a:r>
            <a:r>
              <a:rPr lang="en-US" sz="4500" b="1" dirty="0">
                <a:latin typeface=".VnAvant" pitchFamily="34" charset="0"/>
              </a:rPr>
              <a:t>, Hµ </a:t>
            </a:r>
            <a:r>
              <a:rPr lang="en-US" sz="4500" b="1" dirty="0" err="1">
                <a:latin typeface=".VnAvant" pitchFamily="34" charset="0"/>
              </a:rPr>
              <a:t>gióp</a:t>
            </a:r>
            <a:r>
              <a:rPr lang="en-US" sz="4500" b="1" dirty="0">
                <a:latin typeface=".VnAvant" pitchFamily="34" charset="0"/>
              </a:rPr>
              <a:t> bµ </a:t>
            </a:r>
            <a:r>
              <a:rPr lang="en-US" sz="4500" b="1" dirty="0" err="1">
                <a:latin typeface=".VnAvant" pitchFamily="34" charset="0"/>
              </a:rPr>
              <a:t>ch÷a</a:t>
            </a:r>
            <a:r>
              <a:rPr lang="en-US" sz="4500" b="1" dirty="0">
                <a:latin typeface=".VnAvant" pitchFamily="34" charset="0"/>
              </a:rPr>
              <a:t> </a:t>
            </a:r>
            <a:r>
              <a:rPr lang="en-US" sz="4500" b="1" dirty="0" err="1">
                <a:latin typeface=".VnAvant" pitchFamily="34" charset="0"/>
              </a:rPr>
              <a:t>mò</a:t>
            </a:r>
            <a:r>
              <a:rPr lang="en-US" sz="4500" b="1" dirty="0">
                <a:latin typeface=".VnAvant" pitchFamily="34" charset="0"/>
              </a:rPr>
              <a:t> </a:t>
            </a:r>
            <a:r>
              <a:rPr lang="en-US" sz="4500" b="1" dirty="0" err="1">
                <a:latin typeface=".VnAvant" pitchFamily="34" charset="0"/>
              </a:rPr>
              <a:t>cho</a:t>
            </a:r>
            <a:r>
              <a:rPr lang="en-US" sz="4500" b="1" dirty="0">
                <a:latin typeface=".VnAvant" pitchFamily="34" charset="0"/>
              </a:rPr>
              <a:t> </a:t>
            </a:r>
            <a:r>
              <a:rPr lang="en-US" sz="4500" b="1" dirty="0" err="1">
                <a:latin typeface=".VnAvant" pitchFamily="34" charset="0"/>
              </a:rPr>
              <a:t>bóp</a:t>
            </a:r>
            <a:r>
              <a:rPr lang="en-US" sz="4500" b="1" dirty="0">
                <a:latin typeface=".VnAvant" pitchFamily="34" charset="0"/>
              </a:rPr>
              <a:t> bª</a:t>
            </a:r>
            <a:r>
              <a:rPr lang="en-US" sz="4500" b="1">
                <a:latin typeface=".VnAvant" pitchFamily="34" charset="0"/>
              </a:rPr>
              <a:t>. Ng</a:t>
            </a:r>
            <a:r>
              <a:rPr lang="en-US" sz="4500" b="1" dirty="0">
                <a:latin typeface=".VnAvant" pitchFamily="34" charset="0"/>
              </a:rPr>
              <a:t>¾m Hµ </a:t>
            </a:r>
            <a:r>
              <a:rPr lang="en-US" sz="4500" b="1" dirty="0" err="1">
                <a:latin typeface=".VnAvant" pitchFamily="34" charset="0"/>
              </a:rPr>
              <a:t>ch¨m</a:t>
            </a:r>
            <a:r>
              <a:rPr lang="en-US" sz="4500" b="1" dirty="0">
                <a:latin typeface=".VnAvant" pitchFamily="34" charset="0"/>
              </a:rPr>
              <a:t> </a:t>
            </a:r>
            <a:r>
              <a:rPr lang="en-US" sz="4500" b="1" err="1">
                <a:latin typeface=".VnAvant" pitchFamily="34" charset="0"/>
              </a:rPr>
              <a:t>chó</a:t>
            </a:r>
            <a:r>
              <a:rPr lang="en-US" sz="4500" b="1">
                <a:latin typeface=".VnAvant" pitchFamily="34" charset="0"/>
              </a:rPr>
              <a:t> ®</a:t>
            </a:r>
            <a:r>
              <a:rPr lang="en-US" sz="4800" b="1">
                <a:latin typeface=".VnAvant" pitchFamily="34" charset="0"/>
              </a:rPr>
              <a:t>ư</a:t>
            </a:r>
            <a:r>
              <a:rPr lang="en-US" sz="4500" b="1">
                <a:latin typeface=".VnAvant" pitchFamily="34" charset="0"/>
              </a:rPr>
              <a:t>­</a:t>
            </a:r>
            <a:r>
              <a:rPr lang="en-US" sz="4500" b="1" dirty="0">
                <a:latin typeface=".VnAvant" pitchFamily="34" charset="0"/>
              </a:rPr>
              <a:t>a </a:t>
            </a:r>
            <a:r>
              <a:rPr lang="en-US" sz="4500" b="1" dirty="0" err="1">
                <a:latin typeface=".VnAvant" pitchFamily="34" charset="0"/>
              </a:rPr>
              <a:t>chØ</a:t>
            </a:r>
            <a:r>
              <a:rPr lang="en-US" sz="4500" b="1" dirty="0">
                <a:latin typeface=".VnAvant" pitchFamily="34" charset="0"/>
              </a:rPr>
              <a:t> qua </a:t>
            </a:r>
            <a:r>
              <a:rPr lang="en-US" sz="4500" b="1" dirty="0" err="1">
                <a:latin typeface=".VnAvant" pitchFamily="34" charset="0"/>
              </a:rPr>
              <a:t>lç</a:t>
            </a:r>
            <a:r>
              <a:rPr lang="en-US" sz="4500" b="1" dirty="0">
                <a:latin typeface=".VnAvant" pitchFamily="34" charset="0"/>
              </a:rPr>
              <a:t> </a:t>
            </a:r>
            <a:r>
              <a:rPr lang="en-US" sz="4500" b="1" dirty="0" err="1">
                <a:latin typeface=".VnAvant" pitchFamily="34" charset="0"/>
              </a:rPr>
              <a:t>kim</a:t>
            </a:r>
            <a:r>
              <a:rPr lang="en-US" sz="4500" b="1" dirty="0">
                <a:latin typeface=".VnAvant" pitchFamily="34" charset="0"/>
              </a:rPr>
              <a:t>, </a:t>
            </a:r>
            <a:r>
              <a:rPr lang="en-US" sz="4500" b="1">
                <a:latin typeface=".VnAvant" pitchFamily="34" charset="0"/>
              </a:rPr>
              <a:t>bµ tñm </a:t>
            </a:r>
            <a:r>
              <a:rPr lang="en-US" sz="4500" b="1" dirty="0" err="1">
                <a:latin typeface=".VnAvant" pitchFamily="34" charset="0"/>
              </a:rPr>
              <a:t>tØm</a:t>
            </a:r>
            <a:r>
              <a:rPr lang="en-US" sz="4500" b="1">
                <a:latin typeface=".VnAvant" pitchFamily="34" charset="0"/>
              </a:rPr>
              <a:t>: “Hµ </a:t>
            </a:r>
            <a:r>
              <a:rPr lang="en-US" sz="4500" b="1" dirty="0" err="1">
                <a:latin typeface=".VnAvant" pitchFamily="34" charset="0"/>
              </a:rPr>
              <a:t>cña</a:t>
            </a:r>
            <a:r>
              <a:rPr lang="en-US" sz="4500" b="1" dirty="0">
                <a:latin typeface=".VnAvant" pitchFamily="34" charset="0"/>
              </a:rPr>
              <a:t> bµ </a:t>
            </a:r>
            <a:r>
              <a:rPr lang="en-US" sz="4500" b="1" err="1">
                <a:latin typeface=".VnAvant" pitchFamily="34" charset="0"/>
              </a:rPr>
              <a:t>ngé</a:t>
            </a:r>
            <a:r>
              <a:rPr lang="en-US" sz="4500" b="1">
                <a:latin typeface=".VnAvant" pitchFamily="34" charset="0"/>
              </a:rPr>
              <a:t> qu</a:t>
            </a: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4500" b="1">
                <a:latin typeface=".VnAvant" pitchFamily="34" charset="0"/>
              </a:rPr>
              <a:t>!”.</a:t>
            </a:r>
            <a:endParaRPr lang="en-US" sz="45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56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4F05641-4A96-4EDD-8E5B-25B18DEFD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946" y="5407574"/>
            <a:ext cx="1718441" cy="167902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81884" y="1395316"/>
            <a:ext cx="5137916" cy="8144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000" dirty="0">
                <a:latin typeface="UTM Avo" panose="02040603050506020204" pitchFamily="18" charset="0"/>
              </a:rPr>
              <a:t>? </a:t>
            </a:r>
            <a:r>
              <a:rPr lang="en-US" sz="5000" dirty="0" err="1">
                <a:latin typeface="UTM Avo" panose="02040603050506020204" pitchFamily="18" charset="0"/>
              </a:rPr>
              <a:t>Ghép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đúng</a:t>
            </a:r>
            <a:endParaRPr lang="en-US" sz="5000" dirty="0">
              <a:latin typeface="UTM Avo" panose="020406030505060202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3145889"/>
            <a:ext cx="3505200" cy="8144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rgbClr val="0000FF"/>
                </a:solidFill>
                <a:latin typeface="UTM Avo" panose="02040603050506020204" pitchFamily="18" charset="0"/>
              </a:rPr>
              <a:t>a) </a:t>
            </a:r>
            <a:r>
              <a:rPr lang="en-US" sz="4800" dirty="0" err="1">
                <a:solidFill>
                  <a:srgbClr val="0000FF"/>
                </a:solidFill>
                <a:latin typeface="UTM Avo" panose="02040603050506020204" pitchFamily="18" charset="0"/>
              </a:rPr>
              <a:t>Hà</a:t>
            </a:r>
            <a:endParaRPr lang="en-US" sz="48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33289" y="4415660"/>
            <a:ext cx="3481511" cy="8144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rgbClr val="0000FF"/>
                </a:solidFill>
                <a:latin typeface="UTM Avo" panose="02040603050506020204" pitchFamily="18" charset="0"/>
              </a:rPr>
              <a:t>b) </a:t>
            </a:r>
            <a:r>
              <a:rPr lang="en-US" sz="4800" dirty="0" err="1">
                <a:solidFill>
                  <a:srgbClr val="0000FF"/>
                </a:solidFill>
                <a:latin typeface="UTM Avo" panose="02040603050506020204" pitchFamily="18" charset="0"/>
              </a:rPr>
              <a:t>Bà</a:t>
            </a:r>
            <a:endParaRPr lang="en-US" sz="48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866884" y="3124200"/>
            <a:ext cx="6248916" cy="81448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UTM Avo" panose="02040603050506020204" pitchFamily="18" charset="0"/>
              </a:rPr>
              <a:t>1) </a:t>
            </a:r>
            <a:r>
              <a:rPr lang="en-US" sz="4800" dirty="0" err="1">
                <a:latin typeface="UTM Avo" panose="02040603050506020204" pitchFamily="18" charset="0"/>
              </a:rPr>
              <a:t>ngắm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Hà</a:t>
            </a:r>
            <a:r>
              <a:rPr lang="en-US" sz="4800" dirty="0">
                <a:latin typeface="UTM Avo" panose="02040603050506020204" pitchFamily="18" charset="0"/>
              </a:rPr>
              <a:t>, </a:t>
            </a:r>
            <a:r>
              <a:rPr lang="en-US" sz="4800" dirty="0" err="1">
                <a:latin typeface="UTM Avo" panose="02040603050506020204" pitchFamily="18" charset="0"/>
              </a:rPr>
              <a:t>tủm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tỉm</a:t>
            </a:r>
            <a:r>
              <a:rPr lang="en-US" sz="48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866884" y="4415660"/>
            <a:ext cx="6248916" cy="81448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UTM Avo" panose="02040603050506020204" pitchFamily="18" charset="0"/>
              </a:rPr>
              <a:t>2) </a:t>
            </a:r>
            <a:r>
              <a:rPr lang="en-US" sz="4800" dirty="0" err="1">
                <a:latin typeface="UTM Avo" panose="02040603050506020204" pitchFamily="18" charset="0"/>
              </a:rPr>
              <a:t>Chăm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chỉ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giúp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bà</a:t>
            </a:r>
            <a:r>
              <a:rPr lang="en-US" sz="4800" dirty="0">
                <a:latin typeface="UTM Avo" panose="02040603050506020204" pitchFamily="18" charset="0"/>
              </a:rPr>
              <a:t>.</a:t>
            </a:r>
          </a:p>
        </p:txBody>
      </p:sp>
      <p:cxnSp>
        <p:nvCxnSpPr>
          <p:cNvPr id="5" name="Straight Connector 4"/>
          <p:cNvCxnSpPr>
            <a:cxnSpLocks/>
            <a:stCxn id="10" idx="3"/>
          </p:cNvCxnSpPr>
          <p:nvPr/>
        </p:nvCxnSpPr>
        <p:spPr>
          <a:xfrm>
            <a:off x="4114800" y="3553131"/>
            <a:ext cx="1752084" cy="101684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  <a:stCxn id="11" idx="3"/>
          </p:cNvCxnSpPr>
          <p:nvPr/>
        </p:nvCxnSpPr>
        <p:spPr>
          <a:xfrm flipV="1">
            <a:off x="4114800" y="3733800"/>
            <a:ext cx="1752084" cy="108910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13619C1-FA3D-09FE-6B03-F4D9E7752003}"/>
              </a:ext>
            </a:extLst>
          </p:cNvPr>
          <p:cNvSpPr txBox="1"/>
          <p:nvPr/>
        </p:nvSpPr>
        <p:spPr>
          <a:xfrm>
            <a:off x="3276600" y="101034"/>
            <a:ext cx="5638800" cy="646321"/>
          </a:xfrm>
          <a:prstGeom prst="rect">
            <a:avLst/>
          </a:prstGeom>
          <a:solidFill>
            <a:srgbClr val="FFFF00"/>
          </a:solidFill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T×m</a:t>
            </a:r>
            <a:r>
              <a:rPr lang="en-US" sz="36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600" b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hiÓu</a:t>
            </a:r>
            <a:r>
              <a:rPr lang="en-US" sz="36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600" b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bµi</a:t>
            </a:r>
            <a:endParaRPr lang="en-US" sz="3600" b="1" u="sng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6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28600" y="145256"/>
            <a:ext cx="11811000" cy="5919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.VnAvant" pitchFamily="34" charset="0"/>
              </a:rPr>
              <a:t>Bµ </a:t>
            </a:r>
            <a:r>
              <a:rPr lang="en-US" sz="4500" b="1">
                <a:solidFill>
                  <a:srgbClr val="FF0000"/>
                </a:solidFill>
                <a:latin typeface=".VnAvant" pitchFamily="34" charset="0"/>
              </a:rPr>
              <a:t>vµ Hµ</a:t>
            </a:r>
            <a:endParaRPr lang="en-US" sz="4500" dirty="0">
              <a:solidFill>
                <a:srgbClr val="FF000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500" b="1">
                <a:latin typeface=".VnAvant" pitchFamily="34" charset="0"/>
              </a:rPr>
              <a:t>     Hµ </a:t>
            </a:r>
            <a:r>
              <a:rPr lang="en-US" sz="4500" b="1" dirty="0" err="1">
                <a:latin typeface=".VnAvant" pitchFamily="34" charset="0"/>
              </a:rPr>
              <a:t>nhá</a:t>
            </a:r>
            <a:r>
              <a:rPr lang="en-US" sz="4500" b="1" dirty="0">
                <a:latin typeface=".VnAvant" pitchFamily="34" charset="0"/>
              </a:rPr>
              <a:t> mµ </a:t>
            </a:r>
            <a:r>
              <a:rPr lang="en-US" sz="4500" b="1" dirty="0" err="1">
                <a:latin typeface=".VnAvant" pitchFamily="34" charset="0"/>
              </a:rPr>
              <a:t>ch¨m</a:t>
            </a:r>
            <a:r>
              <a:rPr lang="en-US" sz="4500" b="1" dirty="0">
                <a:latin typeface=".VnAvant" pitchFamily="34" charset="0"/>
              </a:rPr>
              <a:t> </a:t>
            </a:r>
            <a:r>
              <a:rPr lang="en-US" sz="4500" b="1" dirty="0" err="1">
                <a:latin typeface=".VnAvant" pitchFamily="34" charset="0"/>
              </a:rPr>
              <a:t>chØ</a:t>
            </a:r>
            <a:r>
              <a:rPr lang="en-US" sz="4500" b="1" dirty="0">
                <a:latin typeface=".VnAvant" pitchFamily="34" charset="0"/>
              </a:rPr>
              <a:t>.  Hµ </a:t>
            </a:r>
            <a:r>
              <a:rPr lang="en-US" sz="4500" b="1" dirty="0" err="1">
                <a:latin typeface=".VnAvant" pitchFamily="34" charset="0"/>
              </a:rPr>
              <a:t>gióp</a:t>
            </a:r>
            <a:r>
              <a:rPr lang="en-US" sz="4500" b="1" dirty="0">
                <a:latin typeface=".VnAvant" pitchFamily="34" charset="0"/>
              </a:rPr>
              <a:t> bµ </a:t>
            </a:r>
            <a:r>
              <a:rPr lang="en-US" sz="4500" b="1" dirty="0" err="1">
                <a:latin typeface=".VnAvant" pitchFamily="34" charset="0"/>
              </a:rPr>
              <a:t>xÕp</a:t>
            </a:r>
            <a:r>
              <a:rPr lang="en-US" sz="4500" b="1" dirty="0">
                <a:latin typeface=".VnAvant" pitchFamily="34" charset="0"/>
              </a:rPr>
              <a:t> ®</a:t>
            </a:r>
            <a:r>
              <a:rPr lang="en-US" sz="4500" b="1">
                <a:latin typeface=".VnAvant" pitchFamily="34" charset="0"/>
              </a:rPr>
              <a:t>å ë </a:t>
            </a:r>
            <a:r>
              <a:rPr lang="en-US" sz="4500" b="1" dirty="0" err="1">
                <a:latin typeface=".VnAvant" pitchFamily="34" charset="0"/>
              </a:rPr>
              <a:t>tñ</a:t>
            </a:r>
            <a:r>
              <a:rPr lang="en-US" sz="4500" b="1" dirty="0">
                <a:latin typeface=".VnAvant" pitchFamily="34" charset="0"/>
              </a:rPr>
              <a:t>.  Hµ </a:t>
            </a:r>
            <a:r>
              <a:rPr lang="en-US" sz="4500" b="1" dirty="0" err="1">
                <a:latin typeface=".VnAvant" pitchFamily="34" charset="0"/>
              </a:rPr>
              <a:t>nhæ</a:t>
            </a:r>
            <a:r>
              <a:rPr lang="en-US" sz="4500" b="1" dirty="0">
                <a:latin typeface=".VnAvant" pitchFamily="34" charset="0"/>
              </a:rPr>
              <a:t> ®¸m </a:t>
            </a:r>
            <a:r>
              <a:rPr lang="en-US" sz="4500" b="1" dirty="0" err="1">
                <a:latin typeface=".VnAvant" pitchFamily="34" charset="0"/>
              </a:rPr>
              <a:t>cá</a:t>
            </a:r>
            <a:r>
              <a:rPr lang="en-US" sz="4500" b="1" dirty="0">
                <a:latin typeface=".VnAvant" pitchFamily="34" charset="0"/>
              </a:rPr>
              <a:t> um </a:t>
            </a:r>
            <a:r>
              <a:rPr lang="en-US" sz="4500" b="1" dirty="0" err="1">
                <a:latin typeface=".VnAvant" pitchFamily="34" charset="0"/>
              </a:rPr>
              <a:t>tïm</a:t>
            </a:r>
            <a:r>
              <a:rPr lang="en-US" sz="4500" b="1" dirty="0">
                <a:latin typeface=".VnAvant" pitchFamily="34" charset="0"/>
              </a:rPr>
              <a:t> </a:t>
            </a:r>
            <a:r>
              <a:rPr lang="en-US" sz="4500" b="1">
                <a:latin typeface=".VnAvant" pitchFamily="34" charset="0"/>
              </a:rPr>
              <a:t>ë ngâ.</a:t>
            </a:r>
            <a:endParaRPr lang="en-US" sz="4500" b="1" dirty="0"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500" b="1">
                <a:latin typeface=".VnAvant" pitchFamily="34" charset="0"/>
              </a:rPr>
              <a:t>     Cã </a:t>
            </a:r>
            <a:r>
              <a:rPr lang="en-US" sz="4500" b="1" dirty="0" err="1">
                <a:latin typeface=".VnAvant" pitchFamily="34" charset="0"/>
              </a:rPr>
              <a:t>h«m</a:t>
            </a:r>
            <a:r>
              <a:rPr lang="en-US" sz="4500" b="1" dirty="0">
                <a:latin typeface=".VnAvant" pitchFamily="34" charset="0"/>
              </a:rPr>
              <a:t>, Hµ </a:t>
            </a:r>
            <a:r>
              <a:rPr lang="en-US" sz="4500" b="1" dirty="0" err="1">
                <a:latin typeface=".VnAvant" pitchFamily="34" charset="0"/>
              </a:rPr>
              <a:t>gióp</a:t>
            </a:r>
            <a:r>
              <a:rPr lang="en-US" sz="4500" b="1" dirty="0">
                <a:latin typeface=".VnAvant" pitchFamily="34" charset="0"/>
              </a:rPr>
              <a:t> bµ </a:t>
            </a:r>
            <a:r>
              <a:rPr lang="en-US" sz="4500" b="1" dirty="0" err="1">
                <a:latin typeface=".VnAvant" pitchFamily="34" charset="0"/>
              </a:rPr>
              <a:t>ch÷a</a:t>
            </a:r>
            <a:r>
              <a:rPr lang="en-US" sz="4500" b="1" dirty="0">
                <a:latin typeface=".VnAvant" pitchFamily="34" charset="0"/>
              </a:rPr>
              <a:t> </a:t>
            </a:r>
            <a:r>
              <a:rPr lang="en-US" sz="4500" b="1" dirty="0" err="1">
                <a:latin typeface=".VnAvant" pitchFamily="34" charset="0"/>
              </a:rPr>
              <a:t>mò</a:t>
            </a:r>
            <a:r>
              <a:rPr lang="en-US" sz="4500" b="1" dirty="0">
                <a:latin typeface=".VnAvant" pitchFamily="34" charset="0"/>
              </a:rPr>
              <a:t> </a:t>
            </a:r>
            <a:r>
              <a:rPr lang="en-US" sz="4500" b="1" dirty="0" err="1">
                <a:latin typeface=".VnAvant" pitchFamily="34" charset="0"/>
              </a:rPr>
              <a:t>cho</a:t>
            </a:r>
            <a:r>
              <a:rPr lang="en-US" sz="4500" b="1" dirty="0">
                <a:latin typeface=".VnAvant" pitchFamily="34" charset="0"/>
              </a:rPr>
              <a:t> </a:t>
            </a:r>
            <a:r>
              <a:rPr lang="en-US" sz="4500" b="1" dirty="0" err="1">
                <a:latin typeface=".VnAvant" pitchFamily="34" charset="0"/>
              </a:rPr>
              <a:t>bóp</a:t>
            </a:r>
            <a:r>
              <a:rPr lang="en-US" sz="4500" b="1" dirty="0">
                <a:latin typeface=".VnAvant" pitchFamily="34" charset="0"/>
              </a:rPr>
              <a:t> bª</a:t>
            </a:r>
            <a:r>
              <a:rPr lang="en-US" sz="4500" b="1">
                <a:latin typeface=".VnAvant" pitchFamily="34" charset="0"/>
              </a:rPr>
              <a:t>. Ng</a:t>
            </a:r>
            <a:r>
              <a:rPr lang="en-US" sz="4500" b="1" dirty="0">
                <a:latin typeface=".VnAvant" pitchFamily="34" charset="0"/>
              </a:rPr>
              <a:t>¾m Hµ </a:t>
            </a:r>
            <a:r>
              <a:rPr lang="en-US" sz="4500" b="1" dirty="0" err="1">
                <a:latin typeface=".VnAvant" pitchFamily="34" charset="0"/>
              </a:rPr>
              <a:t>ch¨m</a:t>
            </a:r>
            <a:r>
              <a:rPr lang="en-US" sz="4500" b="1" dirty="0">
                <a:latin typeface=".VnAvant" pitchFamily="34" charset="0"/>
              </a:rPr>
              <a:t> </a:t>
            </a:r>
            <a:r>
              <a:rPr lang="en-US" sz="4500" b="1" err="1">
                <a:latin typeface=".VnAvant" pitchFamily="34" charset="0"/>
              </a:rPr>
              <a:t>chó</a:t>
            </a:r>
            <a:r>
              <a:rPr lang="en-US" sz="4500" b="1">
                <a:latin typeface=".VnAvant" pitchFamily="34" charset="0"/>
              </a:rPr>
              <a:t> ®­</a:t>
            </a:r>
            <a:r>
              <a:rPr lang="en-US" sz="4800" b="1">
                <a:latin typeface=".VnAvant" pitchFamily="34" charset="0"/>
              </a:rPr>
              <a:t>ư</a:t>
            </a:r>
            <a:r>
              <a:rPr lang="en-US" sz="4500" b="1">
                <a:latin typeface=".VnAvant" pitchFamily="34" charset="0"/>
              </a:rPr>
              <a:t>a </a:t>
            </a:r>
            <a:r>
              <a:rPr lang="en-US" sz="4500" b="1" dirty="0" err="1">
                <a:latin typeface=".VnAvant" pitchFamily="34" charset="0"/>
              </a:rPr>
              <a:t>chØ</a:t>
            </a:r>
            <a:r>
              <a:rPr lang="en-US" sz="4500" b="1" dirty="0">
                <a:latin typeface=".VnAvant" pitchFamily="34" charset="0"/>
              </a:rPr>
              <a:t> qua </a:t>
            </a:r>
            <a:r>
              <a:rPr lang="en-US" sz="4500" b="1" dirty="0" err="1">
                <a:latin typeface=".VnAvant" pitchFamily="34" charset="0"/>
              </a:rPr>
              <a:t>lç</a:t>
            </a:r>
            <a:r>
              <a:rPr lang="en-US" sz="4500" b="1" dirty="0">
                <a:latin typeface=".VnAvant" pitchFamily="34" charset="0"/>
              </a:rPr>
              <a:t> </a:t>
            </a:r>
            <a:r>
              <a:rPr lang="en-US" sz="4500" b="1" dirty="0" err="1">
                <a:latin typeface=".VnAvant" pitchFamily="34" charset="0"/>
              </a:rPr>
              <a:t>kim</a:t>
            </a:r>
            <a:r>
              <a:rPr lang="en-US" sz="4500" b="1" dirty="0">
                <a:latin typeface=".VnAvant" pitchFamily="34" charset="0"/>
              </a:rPr>
              <a:t>, </a:t>
            </a:r>
            <a:r>
              <a:rPr lang="en-US" sz="4500" b="1">
                <a:latin typeface=".VnAvant" pitchFamily="34" charset="0"/>
              </a:rPr>
              <a:t>bµ tñm </a:t>
            </a:r>
            <a:r>
              <a:rPr lang="en-US" sz="4500" b="1" dirty="0" err="1">
                <a:latin typeface=".VnAvant" pitchFamily="34" charset="0"/>
              </a:rPr>
              <a:t>tØm</a:t>
            </a:r>
            <a:r>
              <a:rPr lang="en-US" sz="4500" b="1">
                <a:latin typeface=".VnAvant" pitchFamily="34" charset="0"/>
              </a:rPr>
              <a:t>: “Hµ </a:t>
            </a:r>
            <a:r>
              <a:rPr lang="en-US" sz="4500" b="1" dirty="0" err="1">
                <a:latin typeface=".VnAvant" pitchFamily="34" charset="0"/>
              </a:rPr>
              <a:t>cña</a:t>
            </a:r>
            <a:r>
              <a:rPr lang="en-US" sz="4500" b="1" dirty="0">
                <a:latin typeface=".VnAvant" pitchFamily="34" charset="0"/>
              </a:rPr>
              <a:t> bµ </a:t>
            </a:r>
            <a:r>
              <a:rPr lang="en-US" sz="4500" b="1" err="1">
                <a:latin typeface=".VnAvant" pitchFamily="34" charset="0"/>
              </a:rPr>
              <a:t>ngé</a:t>
            </a:r>
            <a:r>
              <a:rPr lang="en-US" sz="4500" b="1">
                <a:latin typeface=".VnAvant" pitchFamily="34" charset="0"/>
              </a:rPr>
              <a:t> qu</a:t>
            </a: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4500" b="1">
                <a:latin typeface=".VnAvant" pitchFamily="34" charset="0"/>
              </a:rPr>
              <a:t>!”.</a:t>
            </a:r>
            <a:endParaRPr lang="en-US" sz="4500" b="1" dirty="0">
              <a:latin typeface=".VnAvant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56300BC-2368-12B8-AE94-5CCCEA581DC3}"/>
              </a:ext>
            </a:extLst>
          </p:cNvPr>
          <p:cNvCxnSpPr/>
          <p:nvPr/>
        </p:nvCxnSpPr>
        <p:spPr>
          <a:xfrm>
            <a:off x="8534400" y="1828800"/>
            <a:ext cx="3200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40BEEA9-3D64-BB97-1ECA-B346E3441B41}"/>
              </a:ext>
            </a:extLst>
          </p:cNvPr>
          <p:cNvCxnSpPr/>
          <p:nvPr/>
        </p:nvCxnSpPr>
        <p:spPr>
          <a:xfrm>
            <a:off x="381000" y="2819400"/>
            <a:ext cx="1752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4869F6-C94E-EDD9-BDDB-3742CE9F743B}"/>
              </a:ext>
            </a:extLst>
          </p:cNvPr>
          <p:cNvCxnSpPr>
            <a:cxnSpLocks/>
          </p:cNvCxnSpPr>
          <p:nvPr/>
        </p:nvCxnSpPr>
        <p:spPr>
          <a:xfrm>
            <a:off x="3733800" y="2819400"/>
            <a:ext cx="7315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AA6D705-AADD-4FAB-1E52-323C032F1A08}"/>
              </a:ext>
            </a:extLst>
          </p:cNvPr>
          <p:cNvCxnSpPr/>
          <p:nvPr/>
        </p:nvCxnSpPr>
        <p:spPr>
          <a:xfrm>
            <a:off x="4648200" y="3886200"/>
            <a:ext cx="7086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619CFFC-1BE8-8958-B9B2-20B0713A74DE}"/>
              </a:ext>
            </a:extLst>
          </p:cNvPr>
          <p:cNvCxnSpPr/>
          <p:nvPr/>
        </p:nvCxnSpPr>
        <p:spPr>
          <a:xfrm>
            <a:off x="381000" y="4953000"/>
            <a:ext cx="609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F1A81D-36BA-63A1-00DF-206FDC5C93BF}"/>
              </a:ext>
            </a:extLst>
          </p:cNvPr>
          <p:cNvCxnSpPr/>
          <p:nvPr/>
        </p:nvCxnSpPr>
        <p:spPr>
          <a:xfrm>
            <a:off x="7315200" y="4953000"/>
            <a:ext cx="3810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4AE5DA9-56AF-F1E2-25AD-E699BFD14760}"/>
              </a:ext>
            </a:extLst>
          </p:cNvPr>
          <p:cNvCxnSpPr/>
          <p:nvPr/>
        </p:nvCxnSpPr>
        <p:spPr>
          <a:xfrm>
            <a:off x="381000" y="5943600"/>
            <a:ext cx="838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315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28600" y="145256"/>
            <a:ext cx="11811000" cy="5919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.VnAvant" pitchFamily="34" charset="0"/>
              </a:rPr>
              <a:t>Bµ </a:t>
            </a:r>
            <a:r>
              <a:rPr lang="en-US" sz="4500" b="1">
                <a:solidFill>
                  <a:srgbClr val="FF0000"/>
                </a:solidFill>
                <a:latin typeface=".VnAvant" pitchFamily="34" charset="0"/>
              </a:rPr>
              <a:t>vµ Hµ</a:t>
            </a:r>
            <a:endParaRPr lang="en-US" sz="4500" dirty="0">
              <a:solidFill>
                <a:srgbClr val="FF000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500" b="1">
                <a:latin typeface=".VnAvant" pitchFamily="34" charset="0"/>
              </a:rPr>
              <a:t>     Hµ </a:t>
            </a:r>
            <a:r>
              <a:rPr lang="en-US" sz="4500" b="1" dirty="0" err="1">
                <a:latin typeface=".VnAvant" pitchFamily="34" charset="0"/>
              </a:rPr>
              <a:t>nhá</a:t>
            </a:r>
            <a:r>
              <a:rPr lang="en-US" sz="4500" b="1" dirty="0">
                <a:latin typeface=".VnAvant" pitchFamily="34" charset="0"/>
              </a:rPr>
              <a:t> mµ </a:t>
            </a:r>
            <a:r>
              <a:rPr lang="en-US" sz="4500" b="1" dirty="0" err="1">
                <a:latin typeface=".VnAvant" pitchFamily="34" charset="0"/>
              </a:rPr>
              <a:t>ch¨m</a:t>
            </a:r>
            <a:r>
              <a:rPr lang="en-US" sz="4500" b="1" dirty="0">
                <a:latin typeface=".VnAvant" pitchFamily="34" charset="0"/>
              </a:rPr>
              <a:t> </a:t>
            </a:r>
            <a:r>
              <a:rPr lang="en-US" sz="4500" b="1" dirty="0" err="1">
                <a:latin typeface=".VnAvant" pitchFamily="34" charset="0"/>
              </a:rPr>
              <a:t>chØ</a:t>
            </a:r>
            <a:r>
              <a:rPr lang="en-US" sz="4500" b="1" dirty="0">
                <a:latin typeface=".VnAvant" pitchFamily="34" charset="0"/>
              </a:rPr>
              <a:t>.  Hµ </a:t>
            </a:r>
            <a:r>
              <a:rPr lang="en-US" sz="4500" b="1" dirty="0" err="1">
                <a:latin typeface=".VnAvant" pitchFamily="34" charset="0"/>
              </a:rPr>
              <a:t>gióp</a:t>
            </a:r>
            <a:r>
              <a:rPr lang="en-US" sz="4500" b="1" dirty="0">
                <a:latin typeface=".VnAvant" pitchFamily="34" charset="0"/>
              </a:rPr>
              <a:t> bµ </a:t>
            </a:r>
            <a:r>
              <a:rPr lang="en-US" sz="4500" b="1" dirty="0" err="1">
                <a:latin typeface=".VnAvant" pitchFamily="34" charset="0"/>
              </a:rPr>
              <a:t>xÕp</a:t>
            </a:r>
            <a:r>
              <a:rPr lang="en-US" sz="4500" b="1" dirty="0">
                <a:latin typeface=".VnAvant" pitchFamily="34" charset="0"/>
              </a:rPr>
              <a:t> ®</a:t>
            </a:r>
            <a:r>
              <a:rPr lang="en-US" sz="4500" b="1">
                <a:latin typeface=".VnAvant" pitchFamily="34" charset="0"/>
              </a:rPr>
              <a:t>å ë </a:t>
            </a:r>
            <a:r>
              <a:rPr lang="en-US" sz="4500" b="1" dirty="0" err="1">
                <a:latin typeface=".VnAvant" pitchFamily="34" charset="0"/>
              </a:rPr>
              <a:t>tñ</a:t>
            </a:r>
            <a:r>
              <a:rPr lang="en-US" sz="4500" b="1" dirty="0">
                <a:latin typeface=".VnAvant" pitchFamily="34" charset="0"/>
              </a:rPr>
              <a:t>.  Hµ </a:t>
            </a:r>
            <a:r>
              <a:rPr lang="en-US" sz="4500" b="1" dirty="0" err="1">
                <a:latin typeface=".VnAvant" pitchFamily="34" charset="0"/>
              </a:rPr>
              <a:t>nhæ</a:t>
            </a:r>
            <a:r>
              <a:rPr lang="en-US" sz="4500" b="1" dirty="0">
                <a:latin typeface=".VnAvant" pitchFamily="34" charset="0"/>
              </a:rPr>
              <a:t> ®¸m </a:t>
            </a:r>
            <a:r>
              <a:rPr lang="en-US" sz="4500" b="1" dirty="0" err="1">
                <a:latin typeface=".VnAvant" pitchFamily="34" charset="0"/>
              </a:rPr>
              <a:t>cá</a:t>
            </a:r>
            <a:r>
              <a:rPr lang="en-US" sz="4500" b="1" dirty="0">
                <a:latin typeface=".VnAvant" pitchFamily="34" charset="0"/>
              </a:rPr>
              <a:t> um </a:t>
            </a:r>
            <a:r>
              <a:rPr lang="en-US" sz="4500" b="1" dirty="0" err="1">
                <a:latin typeface=".VnAvant" pitchFamily="34" charset="0"/>
              </a:rPr>
              <a:t>tïm</a:t>
            </a:r>
            <a:r>
              <a:rPr lang="en-US" sz="4500" b="1" dirty="0">
                <a:latin typeface=".VnAvant" pitchFamily="34" charset="0"/>
              </a:rPr>
              <a:t> </a:t>
            </a:r>
            <a:r>
              <a:rPr lang="en-US" sz="4500" b="1">
                <a:latin typeface=".VnAvant" pitchFamily="34" charset="0"/>
              </a:rPr>
              <a:t>ë ngâ.</a:t>
            </a:r>
            <a:endParaRPr lang="en-US" sz="4500" b="1" dirty="0"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500" b="1">
                <a:latin typeface=".VnAvant" pitchFamily="34" charset="0"/>
              </a:rPr>
              <a:t>     Cã </a:t>
            </a:r>
            <a:r>
              <a:rPr lang="en-US" sz="4500" b="1" dirty="0" err="1">
                <a:latin typeface=".VnAvant" pitchFamily="34" charset="0"/>
              </a:rPr>
              <a:t>h«m</a:t>
            </a:r>
            <a:r>
              <a:rPr lang="en-US" sz="4500" b="1" dirty="0">
                <a:latin typeface=".VnAvant" pitchFamily="34" charset="0"/>
              </a:rPr>
              <a:t>, Hµ </a:t>
            </a:r>
            <a:r>
              <a:rPr lang="en-US" sz="4500" b="1" dirty="0" err="1">
                <a:latin typeface=".VnAvant" pitchFamily="34" charset="0"/>
              </a:rPr>
              <a:t>gióp</a:t>
            </a:r>
            <a:r>
              <a:rPr lang="en-US" sz="4500" b="1" dirty="0">
                <a:latin typeface=".VnAvant" pitchFamily="34" charset="0"/>
              </a:rPr>
              <a:t> bµ </a:t>
            </a:r>
            <a:r>
              <a:rPr lang="en-US" sz="4500" b="1" dirty="0" err="1">
                <a:latin typeface=".VnAvant" pitchFamily="34" charset="0"/>
              </a:rPr>
              <a:t>ch÷a</a:t>
            </a:r>
            <a:r>
              <a:rPr lang="en-US" sz="4500" b="1" dirty="0">
                <a:latin typeface=".VnAvant" pitchFamily="34" charset="0"/>
              </a:rPr>
              <a:t> </a:t>
            </a:r>
            <a:r>
              <a:rPr lang="en-US" sz="4500" b="1" dirty="0" err="1">
                <a:latin typeface=".VnAvant" pitchFamily="34" charset="0"/>
              </a:rPr>
              <a:t>mò</a:t>
            </a:r>
            <a:r>
              <a:rPr lang="en-US" sz="4500" b="1" dirty="0">
                <a:latin typeface=".VnAvant" pitchFamily="34" charset="0"/>
              </a:rPr>
              <a:t> </a:t>
            </a:r>
            <a:r>
              <a:rPr lang="en-US" sz="4500" b="1" dirty="0" err="1">
                <a:latin typeface=".VnAvant" pitchFamily="34" charset="0"/>
              </a:rPr>
              <a:t>cho</a:t>
            </a:r>
            <a:r>
              <a:rPr lang="en-US" sz="4500" b="1" dirty="0">
                <a:latin typeface=".VnAvant" pitchFamily="34" charset="0"/>
              </a:rPr>
              <a:t> </a:t>
            </a:r>
            <a:r>
              <a:rPr lang="en-US" sz="4500" b="1" dirty="0" err="1">
                <a:latin typeface=".VnAvant" pitchFamily="34" charset="0"/>
              </a:rPr>
              <a:t>bóp</a:t>
            </a:r>
            <a:r>
              <a:rPr lang="en-US" sz="4500" b="1" dirty="0">
                <a:latin typeface=".VnAvant" pitchFamily="34" charset="0"/>
              </a:rPr>
              <a:t> bª</a:t>
            </a:r>
            <a:r>
              <a:rPr lang="en-US" sz="4500" b="1">
                <a:latin typeface=".VnAvant" pitchFamily="34" charset="0"/>
              </a:rPr>
              <a:t>. Ng</a:t>
            </a:r>
            <a:r>
              <a:rPr lang="en-US" sz="4500" b="1" dirty="0">
                <a:latin typeface=".VnAvant" pitchFamily="34" charset="0"/>
              </a:rPr>
              <a:t>¾m Hµ </a:t>
            </a:r>
            <a:r>
              <a:rPr lang="en-US" sz="4500" b="1" dirty="0" err="1">
                <a:latin typeface=".VnAvant" pitchFamily="34" charset="0"/>
              </a:rPr>
              <a:t>ch¨m</a:t>
            </a:r>
            <a:r>
              <a:rPr lang="en-US" sz="4500" b="1" dirty="0">
                <a:latin typeface=".VnAvant" pitchFamily="34" charset="0"/>
              </a:rPr>
              <a:t> </a:t>
            </a:r>
            <a:r>
              <a:rPr lang="en-US" sz="4500" b="1" err="1">
                <a:latin typeface=".VnAvant" pitchFamily="34" charset="0"/>
              </a:rPr>
              <a:t>chó</a:t>
            </a:r>
            <a:r>
              <a:rPr lang="en-US" sz="4500" b="1">
                <a:latin typeface=".VnAvant" pitchFamily="34" charset="0"/>
              </a:rPr>
              <a:t> ®­</a:t>
            </a:r>
            <a:r>
              <a:rPr lang="en-US" sz="4800" b="1">
                <a:latin typeface=".VnAvant" pitchFamily="34" charset="0"/>
              </a:rPr>
              <a:t>ư</a:t>
            </a:r>
            <a:r>
              <a:rPr lang="en-US" sz="4500" b="1">
                <a:latin typeface=".VnAvant" pitchFamily="34" charset="0"/>
              </a:rPr>
              <a:t>a </a:t>
            </a:r>
            <a:r>
              <a:rPr lang="en-US" sz="4500" b="1" dirty="0" err="1">
                <a:latin typeface=".VnAvant" pitchFamily="34" charset="0"/>
              </a:rPr>
              <a:t>chØ</a:t>
            </a:r>
            <a:r>
              <a:rPr lang="en-US" sz="4500" b="1" dirty="0">
                <a:latin typeface=".VnAvant" pitchFamily="34" charset="0"/>
              </a:rPr>
              <a:t> qua </a:t>
            </a:r>
            <a:r>
              <a:rPr lang="en-US" sz="4500" b="1" dirty="0" err="1">
                <a:latin typeface=".VnAvant" pitchFamily="34" charset="0"/>
              </a:rPr>
              <a:t>lç</a:t>
            </a:r>
            <a:r>
              <a:rPr lang="en-US" sz="4500" b="1" dirty="0">
                <a:latin typeface=".VnAvant" pitchFamily="34" charset="0"/>
              </a:rPr>
              <a:t> </a:t>
            </a:r>
            <a:r>
              <a:rPr lang="en-US" sz="4500" b="1" dirty="0" err="1">
                <a:latin typeface=".VnAvant" pitchFamily="34" charset="0"/>
              </a:rPr>
              <a:t>kim</a:t>
            </a:r>
            <a:r>
              <a:rPr lang="en-US" sz="4500" b="1" dirty="0">
                <a:latin typeface=".VnAvant" pitchFamily="34" charset="0"/>
              </a:rPr>
              <a:t>, </a:t>
            </a:r>
            <a:r>
              <a:rPr lang="en-US" sz="4500" b="1">
                <a:latin typeface=".VnAvant" pitchFamily="34" charset="0"/>
              </a:rPr>
              <a:t>bµ tñm </a:t>
            </a:r>
            <a:r>
              <a:rPr lang="en-US" sz="4500" b="1" dirty="0" err="1">
                <a:latin typeface=".VnAvant" pitchFamily="34" charset="0"/>
              </a:rPr>
              <a:t>tØm</a:t>
            </a:r>
            <a:r>
              <a:rPr lang="en-US" sz="4500" b="1">
                <a:latin typeface=".VnAvant" pitchFamily="34" charset="0"/>
              </a:rPr>
              <a:t>: “Hµ </a:t>
            </a:r>
            <a:r>
              <a:rPr lang="en-US" sz="4500" b="1" dirty="0" err="1">
                <a:latin typeface=".VnAvant" pitchFamily="34" charset="0"/>
              </a:rPr>
              <a:t>cña</a:t>
            </a:r>
            <a:r>
              <a:rPr lang="en-US" sz="4500" b="1" dirty="0">
                <a:latin typeface=".VnAvant" pitchFamily="34" charset="0"/>
              </a:rPr>
              <a:t> bµ </a:t>
            </a:r>
            <a:r>
              <a:rPr lang="en-US" sz="4500" b="1" err="1">
                <a:latin typeface=".VnAvant" pitchFamily="34" charset="0"/>
              </a:rPr>
              <a:t>ngé</a:t>
            </a:r>
            <a:r>
              <a:rPr lang="en-US" sz="4500" b="1">
                <a:latin typeface=".VnAvant" pitchFamily="34" charset="0"/>
              </a:rPr>
              <a:t> qu</a:t>
            </a: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4500" b="1">
                <a:latin typeface=".VnAvant" pitchFamily="34" charset="0"/>
              </a:rPr>
              <a:t>!”.</a:t>
            </a:r>
            <a:endParaRPr lang="en-US" sz="45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847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14">
            <a:extLst>
              <a:ext uri="{FF2B5EF4-FFF2-40B4-BE49-F238E27FC236}">
                <a16:creationId xmlns:a16="http://schemas.microsoft.com/office/drawing/2014/main" id="{54E386FF-CB7E-7D6D-A12C-A152D260CA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9E2F62-D448-863C-4D32-35694003C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4532"/>
            <a:ext cx="5943600" cy="6400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6EB0D2-D032-41E7-D660-607A32C3D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8600"/>
            <a:ext cx="60960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15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15800" cy="67818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901448" y="2511093"/>
            <a:ext cx="2659181" cy="909218"/>
          </a:xfrm>
          <a:prstGeom prst="rect">
            <a:avLst/>
          </a:prstGeom>
          <a:noFill/>
        </p:spPr>
        <p:txBody>
          <a:bodyPr wrap="none" lIns="68957" tIns="34478" rIns="68957" bIns="3447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539394"/>
            <a:r>
              <a:rPr lang="en-US" sz="5456" b="1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đầu</a:t>
            </a:r>
            <a:endParaRPr lang="en-US" sz="5456" b="1" dirty="0">
              <a:ln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328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066" y="1364457"/>
            <a:ext cx="8110537" cy="3133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0" y="3886200"/>
            <a:ext cx="5562600" cy="110799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387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1371600"/>
            <a:ext cx="7924800" cy="110799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6600" b="1">
                <a:latin typeface="Times New Roman" pitchFamily="18" charset="0"/>
                <a:cs typeface="Times New Roman" pitchFamily="18" charset="0"/>
              </a:rPr>
              <a:t>Em bé mũm mĩm.</a:t>
            </a:r>
            <a:endParaRPr lang="en-US" sz="6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50166" y="1371600"/>
            <a:ext cx="1981200" cy="110799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um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28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4214" y="990600"/>
            <a:ext cx="7773785" cy="110799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6600" b="1">
                <a:latin typeface="Times New Roman" pitchFamily="18" charset="0"/>
                <a:cs typeface="Times New Roman" pitchFamily="18" charset="0"/>
              </a:rPr>
              <a:t>Mẹ mua súp cho em.</a:t>
            </a:r>
            <a:endParaRPr lang="en-US" sz="6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78552" y="1005056"/>
            <a:ext cx="1735974" cy="110799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up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39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28600" y="145256"/>
            <a:ext cx="11811000" cy="5919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.VnAvant" pitchFamily="34" charset="0"/>
              </a:rPr>
              <a:t>Bµ </a:t>
            </a:r>
            <a:r>
              <a:rPr lang="en-US" sz="4500" b="1">
                <a:solidFill>
                  <a:srgbClr val="FF0000"/>
                </a:solidFill>
                <a:latin typeface=".VnAvant" pitchFamily="34" charset="0"/>
              </a:rPr>
              <a:t>vµ Hµ</a:t>
            </a:r>
            <a:endParaRPr lang="en-US" sz="4500" dirty="0">
              <a:solidFill>
                <a:srgbClr val="FF000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500" b="1">
                <a:latin typeface=".VnAvant" pitchFamily="34" charset="0"/>
              </a:rPr>
              <a:t>     Hµ </a:t>
            </a:r>
            <a:r>
              <a:rPr lang="en-US" sz="4500" b="1" dirty="0" err="1">
                <a:latin typeface=".VnAvant" pitchFamily="34" charset="0"/>
              </a:rPr>
              <a:t>nhá</a:t>
            </a:r>
            <a:r>
              <a:rPr lang="en-US" sz="4500" b="1" dirty="0">
                <a:latin typeface=".VnAvant" pitchFamily="34" charset="0"/>
              </a:rPr>
              <a:t> mµ </a:t>
            </a:r>
            <a:r>
              <a:rPr lang="en-US" sz="4500" b="1" dirty="0" err="1">
                <a:latin typeface=".VnAvant" pitchFamily="34" charset="0"/>
              </a:rPr>
              <a:t>ch¨m</a:t>
            </a:r>
            <a:r>
              <a:rPr lang="en-US" sz="4500" b="1" dirty="0">
                <a:latin typeface=".VnAvant" pitchFamily="34" charset="0"/>
              </a:rPr>
              <a:t> </a:t>
            </a:r>
            <a:r>
              <a:rPr lang="en-US" sz="4500" b="1" dirty="0" err="1">
                <a:latin typeface=".VnAvant" pitchFamily="34" charset="0"/>
              </a:rPr>
              <a:t>chØ</a:t>
            </a:r>
            <a:r>
              <a:rPr lang="en-US" sz="4500" b="1" dirty="0">
                <a:latin typeface=".VnAvant" pitchFamily="34" charset="0"/>
              </a:rPr>
              <a:t>.  Hµ </a:t>
            </a:r>
            <a:r>
              <a:rPr lang="en-US" sz="4500" b="1" dirty="0" err="1">
                <a:latin typeface=".VnAvant" pitchFamily="34" charset="0"/>
              </a:rPr>
              <a:t>gióp</a:t>
            </a:r>
            <a:r>
              <a:rPr lang="en-US" sz="4500" b="1" dirty="0">
                <a:latin typeface=".VnAvant" pitchFamily="34" charset="0"/>
              </a:rPr>
              <a:t> bµ </a:t>
            </a:r>
            <a:r>
              <a:rPr lang="en-US" sz="4500" b="1" dirty="0" err="1">
                <a:latin typeface=".VnAvant" pitchFamily="34" charset="0"/>
              </a:rPr>
              <a:t>xÕp</a:t>
            </a:r>
            <a:r>
              <a:rPr lang="en-US" sz="4500" b="1" dirty="0">
                <a:latin typeface=".VnAvant" pitchFamily="34" charset="0"/>
              </a:rPr>
              <a:t> ®</a:t>
            </a:r>
            <a:r>
              <a:rPr lang="en-US" sz="4500" b="1">
                <a:latin typeface=".VnAvant" pitchFamily="34" charset="0"/>
              </a:rPr>
              <a:t>å ë </a:t>
            </a:r>
            <a:r>
              <a:rPr lang="en-US" sz="4500" b="1" dirty="0" err="1">
                <a:latin typeface=".VnAvant" pitchFamily="34" charset="0"/>
              </a:rPr>
              <a:t>tñ</a:t>
            </a:r>
            <a:r>
              <a:rPr lang="en-US" sz="4500" b="1" dirty="0">
                <a:latin typeface=".VnAvant" pitchFamily="34" charset="0"/>
              </a:rPr>
              <a:t>.  Hµ </a:t>
            </a:r>
            <a:r>
              <a:rPr lang="en-US" sz="4500" b="1" dirty="0" err="1">
                <a:latin typeface=".VnAvant" pitchFamily="34" charset="0"/>
              </a:rPr>
              <a:t>nhæ</a:t>
            </a:r>
            <a:r>
              <a:rPr lang="en-US" sz="4500" b="1" dirty="0">
                <a:latin typeface=".VnAvant" pitchFamily="34" charset="0"/>
              </a:rPr>
              <a:t> ®¸m </a:t>
            </a:r>
            <a:r>
              <a:rPr lang="en-US" sz="4500" b="1" dirty="0" err="1">
                <a:latin typeface=".VnAvant" pitchFamily="34" charset="0"/>
              </a:rPr>
              <a:t>cá</a:t>
            </a:r>
            <a:r>
              <a:rPr lang="en-US" sz="4500" b="1" dirty="0">
                <a:latin typeface=".VnAvant" pitchFamily="34" charset="0"/>
              </a:rPr>
              <a:t> um </a:t>
            </a:r>
            <a:r>
              <a:rPr lang="en-US" sz="4500" b="1" dirty="0" err="1">
                <a:latin typeface=".VnAvant" pitchFamily="34" charset="0"/>
              </a:rPr>
              <a:t>tïm</a:t>
            </a:r>
            <a:r>
              <a:rPr lang="en-US" sz="4500" b="1" dirty="0">
                <a:latin typeface=".VnAvant" pitchFamily="34" charset="0"/>
              </a:rPr>
              <a:t> </a:t>
            </a:r>
            <a:r>
              <a:rPr lang="en-US" sz="4500" b="1">
                <a:latin typeface=".VnAvant" pitchFamily="34" charset="0"/>
              </a:rPr>
              <a:t>ë ngâ.</a:t>
            </a:r>
            <a:endParaRPr lang="en-US" sz="4500" b="1" dirty="0"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500" b="1">
                <a:latin typeface=".VnAvant" pitchFamily="34" charset="0"/>
              </a:rPr>
              <a:t>     Cã </a:t>
            </a:r>
            <a:r>
              <a:rPr lang="en-US" sz="4500" b="1" dirty="0" err="1">
                <a:latin typeface=".VnAvant" pitchFamily="34" charset="0"/>
              </a:rPr>
              <a:t>h«m</a:t>
            </a:r>
            <a:r>
              <a:rPr lang="en-US" sz="4500" b="1" dirty="0">
                <a:latin typeface=".VnAvant" pitchFamily="34" charset="0"/>
              </a:rPr>
              <a:t>, Hµ </a:t>
            </a:r>
            <a:r>
              <a:rPr lang="en-US" sz="4500" b="1" dirty="0" err="1">
                <a:latin typeface=".VnAvant" pitchFamily="34" charset="0"/>
              </a:rPr>
              <a:t>gióp</a:t>
            </a:r>
            <a:r>
              <a:rPr lang="en-US" sz="4500" b="1" dirty="0">
                <a:latin typeface=".VnAvant" pitchFamily="34" charset="0"/>
              </a:rPr>
              <a:t> bµ </a:t>
            </a:r>
            <a:r>
              <a:rPr lang="en-US" sz="4500" b="1" dirty="0" err="1">
                <a:latin typeface=".VnAvant" pitchFamily="34" charset="0"/>
              </a:rPr>
              <a:t>ch÷a</a:t>
            </a:r>
            <a:r>
              <a:rPr lang="en-US" sz="4500" b="1" dirty="0">
                <a:latin typeface=".VnAvant" pitchFamily="34" charset="0"/>
              </a:rPr>
              <a:t> </a:t>
            </a:r>
            <a:r>
              <a:rPr lang="en-US" sz="4500" b="1" dirty="0" err="1">
                <a:latin typeface=".VnAvant" pitchFamily="34" charset="0"/>
              </a:rPr>
              <a:t>mò</a:t>
            </a:r>
            <a:r>
              <a:rPr lang="en-US" sz="4500" b="1" dirty="0">
                <a:latin typeface=".VnAvant" pitchFamily="34" charset="0"/>
              </a:rPr>
              <a:t> </a:t>
            </a:r>
            <a:r>
              <a:rPr lang="en-US" sz="4500" b="1" dirty="0" err="1">
                <a:latin typeface=".VnAvant" pitchFamily="34" charset="0"/>
              </a:rPr>
              <a:t>cho</a:t>
            </a:r>
            <a:r>
              <a:rPr lang="en-US" sz="4500" b="1" dirty="0">
                <a:latin typeface=".VnAvant" pitchFamily="34" charset="0"/>
              </a:rPr>
              <a:t> </a:t>
            </a:r>
            <a:r>
              <a:rPr lang="en-US" sz="4500" b="1" dirty="0" err="1">
                <a:latin typeface=".VnAvant" pitchFamily="34" charset="0"/>
              </a:rPr>
              <a:t>bóp</a:t>
            </a:r>
            <a:r>
              <a:rPr lang="en-US" sz="4500" b="1" dirty="0">
                <a:latin typeface=".VnAvant" pitchFamily="34" charset="0"/>
              </a:rPr>
              <a:t> bª</a:t>
            </a:r>
            <a:r>
              <a:rPr lang="en-US" sz="4500" b="1">
                <a:latin typeface=".VnAvant" pitchFamily="34" charset="0"/>
              </a:rPr>
              <a:t>. Ng</a:t>
            </a:r>
            <a:r>
              <a:rPr lang="en-US" sz="4500" b="1" dirty="0">
                <a:latin typeface=".VnAvant" pitchFamily="34" charset="0"/>
              </a:rPr>
              <a:t>¾m Hµ </a:t>
            </a:r>
            <a:r>
              <a:rPr lang="en-US" sz="4500" b="1" dirty="0" err="1">
                <a:latin typeface=".VnAvant" pitchFamily="34" charset="0"/>
              </a:rPr>
              <a:t>ch¨m</a:t>
            </a:r>
            <a:r>
              <a:rPr lang="en-US" sz="4500" b="1" dirty="0">
                <a:latin typeface=".VnAvant" pitchFamily="34" charset="0"/>
              </a:rPr>
              <a:t> </a:t>
            </a:r>
            <a:r>
              <a:rPr lang="en-US" sz="4500" b="1" err="1">
                <a:latin typeface=".VnAvant" pitchFamily="34" charset="0"/>
              </a:rPr>
              <a:t>chó</a:t>
            </a:r>
            <a:r>
              <a:rPr lang="en-US" sz="4500" b="1">
                <a:latin typeface=".VnAvant" pitchFamily="34" charset="0"/>
              </a:rPr>
              <a:t> ®­</a:t>
            </a:r>
            <a:r>
              <a:rPr lang="en-US" sz="4800" b="1">
                <a:latin typeface=".VnAvant" pitchFamily="34" charset="0"/>
              </a:rPr>
              <a:t>ư</a:t>
            </a:r>
            <a:r>
              <a:rPr lang="en-US" sz="4500" b="1">
                <a:latin typeface=".VnAvant" pitchFamily="34" charset="0"/>
              </a:rPr>
              <a:t>a </a:t>
            </a:r>
            <a:r>
              <a:rPr lang="en-US" sz="4500" b="1" dirty="0" err="1">
                <a:latin typeface=".VnAvant" pitchFamily="34" charset="0"/>
              </a:rPr>
              <a:t>chØ</a:t>
            </a:r>
            <a:r>
              <a:rPr lang="en-US" sz="4500" b="1" dirty="0">
                <a:latin typeface=".VnAvant" pitchFamily="34" charset="0"/>
              </a:rPr>
              <a:t> qua </a:t>
            </a:r>
            <a:r>
              <a:rPr lang="en-US" sz="4500" b="1" dirty="0" err="1">
                <a:latin typeface=".VnAvant" pitchFamily="34" charset="0"/>
              </a:rPr>
              <a:t>lç</a:t>
            </a:r>
            <a:r>
              <a:rPr lang="en-US" sz="4500" b="1" dirty="0">
                <a:latin typeface=".VnAvant" pitchFamily="34" charset="0"/>
              </a:rPr>
              <a:t> </a:t>
            </a:r>
            <a:r>
              <a:rPr lang="en-US" sz="4500" b="1" dirty="0" err="1">
                <a:latin typeface=".VnAvant" pitchFamily="34" charset="0"/>
              </a:rPr>
              <a:t>kim</a:t>
            </a:r>
            <a:r>
              <a:rPr lang="en-US" sz="4500" b="1" dirty="0">
                <a:latin typeface=".VnAvant" pitchFamily="34" charset="0"/>
              </a:rPr>
              <a:t>, </a:t>
            </a:r>
            <a:r>
              <a:rPr lang="en-US" sz="4500" b="1">
                <a:latin typeface=".VnAvant" pitchFamily="34" charset="0"/>
              </a:rPr>
              <a:t>bµ tñm </a:t>
            </a:r>
            <a:r>
              <a:rPr lang="en-US" sz="4500" b="1" dirty="0" err="1">
                <a:latin typeface=".VnAvant" pitchFamily="34" charset="0"/>
              </a:rPr>
              <a:t>tØm</a:t>
            </a:r>
            <a:r>
              <a:rPr lang="en-US" sz="4500" b="1">
                <a:latin typeface=".VnAvant" pitchFamily="34" charset="0"/>
              </a:rPr>
              <a:t>: “Hµ </a:t>
            </a:r>
            <a:r>
              <a:rPr lang="en-US" sz="4500" b="1" dirty="0" err="1">
                <a:latin typeface=".VnAvant" pitchFamily="34" charset="0"/>
              </a:rPr>
              <a:t>cña</a:t>
            </a:r>
            <a:r>
              <a:rPr lang="en-US" sz="4500" b="1" dirty="0">
                <a:latin typeface=".VnAvant" pitchFamily="34" charset="0"/>
              </a:rPr>
              <a:t> bµ </a:t>
            </a:r>
            <a:r>
              <a:rPr lang="en-US" sz="4500" b="1" err="1">
                <a:latin typeface=".VnAvant" pitchFamily="34" charset="0"/>
              </a:rPr>
              <a:t>ngé</a:t>
            </a:r>
            <a:r>
              <a:rPr lang="en-US" sz="4500" b="1">
                <a:latin typeface=".VnAvant" pitchFamily="34" charset="0"/>
              </a:rPr>
              <a:t> qu</a:t>
            </a: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4500" b="1">
                <a:latin typeface=".VnAvant" pitchFamily="34" charset="0"/>
              </a:rPr>
              <a:t>!”.</a:t>
            </a:r>
            <a:endParaRPr lang="en-US" sz="45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316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99640-1AA1-F046-7569-0D3972A83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é Mai Vy ♫ Cháu Yêu Bà ♫ Nhạc Dành Cho Bé Cho Gia Đình">
            <a:hlinkClick r:id="" action="ppaction://media"/>
            <a:extLst>
              <a:ext uri="{FF2B5EF4-FFF2-40B4-BE49-F238E27FC236}">
                <a16:creationId xmlns:a16="http://schemas.microsoft.com/office/drawing/2014/main" id="{D3D6C4D6-BDF3-B7C8-D62C-A922F808C52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76200"/>
            <a:ext cx="11734800" cy="6049963"/>
          </a:xfrm>
        </p:spPr>
      </p:pic>
    </p:spTree>
    <p:extLst>
      <p:ext uri="{BB962C8B-B14F-4D97-AF65-F5344CB8AC3E}">
        <p14:creationId xmlns:p14="http://schemas.microsoft.com/office/powerpoint/2010/main" val="200137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2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0" y="76200"/>
            <a:ext cx="12192000" cy="6781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4200" y="1905000"/>
            <a:ext cx="5562600" cy="144655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8577" y="2544926"/>
            <a:ext cx="1642821" cy="1756091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457200"/>
            <a:ext cx="3860006" cy="1785943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1" y="2362026"/>
            <a:ext cx="2514599" cy="1938992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600" y="457200"/>
            <a:ext cx="3129911" cy="196914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0" y="4419600"/>
            <a:ext cx="10286999" cy="2133600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474" y="5513547"/>
            <a:ext cx="9182576" cy="53292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276599" y="1794808"/>
            <a:ext cx="6673695" cy="212365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altLang="zh-CN" sz="66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6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6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600" b="1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C15BF-B2C7-43C2-AF36-B0A04168E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89038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69445-FFFA-39AC-B453-E2760AF25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1600201"/>
            <a:ext cx="8686800" cy="914400"/>
          </a:xfrm>
        </p:spPr>
        <p:txBody>
          <a:bodyPr>
            <a:noAutofit/>
          </a:bodyPr>
          <a:lstStyle/>
          <a:p>
            <a:r>
              <a:rPr lang="en-US" sz="4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từ chứa tiếng có vần um, up </a:t>
            </a:r>
          </a:p>
        </p:txBody>
      </p:sp>
    </p:spTree>
    <p:extLst>
      <p:ext uri="{BB962C8B-B14F-4D97-AF65-F5344CB8AC3E}">
        <p14:creationId xmlns:p14="http://schemas.microsoft.com/office/powerpoint/2010/main" val="3068127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/>
          </p:cNvSpPr>
          <p:nvPr/>
        </p:nvSpPr>
        <p:spPr>
          <a:xfrm>
            <a:off x="2438401" y="-152400"/>
            <a:ext cx="6858001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 sáu ngày 10 tháng 11 năm 2023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53000" y="533400"/>
            <a:ext cx="1981200" cy="628650"/>
          </a:xfrm>
          <a:prstGeom prst="rect">
            <a:avLst/>
          </a:prstGeom>
        </p:spPr>
        <p:txBody>
          <a:bodyPr lIns="91438" tIns="45719" rIns="91438" bIns="45719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181600" y="1143000"/>
            <a:ext cx="156141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3810000" y="1219200"/>
            <a:ext cx="4191000" cy="1201175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 và Hà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97BF79-DECC-CAB8-41F0-FD0738D4B6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209801"/>
            <a:ext cx="8229600" cy="42672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0725666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56DD5C5-79D4-5427-8A5B-CC57F3C9F745}"/>
              </a:ext>
            </a:extLst>
          </p:cNvPr>
          <p:cNvSpPr txBox="1"/>
          <p:nvPr/>
        </p:nvSpPr>
        <p:spPr>
          <a:xfrm>
            <a:off x="381000" y="983701"/>
            <a:ext cx="11582400" cy="3786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.VnAvant" pitchFamily="34" charset="0"/>
              </a:rPr>
              <a:t>     </a:t>
            </a:r>
            <a:r>
              <a:rPr lang="en-US" sz="3200" b="1">
                <a:latin typeface=".VnAvant" pitchFamily="34" charset="0"/>
              </a:rPr>
              <a:t>Hµ </a:t>
            </a:r>
            <a:r>
              <a:rPr lang="en-US" sz="3200" b="1" dirty="0" err="1">
                <a:latin typeface=".VnAvant" pitchFamily="34" charset="0"/>
              </a:rPr>
              <a:t>nhá</a:t>
            </a:r>
            <a:r>
              <a:rPr lang="en-US" sz="3200" b="1" dirty="0">
                <a:latin typeface=".VnAvant" pitchFamily="34" charset="0"/>
              </a:rPr>
              <a:t> mµ </a:t>
            </a:r>
            <a:r>
              <a:rPr lang="en-US" sz="3200" b="1" dirty="0" err="1">
                <a:latin typeface=".VnAvant" pitchFamily="34" charset="0"/>
              </a:rPr>
              <a:t>ch¨m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chØ</a:t>
            </a:r>
            <a:r>
              <a:rPr lang="en-US" sz="3200" b="1" dirty="0">
                <a:latin typeface=".VnAvant" pitchFamily="34" charset="0"/>
              </a:rPr>
              <a:t>. Hµ </a:t>
            </a:r>
            <a:r>
              <a:rPr lang="en-US" sz="3200" b="1" dirty="0" err="1">
                <a:latin typeface=".VnAvant" pitchFamily="34" charset="0"/>
              </a:rPr>
              <a:t>gióp</a:t>
            </a:r>
            <a:r>
              <a:rPr lang="en-US" sz="3200" b="1" dirty="0">
                <a:latin typeface=".VnAvant" pitchFamily="34" charset="0"/>
              </a:rPr>
              <a:t> bµ </a:t>
            </a:r>
            <a:r>
              <a:rPr lang="en-US" sz="3200" b="1" dirty="0" err="1">
                <a:latin typeface=".VnAvant" pitchFamily="34" charset="0"/>
              </a:rPr>
              <a:t>xÕp</a:t>
            </a:r>
            <a:r>
              <a:rPr lang="en-US" sz="3200" b="1" dirty="0">
                <a:latin typeface=".VnAvant" pitchFamily="34" charset="0"/>
              </a:rPr>
              <a:t> ®</a:t>
            </a:r>
            <a:r>
              <a:rPr lang="en-US" sz="3200" b="1">
                <a:latin typeface=".VnAvant" pitchFamily="34" charset="0"/>
              </a:rPr>
              <a:t>å ë </a:t>
            </a:r>
            <a:r>
              <a:rPr lang="en-US" sz="3200" b="1" dirty="0" err="1">
                <a:latin typeface=".VnAvant" pitchFamily="34" charset="0"/>
              </a:rPr>
              <a:t>tñ</a:t>
            </a:r>
            <a:r>
              <a:rPr lang="en-US" sz="3200" b="1" dirty="0">
                <a:latin typeface=".VnAvant" pitchFamily="34" charset="0"/>
              </a:rPr>
              <a:t>.  Hµ </a:t>
            </a:r>
            <a:r>
              <a:rPr lang="en-US" sz="3200" b="1" dirty="0" err="1">
                <a:latin typeface=".VnAvant" pitchFamily="34" charset="0"/>
              </a:rPr>
              <a:t>nhæ</a:t>
            </a:r>
            <a:r>
              <a:rPr lang="en-US" sz="3200" b="1" dirty="0">
                <a:latin typeface=".VnAvant" pitchFamily="34" charset="0"/>
              </a:rPr>
              <a:t> ®¸m </a:t>
            </a:r>
            <a:r>
              <a:rPr lang="en-US" sz="3200" b="1" dirty="0" err="1">
                <a:latin typeface=".VnAvant" pitchFamily="34" charset="0"/>
              </a:rPr>
              <a:t>cá</a:t>
            </a:r>
            <a:r>
              <a:rPr lang="en-US" sz="3200" b="1" dirty="0">
                <a:latin typeface=".VnAvant" pitchFamily="34" charset="0"/>
              </a:rPr>
              <a:t> um </a:t>
            </a:r>
            <a:r>
              <a:rPr lang="en-US" sz="3200" b="1" dirty="0" err="1">
                <a:latin typeface=".VnAvant" pitchFamily="34" charset="0"/>
              </a:rPr>
              <a:t>tïm</a:t>
            </a:r>
            <a:r>
              <a:rPr lang="en-US" sz="3200" b="1" dirty="0">
                <a:latin typeface=".VnAvant" pitchFamily="34" charset="0"/>
              </a:rPr>
              <a:t> ë </a:t>
            </a:r>
            <a:r>
              <a:rPr lang="en-US" sz="3200" b="1" err="1">
                <a:latin typeface=".VnAvant" pitchFamily="34" charset="0"/>
              </a:rPr>
              <a:t>ngâ</a:t>
            </a:r>
            <a:r>
              <a:rPr lang="en-US" sz="3200" b="1">
                <a:latin typeface=".VnAvant" pitchFamily="34" charset="0"/>
              </a:rPr>
              <a:t> .</a:t>
            </a:r>
            <a:endParaRPr lang="en-US" sz="3200" b="1" dirty="0">
              <a:latin typeface=".VnAvant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>
                <a:latin typeface=".VnAvant" pitchFamily="34" charset="0"/>
              </a:rPr>
              <a:t>    </a:t>
            </a:r>
            <a:r>
              <a:rPr lang="en-US" sz="3200" b="1" dirty="0" err="1">
                <a:latin typeface=".VnAvant" pitchFamily="34" charset="0"/>
              </a:rPr>
              <a:t>Cã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h«m</a:t>
            </a:r>
            <a:r>
              <a:rPr lang="en-US" sz="3200" b="1" dirty="0">
                <a:latin typeface=".VnAvant" pitchFamily="34" charset="0"/>
              </a:rPr>
              <a:t>, Hµ </a:t>
            </a:r>
            <a:r>
              <a:rPr lang="en-US" sz="3200" b="1" dirty="0" err="1">
                <a:latin typeface=".VnAvant" pitchFamily="34" charset="0"/>
              </a:rPr>
              <a:t>gióp</a:t>
            </a:r>
            <a:r>
              <a:rPr lang="en-US" sz="3200" b="1" dirty="0">
                <a:latin typeface=".VnAvant" pitchFamily="34" charset="0"/>
              </a:rPr>
              <a:t> bµ </a:t>
            </a:r>
            <a:r>
              <a:rPr lang="en-US" sz="3200" b="1" dirty="0" err="1">
                <a:latin typeface=".VnAvant" pitchFamily="34" charset="0"/>
              </a:rPr>
              <a:t>ch÷a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mò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cho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bóp</a:t>
            </a:r>
            <a:r>
              <a:rPr lang="en-US" sz="3200" b="1" dirty="0">
                <a:latin typeface=".VnAvant" pitchFamily="34" charset="0"/>
              </a:rPr>
              <a:t> bª</a:t>
            </a:r>
            <a:r>
              <a:rPr lang="en-US" sz="3200" b="1">
                <a:latin typeface=".VnAvant" pitchFamily="34" charset="0"/>
              </a:rPr>
              <a:t>. Ng</a:t>
            </a:r>
            <a:r>
              <a:rPr lang="en-US" sz="3200" b="1" dirty="0">
                <a:latin typeface=".VnAvant" pitchFamily="34" charset="0"/>
              </a:rPr>
              <a:t>¾m Hµ </a:t>
            </a:r>
            <a:r>
              <a:rPr lang="en-US" sz="3200" b="1" dirty="0" err="1">
                <a:latin typeface=".VnAvant" pitchFamily="34" charset="0"/>
              </a:rPr>
              <a:t>ch¨m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err="1">
                <a:latin typeface=".VnAvant" pitchFamily="34" charset="0"/>
              </a:rPr>
              <a:t>chó</a:t>
            </a:r>
            <a:r>
              <a:rPr lang="en-US" sz="3200" b="1">
                <a:latin typeface=".VnAvant" pitchFamily="34" charset="0"/>
              </a:rPr>
              <a:t> ®­</a:t>
            </a:r>
            <a:r>
              <a:rPr lang="en-US" sz="3600" b="1">
                <a:latin typeface=".VnAvant" pitchFamily="34" charset="0"/>
              </a:rPr>
              <a:t>ư</a:t>
            </a:r>
            <a:r>
              <a:rPr lang="en-US" sz="3200" b="1">
                <a:latin typeface=".VnAvant" pitchFamily="34" charset="0"/>
              </a:rPr>
              <a:t>a </a:t>
            </a:r>
            <a:r>
              <a:rPr lang="en-US" sz="3200" b="1" dirty="0" err="1">
                <a:latin typeface=".VnAvant" pitchFamily="34" charset="0"/>
              </a:rPr>
              <a:t>chØ</a:t>
            </a:r>
            <a:r>
              <a:rPr lang="en-US" sz="3200" b="1" dirty="0">
                <a:latin typeface=".VnAvant" pitchFamily="34" charset="0"/>
              </a:rPr>
              <a:t> qua </a:t>
            </a:r>
            <a:r>
              <a:rPr lang="en-US" sz="3200" b="1" dirty="0" err="1">
                <a:latin typeface=".VnAvant" pitchFamily="34" charset="0"/>
              </a:rPr>
              <a:t>lç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kim</a:t>
            </a:r>
            <a:r>
              <a:rPr lang="en-US" sz="3200" b="1" dirty="0">
                <a:latin typeface=".VnAvant" pitchFamily="34" charset="0"/>
              </a:rPr>
              <a:t>, </a:t>
            </a:r>
            <a:r>
              <a:rPr lang="en-US" sz="3200" b="1">
                <a:latin typeface=".VnAvant" pitchFamily="34" charset="0"/>
              </a:rPr>
              <a:t>bµ tñm </a:t>
            </a:r>
            <a:r>
              <a:rPr lang="en-US" sz="3200" b="1" dirty="0" err="1">
                <a:latin typeface=".VnAvant" pitchFamily="34" charset="0"/>
              </a:rPr>
              <a:t>tØm</a:t>
            </a:r>
            <a:r>
              <a:rPr lang="en-US" sz="3200" b="1" dirty="0">
                <a:latin typeface=".VnAvant" pitchFamily="34" charset="0"/>
              </a:rPr>
              <a:t>: “ Hµ </a:t>
            </a:r>
            <a:r>
              <a:rPr lang="en-US" sz="3200" b="1" dirty="0" err="1">
                <a:latin typeface=".VnAvant" pitchFamily="34" charset="0"/>
              </a:rPr>
              <a:t>cña</a:t>
            </a:r>
            <a:r>
              <a:rPr lang="en-US" sz="3200" b="1" dirty="0">
                <a:latin typeface=".VnAvant" pitchFamily="34" charset="0"/>
              </a:rPr>
              <a:t> bµ </a:t>
            </a:r>
            <a:r>
              <a:rPr lang="en-US" sz="3200" b="1" err="1">
                <a:latin typeface=".VnAvant" pitchFamily="34" charset="0"/>
              </a:rPr>
              <a:t>ngé</a:t>
            </a:r>
            <a:r>
              <a:rPr lang="en-US" sz="3200" b="1">
                <a:latin typeface=".VnAvant" pitchFamily="34" charset="0"/>
              </a:rPr>
              <a:t> qu</a:t>
            </a:r>
            <a:r>
              <a:rPr lang="en-US" sz="3200" b="1">
                <a:latin typeface="Arial" panose="020B0604020202020204" pitchFamily="34" charset="0"/>
                <a:ea typeface="STXihei" panose="02010600040101010101" pitchFamily="2" charset="-122"/>
                <a:cs typeface="Arial" panose="020B0604020202020204" pitchFamily="34" charset="0"/>
              </a:rPr>
              <a:t>á</a:t>
            </a:r>
            <a:r>
              <a:rPr lang="en-US" sz="3200" b="1">
                <a:latin typeface=".VnAvant" pitchFamily="34" charset="0"/>
              </a:rPr>
              <a:t> !”.</a:t>
            </a:r>
            <a:endParaRPr lang="en-US" sz="3200" b="1" dirty="0">
              <a:latin typeface=".VnAvant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746807-0240-8875-3478-98594B32F6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118960"/>
            <a:ext cx="5562600" cy="265868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510FBFA9-182C-67B3-47B7-97F8A7083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76201"/>
            <a:ext cx="7272440" cy="500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7" tIns="34283" rIns="68567" bIns="34283">
            <a:spAutoFit/>
          </a:bodyPr>
          <a:lstStyle/>
          <a:p>
            <a:pPr algn="ctr"/>
            <a:r>
              <a:rPr lang="en-US" altLang="ko-KR" sz="2800" b="1" u="sng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  <a:endParaRPr lang="en-US" altLang="ko-KR" sz="2800" b="1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2">
            <a:extLst>
              <a:ext uri="{FF2B5EF4-FFF2-40B4-BE49-F238E27FC236}">
                <a16:creationId xmlns:a16="http://schemas.microsoft.com/office/drawing/2014/main" id="{464D4CB5-43A2-A668-3382-14FE62413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68601"/>
            <a:ext cx="2280982" cy="71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 và Hà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109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40166" y="297360"/>
            <a:ext cx="3108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Hà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025230"/>
            <a:ext cx="11811000" cy="5517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>
                <a:latin typeface="UTM Avo" panose="02040603050506020204" pitchFamily="18" charset="0"/>
              </a:rPr>
              <a:t>     Hà </a:t>
            </a:r>
            <a:r>
              <a:rPr lang="en-US" sz="4800" b="1" dirty="0" err="1">
                <a:latin typeface="UTM Avo" panose="02040603050506020204" pitchFamily="18" charset="0"/>
              </a:rPr>
              <a:t>nhỏ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mà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chăm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chỉ</a:t>
            </a:r>
            <a:r>
              <a:rPr lang="en-US" sz="4800" b="1" dirty="0">
                <a:latin typeface="UTM Avo" panose="02040603050506020204" pitchFamily="18" charset="0"/>
              </a:rPr>
              <a:t>. </a:t>
            </a:r>
            <a:r>
              <a:rPr lang="en-US" sz="4800" b="1" dirty="0" err="1">
                <a:latin typeface="UTM Avo" panose="02040603050506020204" pitchFamily="18" charset="0"/>
              </a:rPr>
              <a:t>Hà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giúp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bà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xếp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đồ</a:t>
            </a:r>
            <a:r>
              <a:rPr lang="en-US" sz="4800" b="1" dirty="0">
                <a:latin typeface="UTM Avo" panose="02040603050506020204" pitchFamily="18" charset="0"/>
              </a:rPr>
              <a:t> ở </a:t>
            </a:r>
            <a:r>
              <a:rPr lang="en-US" sz="4800" b="1" dirty="0" err="1">
                <a:latin typeface="UTM Avo" panose="02040603050506020204" pitchFamily="18" charset="0"/>
              </a:rPr>
              <a:t>tủ</a:t>
            </a:r>
            <a:r>
              <a:rPr lang="en-US" sz="4800" b="1" dirty="0">
                <a:latin typeface="UTM Avo" panose="02040603050506020204" pitchFamily="18" charset="0"/>
              </a:rPr>
              <a:t>. </a:t>
            </a:r>
            <a:r>
              <a:rPr lang="en-US" sz="4800" b="1" dirty="0" err="1">
                <a:latin typeface="UTM Avo" panose="02040603050506020204" pitchFamily="18" charset="0"/>
              </a:rPr>
              <a:t>Hà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nhổ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đám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cỏ</a:t>
            </a:r>
            <a:r>
              <a:rPr lang="en-US" sz="4800" b="1" dirty="0">
                <a:latin typeface="UTM Avo" panose="02040603050506020204" pitchFamily="18" charset="0"/>
              </a:rPr>
              <a:t> um </a:t>
            </a:r>
            <a:r>
              <a:rPr lang="en-US" sz="4800" b="1" dirty="0" err="1">
                <a:latin typeface="UTM Avo" panose="02040603050506020204" pitchFamily="18" charset="0"/>
              </a:rPr>
              <a:t>tùm</a:t>
            </a:r>
            <a:r>
              <a:rPr lang="en-US" sz="4800" b="1" dirty="0">
                <a:latin typeface="UTM Avo" panose="02040603050506020204" pitchFamily="18" charset="0"/>
              </a:rPr>
              <a:t> ở </a:t>
            </a:r>
            <a:r>
              <a:rPr lang="en-US" sz="4800" b="1" dirty="0" err="1">
                <a:latin typeface="UTM Avo" panose="02040603050506020204" pitchFamily="18" charset="0"/>
              </a:rPr>
              <a:t>ngõ</a:t>
            </a:r>
            <a:r>
              <a:rPr lang="en-US" sz="4800" b="1" dirty="0"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800" b="1">
                <a:latin typeface="UTM Avo" panose="02040603050506020204" pitchFamily="18" charset="0"/>
              </a:rPr>
              <a:t>     Có </a:t>
            </a:r>
            <a:r>
              <a:rPr lang="en-US" sz="4800" b="1" dirty="0" err="1">
                <a:latin typeface="UTM Avo" panose="02040603050506020204" pitchFamily="18" charset="0"/>
              </a:rPr>
              <a:t>hôm</a:t>
            </a:r>
            <a:r>
              <a:rPr lang="en-US" sz="4800" b="1" dirty="0">
                <a:latin typeface="UTM Avo" panose="02040603050506020204" pitchFamily="18" charset="0"/>
              </a:rPr>
              <a:t>, </a:t>
            </a:r>
            <a:r>
              <a:rPr lang="en-US" sz="4800" b="1" dirty="0" err="1">
                <a:latin typeface="UTM Avo" panose="02040603050506020204" pitchFamily="18" charset="0"/>
              </a:rPr>
              <a:t>Hà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giúp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bà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chữa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mũ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cho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búp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bê</a:t>
            </a:r>
            <a:r>
              <a:rPr lang="en-US" sz="4800" b="1" dirty="0">
                <a:latin typeface="UTM Avo" panose="02040603050506020204" pitchFamily="18" charset="0"/>
              </a:rPr>
              <a:t>. </a:t>
            </a:r>
            <a:r>
              <a:rPr lang="en-US" sz="4800" b="1" dirty="0" err="1">
                <a:latin typeface="UTM Avo" panose="02040603050506020204" pitchFamily="18" charset="0"/>
              </a:rPr>
              <a:t>Ngắm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Hà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chăm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chú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đưa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chỉ</a:t>
            </a:r>
            <a:r>
              <a:rPr lang="en-US" sz="4800" b="1" dirty="0">
                <a:latin typeface="UTM Avo" panose="02040603050506020204" pitchFamily="18" charset="0"/>
              </a:rPr>
              <a:t> qua </a:t>
            </a:r>
            <a:r>
              <a:rPr lang="en-US" sz="4800" b="1" dirty="0" err="1">
                <a:latin typeface="UTM Avo" panose="02040603050506020204" pitchFamily="18" charset="0"/>
              </a:rPr>
              <a:t>lỗ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kim</a:t>
            </a:r>
            <a:r>
              <a:rPr lang="en-US" sz="4800" b="1" dirty="0">
                <a:latin typeface="UTM Avo" panose="02040603050506020204" pitchFamily="18" charset="0"/>
              </a:rPr>
              <a:t>, </a:t>
            </a:r>
            <a:r>
              <a:rPr lang="en-US" sz="4800" b="1" dirty="0" err="1">
                <a:latin typeface="UTM Avo" panose="02040603050506020204" pitchFamily="18" charset="0"/>
              </a:rPr>
              <a:t>bà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tủm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tỉm</a:t>
            </a:r>
            <a:r>
              <a:rPr lang="en-US" sz="4800" b="1">
                <a:latin typeface="UTM Avo" panose="02040603050506020204" pitchFamily="18" charset="0"/>
              </a:rPr>
              <a:t>: “</a:t>
            </a:r>
            <a:r>
              <a:rPr lang="en-US" sz="4800" b="1" dirty="0" err="1">
                <a:latin typeface="UTM Avo" panose="02040603050506020204" pitchFamily="18" charset="0"/>
              </a:rPr>
              <a:t>Hà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của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bà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ngộ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quá</a:t>
            </a:r>
            <a:r>
              <a:rPr lang="en-US" sz="4800" b="1" dirty="0">
                <a:latin typeface="UTM Avo" panose="02040603050506020204" pitchFamily="18" charset="0"/>
              </a:rPr>
              <a:t>!”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96874" y="1281587"/>
            <a:ext cx="1330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giúp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35604" y="2369902"/>
            <a:ext cx="3273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um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tùm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95349" y="3468495"/>
            <a:ext cx="2599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</a:rPr>
              <a:t>chữa mũ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5646003"/>
            <a:ext cx="2370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tủm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tỉm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DA27D0-99D9-055C-B823-DF840ADFE87D}"/>
              </a:ext>
            </a:extLst>
          </p:cNvPr>
          <p:cNvCxnSpPr>
            <a:cxnSpLocks/>
          </p:cNvCxnSpPr>
          <p:nvPr/>
        </p:nvCxnSpPr>
        <p:spPr>
          <a:xfrm>
            <a:off x="7239000" y="2057400"/>
            <a:ext cx="973476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20A1D7E-4EB1-AC48-1022-52ADEBF27A4A}"/>
              </a:ext>
            </a:extLst>
          </p:cNvPr>
          <p:cNvCxnSpPr>
            <a:cxnSpLocks/>
          </p:cNvCxnSpPr>
          <p:nvPr/>
        </p:nvCxnSpPr>
        <p:spPr>
          <a:xfrm>
            <a:off x="5181600" y="3048000"/>
            <a:ext cx="17526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BBC7430-79E8-EBF7-83ED-13F1BF7BFB4E}"/>
              </a:ext>
            </a:extLst>
          </p:cNvPr>
          <p:cNvCxnSpPr>
            <a:cxnSpLocks/>
          </p:cNvCxnSpPr>
          <p:nvPr/>
        </p:nvCxnSpPr>
        <p:spPr>
          <a:xfrm>
            <a:off x="6096000" y="4191000"/>
            <a:ext cx="2209801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F8EA6F0-9936-345D-3A45-260329D94D20}"/>
              </a:ext>
            </a:extLst>
          </p:cNvPr>
          <p:cNvCxnSpPr>
            <a:cxnSpLocks/>
          </p:cNvCxnSpPr>
          <p:nvPr/>
        </p:nvCxnSpPr>
        <p:spPr>
          <a:xfrm>
            <a:off x="381000" y="6400800"/>
            <a:ext cx="1905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525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à Nội: Cây chết khô, ghế gãy, cỏ mọc um tùm tại công viên phường Trần Phú">
            <a:extLst>
              <a:ext uri="{FF2B5EF4-FFF2-40B4-BE49-F238E27FC236}">
                <a16:creationId xmlns:a16="http://schemas.microsoft.com/office/drawing/2014/main" id="{3A132C82-3BAA-614A-0EC2-B94FE1CF1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399"/>
            <a:ext cx="11125200" cy="579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94B7CE-34E2-F6D6-C64B-6198981762AE}"/>
              </a:ext>
            </a:extLst>
          </p:cNvPr>
          <p:cNvSpPr txBox="1"/>
          <p:nvPr/>
        </p:nvSpPr>
        <p:spPr>
          <a:xfrm>
            <a:off x="4892566" y="152401"/>
            <a:ext cx="3108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</a:rPr>
              <a:t>um tùm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79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40166" y="297360"/>
            <a:ext cx="3108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Hà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025230"/>
            <a:ext cx="11811000" cy="5517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>
                <a:latin typeface="UTM Avo" panose="02040603050506020204" pitchFamily="18" charset="0"/>
              </a:rPr>
              <a:t>     Hà </a:t>
            </a:r>
            <a:r>
              <a:rPr lang="en-US" sz="4800" b="1" dirty="0" err="1">
                <a:latin typeface="UTM Avo" panose="02040603050506020204" pitchFamily="18" charset="0"/>
              </a:rPr>
              <a:t>nhỏ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mà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chăm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chỉ</a:t>
            </a:r>
            <a:r>
              <a:rPr lang="en-US" sz="4800" b="1" dirty="0">
                <a:latin typeface="UTM Avo" panose="02040603050506020204" pitchFamily="18" charset="0"/>
              </a:rPr>
              <a:t>. </a:t>
            </a:r>
            <a:r>
              <a:rPr lang="en-US" sz="4800" b="1" dirty="0" err="1">
                <a:latin typeface="UTM Avo" panose="02040603050506020204" pitchFamily="18" charset="0"/>
              </a:rPr>
              <a:t>Hà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giúp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bà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xếp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đồ</a:t>
            </a:r>
            <a:r>
              <a:rPr lang="en-US" sz="4800" b="1" dirty="0">
                <a:latin typeface="UTM Avo" panose="02040603050506020204" pitchFamily="18" charset="0"/>
              </a:rPr>
              <a:t> ở </a:t>
            </a:r>
            <a:r>
              <a:rPr lang="en-US" sz="4800" b="1" dirty="0" err="1">
                <a:latin typeface="UTM Avo" panose="02040603050506020204" pitchFamily="18" charset="0"/>
              </a:rPr>
              <a:t>tủ</a:t>
            </a:r>
            <a:r>
              <a:rPr lang="en-US" sz="4800" b="1" dirty="0">
                <a:latin typeface="UTM Avo" panose="02040603050506020204" pitchFamily="18" charset="0"/>
              </a:rPr>
              <a:t>. </a:t>
            </a:r>
            <a:r>
              <a:rPr lang="en-US" sz="4800" b="1" dirty="0" err="1">
                <a:latin typeface="UTM Avo" panose="02040603050506020204" pitchFamily="18" charset="0"/>
              </a:rPr>
              <a:t>Hà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nhổ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đám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cỏ</a:t>
            </a:r>
            <a:r>
              <a:rPr lang="en-US" sz="4800" b="1" dirty="0">
                <a:latin typeface="UTM Avo" panose="02040603050506020204" pitchFamily="18" charset="0"/>
              </a:rPr>
              <a:t> um </a:t>
            </a:r>
            <a:r>
              <a:rPr lang="en-US" sz="4800" b="1" dirty="0" err="1">
                <a:latin typeface="UTM Avo" panose="02040603050506020204" pitchFamily="18" charset="0"/>
              </a:rPr>
              <a:t>tùm</a:t>
            </a:r>
            <a:r>
              <a:rPr lang="en-US" sz="4800" b="1" dirty="0">
                <a:latin typeface="UTM Avo" panose="02040603050506020204" pitchFamily="18" charset="0"/>
              </a:rPr>
              <a:t> ở </a:t>
            </a:r>
            <a:r>
              <a:rPr lang="en-US" sz="4800" b="1" dirty="0" err="1">
                <a:latin typeface="UTM Avo" panose="02040603050506020204" pitchFamily="18" charset="0"/>
              </a:rPr>
              <a:t>ngõ</a:t>
            </a:r>
            <a:r>
              <a:rPr lang="en-US" sz="4800" b="1" dirty="0"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800" b="1">
                <a:latin typeface="UTM Avo" panose="02040603050506020204" pitchFamily="18" charset="0"/>
              </a:rPr>
              <a:t>     Có </a:t>
            </a:r>
            <a:r>
              <a:rPr lang="en-US" sz="4800" b="1" dirty="0" err="1">
                <a:latin typeface="UTM Avo" panose="02040603050506020204" pitchFamily="18" charset="0"/>
              </a:rPr>
              <a:t>hôm</a:t>
            </a:r>
            <a:r>
              <a:rPr lang="en-US" sz="4800" b="1" dirty="0">
                <a:latin typeface="UTM Avo" panose="02040603050506020204" pitchFamily="18" charset="0"/>
              </a:rPr>
              <a:t>, </a:t>
            </a:r>
            <a:r>
              <a:rPr lang="en-US" sz="4800" b="1" dirty="0" err="1">
                <a:latin typeface="UTM Avo" panose="02040603050506020204" pitchFamily="18" charset="0"/>
              </a:rPr>
              <a:t>Hà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giúp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bà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chữa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mũ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cho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búp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bê</a:t>
            </a:r>
            <a:r>
              <a:rPr lang="en-US" sz="4800" b="1" dirty="0">
                <a:latin typeface="UTM Avo" panose="02040603050506020204" pitchFamily="18" charset="0"/>
              </a:rPr>
              <a:t>. </a:t>
            </a:r>
            <a:r>
              <a:rPr lang="en-US" sz="4800" b="1" dirty="0" err="1">
                <a:latin typeface="UTM Avo" panose="02040603050506020204" pitchFamily="18" charset="0"/>
              </a:rPr>
              <a:t>Ngắm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Hà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chăm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chú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đưa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chỉ</a:t>
            </a:r>
            <a:r>
              <a:rPr lang="en-US" sz="4800" b="1" dirty="0">
                <a:latin typeface="UTM Avo" panose="02040603050506020204" pitchFamily="18" charset="0"/>
              </a:rPr>
              <a:t> qua </a:t>
            </a:r>
            <a:r>
              <a:rPr lang="en-US" sz="4800" b="1" dirty="0" err="1">
                <a:latin typeface="UTM Avo" panose="02040603050506020204" pitchFamily="18" charset="0"/>
              </a:rPr>
              <a:t>lỗ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kim</a:t>
            </a:r>
            <a:r>
              <a:rPr lang="en-US" sz="4800" b="1" dirty="0">
                <a:latin typeface="UTM Avo" panose="02040603050506020204" pitchFamily="18" charset="0"/>
              </a:rPr>
              <a:t>, </a:t>
            </a:r>
            <a:r>
              <a:rPr lang="en-US" sz="4800" b="1" dirty="0" err="1">
                <a:latin typeface="UTM Avo" panose="02040603050506020204" pitchFamily="18" charset="0"/>
              </a:rPr>
              <a:t>bà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tủm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tỉm</a:t>
            </a:r>
            <a:r>
              <a:rPr lang="en-US" sz="4800" b="1">
                <a:latin typeface="UTM Avo" panose="02040603050506020204" pitchFamily="18" charset="0"/>
              </a:rPr>
              <a:t>: “</a:t>
            </a:r>
            <a:r>
              <a:rPr lang="en-US" sz="4800" b="1" dirty="0" err="1">
                <a:latin typeface="UTM Avo" panose="02040603050506020204" pitchFamily="18" charset="0"/>
              </a:rPr>
              <a:t>Hà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của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bà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ngộ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quá</a:t>
            </a:r>
            <a:r>
              <a:rPr lang="en-US" sz="4800" b="1" dirty="0">
                <a:latin typeface="UTM Avo" panose="02040603050506020204" pitchFamily="18" charset="0"/>
              </a:rPr>
              <a:t>!”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96874" y="1281587"/>
            <a:ext cx="1330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giúp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35604" y="2369902"/>
            <a:ext cx="3273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um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tùm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95349" y="3468495"/>
            <a:ext cx="2599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</a:rPr>
              <a:t>chữa mũ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5646003"/>
            <a:ext cx="2370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tủm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tỉm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DA27D0-99D9-055C-B823-DF840ADFE87D}"/>
              </a:ext>
            </a:extLst>
          </p:cNvPr>
          <p:cNvCxnSpPr>
            <a:cxnSpLocks/>
          </p:cNvCxnSpPr>
          <p:nvPr/>
        </p:nvCxnSpPr>
        <p:spPr>
          <a:xfrm>
            <a:off x="7239000" y="2057400"/>
            <a:ext cx="973476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20A1D7E-4EB1-AC48-1022-52ADEBF27A4A}"/>
              </a:ext>
            </a:extLst>
          </p:cNvPr>
          <p:cNvCxnSpPr>
            <a:cxnSpLocks/>
          </p:cNvCxnSpPr>
          <p:nvPr/>
        </p:nvCxnSpPr>
        <p:spPr>
          <a:xfrm>
            <a:off x="5181600" y="3048000"/>
            <a:ext cx="17526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BBC7430-79E8-EBF7-83ED-13F1BF7BFB4E}"/>
              </a:ext>
            </a:extLst>
          </p:cNvPr>
          <p:cNvCxnSpPr>
            <a:cxnSpLocks/>
          </p:cNvCxnSpPr>
          <p:nvPr/>
        </p:nvCxnSpPr>
        <p:spPr>
          <a:xfrm>
            <a:off x="6096000" y="4191000"/>
            <a:ext cx="2209801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F8EA6F0-9936-345D-3A45-260329D94D20}"/>
              </a:ext>
            </a:extLst>
          </p:cNvPr>
          <p:cNvCxnSpPr>
            <a:cxnSpLocks/>
          </p:cNvCxnSpPr>
          <p:nvPr/>
        </p:nvCxnSpPr>
        <p:spPr>
          <a:xfrm>
            <a:off x="381000" y="6400800"/>
            <a:ext cx="1905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796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ị &quot;dìm hàng&quot; bằng nụ cười răng sún, cô bé này vẫn khiến dân mạng rần rần  đòi đẻ vì quá dễ thương">
            <a:extLst>
              <a:ext uri="{FF2B5EF4-FFF2-40B4-BE49-F238E27FC236}">
                <a16:creationId xmlns:a16="http://schemas.microsoft.com/office/drawing/2014/main" id="{66B02B3B-235F-566A-9D44-54306746E4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81534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5646BB-FD57-3560-8D0D-3737B4B9F03B}"/>
              </a:ext>
            </a:extLst>
          </p:cNvPr>
          <p:cNvSpPr txBox="1"/>
          <p:nvPr/>
        </p:nvSpPr>
        <p:spPr>
          <a:xfrm>
            <a:off x="2590800" y="152401"/>
            <a:ext cx="3108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</a:rPr>
              <a:t>tủm tỉm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7190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1569</TotalTime>
  <Words>963</Words>
  <Application>Microsoft Office PowerPoint</Application>
  <PresentationFormat>Widescreen</PresentationFormat>
  <Paragraphs>94</Paragraphs>
  <Slides>26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MS PGothic</vt:lpstr>
      <vt:lpstr>.VnArial</vt:lpstr>
      <vt:lpstr>.VnAvant</vt:lpstr>
      <vt:lpstr>.VnTimeH</vt:lpstr>
      <vt:lpstr>Arial</vt:lpstr>
      <vt:lpstr>Calibri</vt:lpstr>
      <vt:lpstr>HP001 4 hàng</vt:lpstr>
      <vt:lpstr>Times New Roman</vt:lpstr>
      <vt:lpstr>UTM Avo</vt:lpstr>
      <vt:lpstr>Office Theme</vt:lpstr>
      <vt:lpstr>PowerPoint Presentation</vt:lpstr>
      <vt:lpstr>PowerPoint Presentation</vt:lpstr>
      <vt:lpstr>TRÒ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MAY 15</dc:creator>
  <cp:lastModifiedBy>Dell</cp:lastModifiedBy>
  <cp:revision>255</cp:revision>
  <dcterms:created xsi:type="dcterms:W3CDTF">2020-10-12T13:13:08Z</dcterms:created>
  <dcterms:modified xsi:type="dcterms:W3CDTF">2025-03-18T01:56:45Z</dcterms:modified>
</cp:coreProperties>
</file>