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3" r:id="rId5"/>
    <p:sldMasterId id="2147483746" r:id="rId6"/>
    <p:sldMasterId id="2147483760" r:id="rId7"/>
    <p:sldMasterId id="2147483774" r:id="rId8"/>
  </p:sldMasterIdLst>
  <p:notesMasterIdLst>
    <p:notesMasterId r:id="rId33"/>
  </p:notesMasterIdLst>
  <p:sldIdLst>
    <p:sldId id="300" r:id="rId9"/>
    <p:sldId id="392" r:id="rId10"/>
    <p:sldId id="388" r:id="rId11"/>
    <p:sldId id="385" r:id="rId12"/>
    <p:sldId id="260" r:id="rId13"/>
    <p:sldId id="401" r:id="rId14"/>
    <p:sldId id="258" r:id="rId15"/>
    <p:sldId id="384" r:id="rId16"/>
    <p:sldId id="395" r:id="rId17"/>
    <p:sldId id="394" r:id="rId18"/>
    <p:sldId id="397" r:id="rId19"/>
    <p:sldId id="399" r:id="rId20"/>
    <p:sldId id="402" r:id="rId21"/>
    <p:sldId id="262" r:id="rId22"/>
    <p:sldId id="265" r:id="rId23"/>
    <p:sldId id="266" r:id="rId24"/>
    <p:sldId id="257" r:id="rId25"/>
    <p:sldId id="269" r:id="rId26"/>
    <p:sldId id="277" r:id="rId27"/>
    <p:sldId id="274" r:id="rId28"/>
    <p:sldId id="278" r:id="rId29"/>
    <p:sldId id="276" r:id="rId30"/>
    <p:sldId id="272" r:id="rId31"/>
    <p:sldId id="273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BF5"/>
    <a:srgbClr val="FF9933"/>
    <a:srgbClr val="CCECFF"/>
    <a:srgbClr val="99CCFF"/>
    <a:srgbClr val="66CCFF"/>
    <a:srgbClr val="33CCCC"/>
    <a:srgbClr val="3399FF"/>
    <a:srgbClr val="FF6600"/>
    <a:srgbClr val="FF3300"/>
    <a:srgbClr val="FDF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8" y="4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AB34B-9C60-4768-9A5C-C97E7B9EF87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C85DD-FC38-4A22-BE1E-B16DD2722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C85DD-FC38-4A22-BE1E-B16DD27225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3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7588" y="514350"/>
            <a:ext cx="4568825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9">
              <a:defRPr/>
            </a:pPr>
            <a:fld id="{C0BCD967-5C2A-4176-9658-5E92363C71A0}" type="slidenum">
              <a:rPr lang="zh-CN" altLang="en-US" smtClean="0">
                <a:solidFill>
                  <a:prstClr val="black"/>
                </a:solidFill>
              </a:rPr>
              <a:pPr defTabSz="914309">
                <a:defRPr/>
              </a:p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168087-526F-4CAA-A195-D96EB40A63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AF3BD-A56E-4944-AA0A-9E7EEFF54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0FAA27-499A-4D20-89C9-76F4BFFEA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3A1EE-0842-4EA6-B4FD-B3B3A00F92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EA1C0-9D36-483E-9898-3641C44BDB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03073-6490-453F-8277-F29E8ED556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8" y="213061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4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8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2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33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0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07CDF-8F1F-4550-BE76-A6E23C86FB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218A1-549E-4C96-859E-D09E866B92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71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3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23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23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966" y="685801"/>
            <a:ext cx="8113187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6966" y="4114800"/>
            <a:ext cx="8113187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26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1709915"/>
            <a:ext cx="10512862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2" y="4641624"/>
            <a:ext cx="10512862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5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32" y="566278"/>
            <a:ext cx="950995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4" y="2057401"/>
            <a:ext cx="503021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76" y="2057401"/>
            <a:ext cx="5015528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77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273876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5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5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20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8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85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ED2F2-B428-47FA-BEFB-F0499A1E3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8C337-7A63-49A7-A026-75ABF20E5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3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9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4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602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84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48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48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7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3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9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8"/>
            <a:ext cx="10360501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01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2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32EB4-B2E8-45F2-9F6B-9582B3BCC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74BC1-ED10-46D3-B0D9-7FDAE5EB12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9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0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6" y="273216"/>
            <a:ext cx="4010039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9"/>
            <a:ext cx="6813892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6" y="1435103"/>
            <a:ext cx="4010039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767"/>
            <a:ext cx="7313295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505"/>
            <a:ext cx="7313295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0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6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6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01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2130592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2417-66EE-411D-B3E3-076588A0EB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E7A8-6F5C-4551-8F4D-1039341F7C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44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706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5103-E9ED-45CE-88FF-1009672875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5196-5B45-49B2-920C-3FF5BA625C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3" y="1535117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53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8" y="1535117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8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5CE72-EAE7-4684-8CC1-9C970555F8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93836-0BE2-4561-8BA8-A2E79A8969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45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6CE6-9A24-4C82-BF56-5FD55AFF91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01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EE8F-7097-46A3-BFE5-FDBD60547A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0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A94C-9704-47FD-91A2-ACF62DE3C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02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1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0FF4-1F74-47FE-86C1-B24A5C7BC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77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03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03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03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429F6-56E0-44FD-AB76-746A20364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9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C683-99DD-4197-B39E-FB778683F8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49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805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805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38D0F-2926-43F5-A747-80293BFA1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6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9" y="274805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08E56-C5FB-4A73-853D-CB63DA3720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92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44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8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55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3DB0B-16F3-4859-8ABA-BFD5034858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35F76-0FF5-4261-8006-CBA7F76F13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16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92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4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42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3785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24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4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9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4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48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1816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681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7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7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47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AFAAB-A809-437A-B34C-DA67B6F011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F317C-790C-4897-AFBF-AC099F5477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77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32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7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11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35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1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782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6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147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923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91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74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0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6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0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32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9" y="27322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23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9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CB66C-8BA2-494C-BE66-2CDC3DCD6A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346AA-AE5A-41A5-A82C-A327A8E01D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9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02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5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5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284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9452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26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601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74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4993-EFA2-410E-8588-064F063F4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936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176E4-DD77-4CE1-A424-5FBE61F4E2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95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027-5ADA-452A-92F6-00B1849FB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609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DA833-358F-4D01-811E-8EB4AD8E8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626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90FD3-4216-447F-8860-6FD7C218D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056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2BA-A9A6-46DD-98B5-AECF0C10A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11" y="480078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11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11" y="536751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749C9-7371-40C9-8B58-ADFD05868F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315BD-70C8-408E-906D-69C02EF8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73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819D9-2447-413C-9315-4BEACDF24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371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F1FE-EC49-4793-847E-5D80D30A1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65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736E-D65A-4D9A-824F-E3231EEBD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500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CA3-032F-4C39-8A8C-949BFD279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4699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A0514-4E14-48AC-9D65-D44D4DAE1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784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7813"/>
            <a:ext cx="10969943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3F2FBBEA-D9F9-4E6D-874D-9E392C64B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81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441" y="277814"/>
            <a:ext cx="10969943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441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600200"/>
            <a:ext cx="5383398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441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3938589"/>
            <a:ext cx="5383398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8FB4FA1C-BB0A-4D2A-9BE9-E8E711FC3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26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D4C50-9AF4-4E1E-9CE3-733217C7777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4B714-1BF4-45C3-94D0-8E884DF006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7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57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57" y="1600206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AAE-6D2B-48EA-B3BB-9E4FECDE56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31" y="635653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42" y="635653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39B5-A43C-4F40-B0FF-3AE33D80FE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45" y="685800"/>
            <a:ext cx="948442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350" y="2254103"/>
            <a:ext cx="9484429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797049" y="3223807"/>
            <a:ext cx="4114801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D3FE42E8-8B57-452D-A122-4DCE9AC771EF}" type="datetime1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3/17/2025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227" y="3223807"/>
            <a:ext cx="4114800" cy="410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r>
              <a:rPr lang="en-US" dirty="0">
                <a:solidFill>
                  <a:srgbClr val="302441">
                    <a:lumMod val="75000"/>
                    <a:lumOff val="25000"/>
                  </a:srgb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547" y="6356527"/>
            <a:ext cx="871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914400"/>
            <a:fld id="{F8E28480-1C08-4458-AD97-0283E6FFD09D}" type="slidenum">
              <a:rPr lang="en-US" smtClean="0">
                <a:solidFill>
                  <a:srgbClr val="302441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>
              <a:solidFill>
                <a:srgbClr val="302441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9" y="274639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9" y="1600206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23" y="635651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34" y="635651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9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9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23" y="6245225"/>
            <a:ext cx="385979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34" y="6245225"/>
            <a:ext cx="284405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86B891F-23AD-49E7-84DC-658634E2844A}" type="slidenum">
              <a:rPr lang="en-US" sz="140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9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9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9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6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6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6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63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7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4905E6D-81D6-4247-822E-25452DC5A490}" type="slidenum">
              <a:rPr lang="en-US" altLang="en-US" smtClean="0"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94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slide" Target="slide22.xml"/><Relationship Id="rId12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slide" Target="slide21.xml"/><Relationship Id="rId10" Type="http://schemas.openxmlformats.org/officeDocument/2006/relationships/image" Target="../media/image23.gif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8.png"/><Relationship Id="rId5" Type="http://schemas.openxmlformats.org/officeDocument/2006/relationships/slide" Target="slide20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8.png"/><Relationship Id="rId5" Type="http://schemas.openxmlformats.org/officeDocument/2006/relationships/slide" Target="slide2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2">
            <a:extLst>
              <a:ext uri="{FF2B5EF4-FFF2-40B4-BE49-F238E27FC236}">
                <a16:creationId xmlns:a16="http://schemas.microsoft.com/office/drawing/2014/main" id="{EE824706-6235-4FDE-BE06-BF5930A4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88825" cy="68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3">
            <a:extLst>
              <a:ext uri="{FF2B5EF4-FFF2-40B4-BE49-F238E27FC236}">
                <a16:creationId xmlns:a16="http://schemas.microsoft.com/office/drawing/2014/main" id="{EA597802-C9AD-4BB7-BFF5-49F4C076C8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4845" y="381000"/>
            <a:ext cx="6856214" cy="327574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83878"/>
              </a:avLst>
            </a:prstTxWarp>
          </a:bodyPr>
          <a:lstStyle/>
          <a:p>
            <a:pPr algn="ctr"/>
            <a:r>
              <a:rPr lang="vi-VN" sz="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TRƯỜNG TIỂU HỌC VÕ VĂN DŨNG</a:t>
            </a:r>
            <a:endParaRPr lang="en-US" sz="800" kern="1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76" name="WordArt 35">
            <a:extLst>
              <a:ext uri="{FF2B5EF4-FFF2-40B4-BE49-F238E27FC236}">
                <a16:creationId xmlns:a16="http://schemas.microsoft.com/office/drawing/2014/main" id="{1B064B17-23CB-4660-ADCC-2DD9414E77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4504" y="2057698"/>
            <a:ext cx="8455997" cy="1142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9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Arial" panose="020B0604020202020204" pitchFamily="34" charset="0"/>
              </a:rPr>
              <a:t>Chào mừng thầy cô về dự giờ,</a:t>
            </a:r>
          </a:p>
          <a:p>
            <a:pPr algn="ctr"/>
            <a:r>
              <a:rPr lang="en-US" sz="3599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Arial" panose="020B0604020202020204" pitchFamily="34" charset="0"/>
              </a:rPr>
              <a:t>thăm lớp 1C</a:t>
            </a:r>
          </a:p>
        </p:txBody>
      </p:sp>
      <p:sp>
        <p:nvSpPr>
          <p:cNvPr id="3077" name="Text Box 36">
            <a:extLst>
              <a:ext uri="{FF2B5EF4-FFF2-40B4-BE49-F238E27FC236}">
                <a16:creationId xmlns:a16="http://schemas.microsoft.com/office/drawing/2014/main" id="{B9BB031D-5809-4E0E-9C99-50E0A81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827" y="3565866"/>
            <a:ext cx="5027890" cy="13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199">
                <a:solidFill>
                  <a:srgbClr val="FF0000"/>
                </a:solidFill>
                <a:latin typeface="Arial" panose="020B0604020202020204" pitchFamily="34" charset="0"/>
              </a:rPr>
              <a:t>Môn</a:t>
            </a:r>
            <a:r>
              <a:rPr lang="en-US" altLang="en-US" sz="3199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altLang="en-US" sz="3199">
                <a:solidFill>
                  <a:srgbClr val="FF0000"/>
                </a:solidFill>
                <a:latin typeface="Arial" panose="020B0604020202020204" pitchFamily="34" charset="0"/>
              </a:rPr>
              <a:t>Toán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199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89B922A1-4EE2-416B-9C71-4F5296BF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485" y="4343162"/>
            <a:ext cx="7008574" cy="128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99">
                <a:solidFill>
                  <a:srgbClr val="99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viên</a:t>
            </a:r>
            <a:r>
              <a:rPr lang="en-US" altLang="en-US" sz="2799">
                <a:solidFill>
                  <a:srgbClr val="993300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:</a:t>
            </a:r>
            <a:r>
              <a:rPr lang="en-US" altLang="en-US" sz="2799">
                <a:solidFill>
                  <a:srgbClr val="FF0066"/>
                </a:solidFill>
                <a:latin typeface=".VnAristote" panose="020B72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2799">
                <a:latin typeface="Times New Roman" panose="02020603050405020304" pitchFamily="18" charset="0"/>
                <a:cs typeface="Arial" panose="020B0604020202020204" pitchFamily="34" charset="0"/>
              </a:rPr>
              <a:t>Nguyễn Thị Trung</a:t>
            </a:r>
          </a:p>
          <a:p>
            <a:pPr algn="r">
              <a:spcBef>
                <a:spcPct val="50000"/>
              </a:spcBef>
              <a:buFontTx/>
              <a:buNone/>
            </a:pPr>
            <a:endParaRPr lang="en-US" altLang="en-US" sz="2799">
              <a:solidFill>
                <a:srgbClr val="0000FF"/>
              </a:solidFill>
              <a:latin typeface=".VnAristote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FCE4B3-E30F-E4E8-B619-5AC71772F56D}"/>
              </a:ext>
            </a:extLst>
          </p:cNvPr>
          <p:cNvGraphicFramePr>
            <a:graphicFrameLocks noGrp="1"/>
          </p:cNvGraphicFramePr>
          <p:nvPr/>
        </p:nvGraphicFramePr>
        <p:xfrm>
          <a:off x="912812" y="1066801"/>
          <a:ext cx="10210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415088382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32785068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808802897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2043424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3477115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237784429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99424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75421948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75321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76454063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512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7789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2867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2D3DCA-CA08-8724-85DE-81AD93D8E42C}"/>
              </a:ext>
            </a:extLst>
          </p:cNvPr>
          <p:cNvSpPr txBox="1"/>
          <p:nvPr/>
        </p:nvSpPr>
        <p:spPr>
          <a:xfrm>
            <a:off x="923829" y="246588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C6A84-4B9C-7573-ECD7-21D26C202DBE}"/>
              </a:ext>
            </a:extLst>
          </p:cNvPr>
          <p:cNvSpPr txBox="1"/>
          <p:nvPr/>
        </p:nvSpPr>
        <p:spPr>
          <a:xfrm>
            <a:off x="8075612" y="177463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D7A006-9BC4-BEC8-DD54-EE2F71A8D35D}"/>
              </a:ext>
            </a:extLst>
          </p:cNvPr>
          <p:cNvSpPr/>
          <p:nvPr/>
        </p:nvSpPr>
        <p:spPr>
          <a:xfrm>
            <a:off x="303212" y="3810000"/>
            <a:ext cx="5105400" cy="1493519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18 đứng trước 21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18 bé hơn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42A71-C049-5504-5B64-7BDB3F50D7E4}"/>
              </a:ext>
            </a:extLst>
          </p:cNvPr>
          <p:cNvSpPr txBox="1"/>
          <p:nvPr/>
        </p:nvSpPr>
        <p:spPr>
          <a:xfrm>
            <a:off x="1903413" y="5540514"/>
            <a:ext cx="209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&lt; 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CE890-C847-9600-F005-D6CBA5596790}"/>
              </a:ext>
            </a:extLst>
          </p:cNvPr>
          <p:cNvSpPr txBox="1"/>
          <p:nvPr/>
        </p:nvSpPr>
        <p:spPr>
          <a:xfrm>
            <a:off x="8685212" y="5616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&gt; 18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9A671D-97FD-C008-40F2-6C853DA81B20}"/>
              </a:ext>
            </a:extLst>
          </p:cNvPr>
          <p:cNvSpPr/>
          <p:nvPr/>
        </p:nvSpPr>
        <p:spPr>
          <a:xfrm>
            <a:off x="6807085" y="3810000"/>
            <a:ext cx="5105399" cy="1524000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21 đứng sau 18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21 lớn hơn 18</a:t>
            </a:r>
          </a:p>
        </p:txBody>
      </p:sp>
    </p:spTree>
    <p:extLst>
      <p:ext uri="{BB962C8B-B14F-4D97-AF65-F5344CB8AC3E}">
        <p14:creationId xmlns:p14="http://schemas.microsoft.com/office/powerpoint/2010/main" val="1297202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1F5A37-6875-9A9D-EF09-22D038911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75833"/>
              </p:ext>
            </p:extLst>
          </p:nvPr>
        </p:nvGraphicFramePr>
        <p:xfrm>
          <a:off x="2894013" y="685800"/>
          <a:ext cx="8381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5819420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533331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802378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83218399"/>
                    </a:ext>
                  </a:extLst>
                </a:gridCol>
                <a:gridCol w="813033">
                  <a:extLst>
                    <a:ext uri="{9D8B030D-6E8A-4147-A177-3AD203B41FA5}">
                      <a16:colId xmlns:a16="http://schemas.microsoft.com/office/drawing/2014/main" val="3379464917"/>
                    </a:ext>
                  </a:extLst>
                </a:gridCol>
                <a:gridCol w="863366">
                  <a:extLst>
                    <a:ext uri="{9D8B030D-6E8A-4147-A177-3AD203B41FA5}">
                      <a16:colId xmlns:a16="http://schemas.microsoft.com/office/drawing/2014/main" val="16630553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846405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955996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79545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66592651"/>
                    </a:ext>
                  </a:extLst>
                </a:gridCol>
              </a:tblGrid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642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5804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38342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1332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7293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48851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8015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3400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2971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8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733B7D-FC99-A803-0EF8-B478ADD54A20}"/>
              </a:ext>
            </a:extLst>
          </p:cNvPr>
          <p:cNvSpPr txBox="1"/>
          <p:nvPr/>
        </p:nvSpPr>
        <p:spPr>
          <a:xfrm>
            <a:off x="3351212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CÁC SỐ TỪ 1 ĐẾN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C8B06-D2F9-79D1-5B9C-621D4700C217}"/>
              </a:ext>
            </a:extLst>
          </p:cNvPr>
          <p:cNvSpPr txBox="1"/>
          <p:nvPr/>
        </p:nvSpPr>
        <p:spPr>
          <a:xfrm>
            <a:off x="7182327" y="2508647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891E6-A7F7-4078-E309-50ED230FB997}"/>
              </a:ext>
            </a:extLst>
          </p:cNvPr>
          <p:cNvSpPr txBox="1"/>
          <p:nvPr/>
        </p:nvSpPr>
        <p:spPr>
          <a:xfrm>
            <a:off x="3850642" y="3118247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DCA57-6EDB-A9A2-1B5D-D21910143496}"/>
              </a:ext>
            </a:extLst>
          </p:cNvPr>
          <p:cNvSpPr txBox="1"/>
          <p:nvPr/>
        </p:nvSpPr>
        <p:spPr>
          <a:xfrm>
            <a:off x="646112" y="24384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&lt; 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81AEA-3113-143A-1477-CA21ACE81041}"/>
              </a:ext>
            </a:extLst>
          </p:cNvPr>
          <p:cNvSpPr txBox="1"/>
          <p:nvPr/>
        </p:nvSpPr>
        <p:spPr>
          <a:xfrm>
            <a:off x="609600" y="34069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36</a:t>
            </a:r>
          </a:p>
        </p:txBody>
      </p:sp>
    </p:spTree>
    <p:extLst>
      <p:ext uri="{BB962C8B-B14F-4D97-AF65-F5344CB8AC3E}">
        <p14:creationId xmlns:p14="http://schemas.microsoft.com/office/powerpoint/2010/main" val="6738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1F5A37-6875-9A9D-EF09-22D038911705}"/>
              </a:ext>
            </a:extLst>
          </p:cNvPr>
          <p:cNvGraphicFramePr>
            <a:graphicFrameLocks noGrp="1"/>
          </p:cNvGraphicFramePr>
          <p:nvPr/>
        </p:nvGraphicFramePr>
        <p:xfrm>
          <a:off x="2894013" y="685800"/>
          <a:ext cx="8381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5819420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533331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802378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83218399"/>
                    </a:ext>
                  </a:extLst>
                </a:gridCol>
                <a:gridCol w="813033">
                  <a:extLst>
                    <a:ext uri="{9D8B030D-6E8A-4147-A177-3AD203B41FA5}">
                      <a16:colId xmlns:a16="http://schemas.microsoft.com/office/drawing/2014/main" val="3379464917"/>
                    </a:ext>
                  </a:extLst>
                </a:gridCol>
                <a:gridCol w="863366">
                  <a:extLst>
                    <a:ext uri="{9D8B030D-6E8A-4147-A177-3AD203B41FA5}">
                      <a16:colId xmlns:a16="http://schemas.microsoft.com/office/drawing/2014/main" val="16630553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846405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9559963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79545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66592651"/>
                    </a:ext>
                  </a:extLst>
                </a:gridCol>
              </a:tblGrid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642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5804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38342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1332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7293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48851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8015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3400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2971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8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733B7D-FC99-A803-0EF8-B478ADD54A20}"/>
              </a:ext>
            </a:extLst>
          </p:cNvPr>
          <p:cNvSpPr txBox="1"/>
          <p:nvPr/>
        </p:nvSpPr>
        <p:spPr>
          <a:xfrm>
            <a:off x="3351212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CÁC SỐ TỪ 1 ĐẾN 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C8B06-D2F9-79D1-5B9C-621D4700C217}"/>
              </a:ext>
            </a:extLst>
          </p:cNvPr>
          <p:cNvSpPr txBox="1"/>
          <p:nvPr/>
        </p:nvSpPr>
        <p:spPr>
          <a:xfrm>
            <a:off x="3841463" y="4343400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891E6-A7F7-4078-E309-50ED230FB997}"/>
              </a:ext>
            </a:extLst>
          </p:cNvPr>
          <p:cNvSpPr txBox="1"/>
          <p:nvPr/>
        </p:nvSpPr>
        <p:spPr>
          <a:xfrm>
            <a:off x="8032463" y="4343400"/>
            <a:ext cx="68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DCA57-6EDB-A9A2-1B5D-D21910143496}"/>
              </a:ext>
            </a:extLst>
          </p:cNvPr>
          <p:cNvSpPr txBox="1"/>
          <p:nvPr/>
        </p:nvSpPr>
        <p:spPr>
          <a:xfrm>
            <a:off x="646112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&lt; 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81AEA-3113-143A-1477-CA21ACE81041}"/>
              </a:ext>
            </a:extLst>
          </p:cNvPr>
          <p:cNvSpPr txBox="1"/>
          <p:nvPr/>
        </p:nvSpPr>
        <p:spPr>
          <a:xfrm>
            <a:off x="609600" y="43213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&gt; 62</a:t>
            </a:r>
          </a:p>
        </p:txBody>
      </p:sp>
    </p:spTree>
    <p:extLst>
      <p:ext uri="{BB962C8B-B14F-4D97-AF65-F5344CB8AC3E}">
        <p14:creationId xmlns:p14="http://schemas.microsoft.com/office/powerpoint/2010/main" val="1325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2A70-6144-47DC-BCBF-892BAA97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371600"/>
            <a:ext cx="11049000" cy="2971801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dãy số từ 1 đến 100:</a:t>
            </a:r>
          </a:p>
          <a:p>
            <a:pPr marL="0" indent="0">
              <a:buNone/>
            </a:pP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đứng trước bé hơn số đứng sau.</a:t>
            </a:r>
          </a:p>
          <a:p>
            <a:pPr marL="0" indent="0">
              <a:buNone/>
            </a:pPr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đứng sau lớn hơn số đứng trước.</a:t>
            </a:r>
          </a:p>
        </p:txBody>
      </p:sp>
    </p:spTree>
    <p:extLst>
      <p:ext uri="{BB962C8B-B14F-4D97-AF65-F5344CB8AC3E}">
        <p14:creationId xmlns:p14="http://schemas.microsoft.com/office/powerpoint/2010/main" val="361614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2756752" y="58849"/>
            <a:ext cx="6096000" cy="771293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12" y="1091625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864" y="1044714"/>
            <a:ext cx="6954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2" y="1981199"/>
            <a:ext cx="11657000" cy="11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9548" y="2035097"/>
            <a:ext cx="745345" cy="9725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99778" y="2046514"/>
            <a:ext cx="789947" cy="959004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85974" y="2046514"/>
            <a:ext cx="745345" cy="959004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31089" y="2035098"/>
            <a:ext cx="745345" cy="9698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39467" y="2035628"/>
            <a:ext cx="745345" cy="96988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041" y="3429004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3" y="4534099"/>
            <a:ext cx="9105152" cy="123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836621" y="4800600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075612" y="4791904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89726" y="4791904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561011" y="4791904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30806" y="2035628"/>
            <a:ext cx="738513" cy="96988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35DEBE-9593-1484-B1AD-CB3ED8AF14E3}"/>
              </a:ext>
            </a:extLst>
          </p:cNvPr>
          <p:cNvCxnSpPr/>
          <p:nvPr/>
        </p:nvCxnSpPr>
        <p:spPr>
          <a:xfrm>
            <a:off x="4037012" y="2819400"/>
            <a:ext cx="6096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A259A8-6A91-0298-BA7C-E52E7170CEB1}"/>
              </a:ext>
            </a:extLst>
          </p:cNvPr>
          <p:cNvCxnSpPr/>
          <p:nvPr/>
        </p:nvCxnSpPr>
        <p:spPr>
          <a:xfrm>
            <a:off x="9447212" y="2819400"/>
            <a:ext cx="6096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8D9870-1E62-EE15-D8A9-11F0D387134F}"/>
              </a:ext>
            </a:extLst>
          </p:cNvPr>
          <p:cNvCxnSpPr/>
          <p:nvPr/>
        </p:nvCxnSpPr>
        <p:spPr>
          <a:xfrm>
            <a:off x="7161212" y="2819400"/>
            <a:ext cx="4572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EE56D5-752C-4162-225D-BC5807307596}"/>
              </a:ext>
            </a:extLst>
          </p:cNvPr>
          <p:cNvCxnSpPr/>
          <p:nvPr/>
        </p:nvCxnSpPr>
        <p:spPr>
          <a:xfrm>
            <a:off x="5561011" y="2819400"/>
            <a:ext cx="533401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73B45A-9EED-8673-B5C4-AE0C6F38B422}"/>
              </a:ext>
            </a:extLst>
          </p:cNvPr>
          <p:cNvCxnSpPr/>
          <p:nvPr/>
        </p:nvCxnSpPr>
        <p:spPr>
          <a:xfrm>
            <a:off x="7923212" y="2819400"/>
            <a:ext cx="608107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8E8D3A-4445-C52C-B010-EFB1723B1029}"/>
              </a:ext>
            </a:extLst>
          </p:cNvPr>
          <p:cNvCxnSpPr/>
          <p:nvPr/>
        </p:nvCxnSpPr>
        <p:spPr>
          <a:xfrm>
            <a:off x="11047412" y="2819400"/>
            <a:ext cx="5334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0C2CE3-F869-E305-884B-E068AE6523A8}"/>
              </a:ext>
            </a:extLst>
          </p:cNvPr>
          <p:cNvCxnSpPr/>
          <p:nvPr/>
        </p:nvCxnSpPr>
        <p:spPr>
          <a:xfrm>
            <a:off x="4037012" y="2895600"/>
            <a:ext cx="6096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39154C-DB7C-F12B-20F1-D3FDF47E89A9}"/>
              </a:ext>
            </a:extLst>
          </p:cNvPr>
          <p:cNvCxnSpPr/>
          <p:nvPr/>
        </p:nvCxnSpPr>
        <p:spPr>
          <a:xfrm>
            <a:off x="2513012" y="2895600"/>
            <a:ext cx="609600" cy="0"/>
          </a:xfrm>
          <a:prstGeom prst="line">
            <a:avLst/>
          </a:prstGeom>
          <a:ln w="38100">
            <a:solidFill>
              <a:srgbClr val="380B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9" y="4572000"/>
            <a:ext cx="9994371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9" y="997237"/>
            <a:ext cx="8954160" cy="97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3704" y="76374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3864" y="0"/>
            <a:ext cx="709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trống: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0848" y="3429004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47115" y="4810873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94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94212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625723" y="4804035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97674" y="1017855"/>
            <a:ext cx="833172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45542" y="1008561"/>
            <a:ext cx="9151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4719" y="1008561"/>
            <a:ext cx="869390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6422" y="1010421"/>
            <a:ext cx="840893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44246" y="1010421"/>
            <a:ext cx="888565" cy="90517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550944" y="1008561"/>
            <a:ext cx="886878" cy="90517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1587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63" y="4114800"/>
            <a:ext cx="10019557" cy="1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6" y="1252251"/>
            <a:ext cx="11760549" cy="9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5612" y="152400"/>
            <a:ext cx="609600" cy="584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838" y="152400"/>
            <a:ext cx="7096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trống: 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0440" y="1299453"/>
            <a:ext cx="711025" cy="78715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5140" y="1295400"/>
            <a:ext cx="774639" cy="80819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16671" y="1299452"/>
            <a:ext cx="792143" cy="80414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51651" y="1291946"/>
            <a:ext cx="684307" cy="81165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7612" y="3025914"/>
            <a:ext cx="385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3418" y="4267200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424598" y="4267200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418019" y="4254190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15883" y="4267200"/>
            <a:ext cx="685800" cy="6858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27048" y="1291947"/>
            <a:ext cx="684307" cy="80819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61160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5" y="-360761"/>
            <a:ext cx="12290399" cy="772990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1200" y="1295400"/>
            <a:ext cx="9141619" cy="20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8800" b="1" dirty="0">
              <a:solidFill>
                <a:prstClr val="black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4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4921" y="4191166"/>
            <a:ext cx="1036897" cy="77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9915" y="1981200"/>
            <a:ext cx="4953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74612" y="28940"/>
            <a:ext cx="4876800" cy="501181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12" y="4953000"/>
            <a:ext cx="989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12" y="5997714"/>
            <a:ext cx="9073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9196956" y="6019803"/>
            <a:ext cx="2231456" cy="761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</a:p>
        </p:txBody>
      </p:sp>
      <p:sp>
        <p:nvSpPr>
          <p:cNvPr id="10" name="Oval 9"/>
          <p:cNvSpPr/>
          <p:nvPr/>
        </p:nvSpPr>
        <p:spPr>
          <a:xfrm>
            <a:off x="9973476" y="4953000"/>
            <a:ext cx="2133599" cy="7619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8" y="530121"/>
            <a:ext cx="11430107" cy="3835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043D0-D327-CCEE-746D-30B89410A6C5}"/>
              </a:ext>
            </a:extLst>
          </p:cNvPr>
          <p:cNvSpPr txBox="1"/>
          <p:nvPr/>
        </p:nvSpPr>
        <p:spPr>
          <a:xfrm>
            <a:off x="1370012" y="3276600"/>
            <a:ext cx="609600" cy="584775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10733-004B-A086-92CD-6A0E7FE65A9F}"/>
              </a:ext>
            </a:extLst>
          </p:cNvPr>
          <p:cNvSpPr txBox="1"/>
          <p:nvPr/>
        </p:nvSpPr>
        <p:spPr>
          <a:xfrm>
            <a:off x="6399212" y="3200400"/>
            <a:ext cx="609600" cy="584775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7ED59-56AA-B0CD-6208-12209286A6E8}"/>
              </a:ext>
            </a:extLst>
          </p:cNvPr>
          <p:cNvSpPr txBox="1"/>
          <p:nvPr/>
        </p:nvSpPr>
        <p:spPr>
          <a:xfrm>
            <a:off x="10666412" y="3453825"/>
            <a:ext cx="609600" cy="584775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677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 animBg="1"/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739" y="1219200"/>
            <a:ext cx="64121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ĐƯA</a:t>
            </a:r>
          </a:p>
          <a:p>
            <a:pPr algn="ctr">
              <a:lnSpc>
                <a:spcPct val="150000"/>
              </a:lnSpc>
            </a:pP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QUA SÔNG</a:t>
            </a:r>
          </a:p>
        </p:txBody>
      </p:sp>
    </p:spTree>
    <p:extLst>
      <p:ext uri="{BB962C8B-B14F-4D97-AF65-F5344CB8AC3E}">
        <p14:creationId xmlns:p14="http://schemas.microsoft.com/office/powerpoint/2010/main" val="34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1728F9-93A2-F515-B85E-AC8491DC2078}"/>
              </a:ext>
            </a:extLst>
          </p:cNvPr>
          <p:cNvSpPr/>
          <p:nvPr/>
        </p:nvSpPr>
        <p:spPr>
          <a:xfrm>
            <a:off x="74612" y="76200"/>
            <a:ext cx="6629400" cy="671132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SG" sz="3600" dirty="0">
              <a:solidFill>
                <a:srgbClr val="00206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1CC031-22DF-89F8-42AD-B8E4764B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612" y="1600200"/>
            <a:ext cx="6400800" cy="11430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14448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4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8" y="149225"/>
            <a:ext cx="3919046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ADMIN\Desktop\1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6" y="3984646"/>
            <a:ext cx="231079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62" y="2473346"/>
            <a:ext cx="204628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" y="4410075"/>
            <a:ext cx="1320456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3983" y="2200296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</a:t>
            </a:r>
          </a:p>
        </p:txBody>
      </p:sp>
      <p:pic>
        <p:nvPicPr>
          <p:cNvPr id="10" name="Picture 4" descr="Hình ảnh có liên qu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46" y="679450"/>
            <a:ext cx="6348346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Loonboon.MP3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5" y="5950087"/>
            <a:ext cx="8125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>
            <a:hlinkClick r:id="rId12" action="ppaction://hlinksldjump"/>
          </p:cNvPr>
          <p:cNvSpPr/>
          <p:nvPr/>
        </p:nvSpPr>
        <p:spPr>
          <a:xfrm>
            <a:off x="59251" y="263525"/>
            <a:ext cx="1218883" cy="711200"/>
          </a:xfrm>
          <a:prstGeom prst="star5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679E-6 L 0.03611 -0.08519 C 0.04323 -0.10494 0.05816 -0.11945 0.07604 -0.13179 C 0.09652 -0.14321 0.11545 -0.14723 0.13107 -0.1426 L 0.2059 -0.12284 " pathEditMode="relative" rAng="-1629776" ptsTypes="FffFF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8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9 -0.12268 L 0.39581 -0.3111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5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8 -0.31111 L 0.56668 -0.3879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4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16 -0.38456 L 0.5375 -0.5475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6 -0.60129 L 0.54982 -0.50262 L 0.54583 -0.60129 L 0.54166 -0.50262 L 0.5375 -0.60129 L 0.5335 -0.50262 L 0.52916 -0.60129 L 0.52517 -0.50262 L 0.52083 -0.60129 L 0.51649 -0.50262 L 0.5125 -0.60129 L 0.50833 -0.50262 L 0.50434 -0.60129 L 0.50017 -0.50262 L 0.49583 -0.60129 L 0.49184 -0.50262 L 0.4875 -0.60129 " pathEditMode="relative" rAng="0" ptsTypes="FFFFFFFFFFFFFFFFF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12188825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440" y="2732088"/>
            <a:ext cx="130881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87" y="231775"/>
            <a:ext cx="7196909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43137" y="4195766"/>
            <a:ext cx="5992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&gt; 67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1616" y="1117603"/>
            <a:ext cx="6195986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&lt;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		67</a:t>
            </a:r>
          </a:p>
        </p:txBody>
      </p:sp>
      <p:pic>
        <p:nvPicPr>
          <p:cNvPr id="6151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" y="855666"/>
            <a:ext cx="220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85674" y="1883063"/>
            <a:ext cx="627529" cy="607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41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88825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294" y="2536840"/>
            <a:ext cx="1308605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1" y="-622300"/>
            <a:ext cx="800949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60" y="157163"/>
            <a:ext cx="2209226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22612" y="1032097"/>
            <a:ext cx="510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50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812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617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7551" y="1839951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1763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7390" y="183592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83190" y="1824958"/>
            <a:ext cx="685800" cy="66182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3046" y="4572000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</a:t>
            </a:r>
          </a:p>
        </p:txBody>
      </p:sp>
    </p:spTree>
    <p:extLst>
      <p:ext uri="{BB962C8B-B14F-4D97-AF65-F5344CB8AC3E}">
        <p14:creationId xmlns:p14="http://schemas.microsoft.com/office/powerpoint/2010/main" val="30205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1218882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16" y="4744364"/>
            <a:ext cx="7382157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15" y="258081"/>
            <a:ext cx="7425278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6728" y="2829229"/>
            <a:ext cx="1769874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6648" y="3200405"/>
            <a:ext cx="4367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48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50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25185" y="6019969"/>
            <a:ext cx="233619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 sz="3100" b="1">
              <a:solidFill>
                <a:srgbClr val="000000"/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26750" y="601832"/>
            <a:ext cx="964948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533569"/>
            <a:ext cx="995420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Hinh dong - Doi canh thien th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185" y="990769"/>
            <a:ext cx="123157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4" y="381000"/>
            <a:ext cx="13966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33" y="4573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2" y="1447969"/>
            <a:ext cx="139663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6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46446" y="3594245"/>
            <a:ext cx="5410200" cy="111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7" descr="gard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5410200"/>
            <a:ext cx="1188410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WordArt 14"/>
          <p:cNvSpPr>
            <a:spLocks noChangeArrowheads="1" noChangeShapeType="1" noTextEdit="1"/>
          </p:cNvSpPr>
          <p:nvPr/>
        </p:nvSpPr>
        <p:spPr bwMode="auto">
          <a:xfrm>
            <a:off x="1726750" y="990600"/>
            <a:ext cx="810049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TẠM BIỆT VÀ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HẸN GẶP LẠI CÁC EM !</a:t>
            </a:r>
          </a:p>
        </p:txBody>
      </p:sp>
    </p:spTree>
    <p:extLst>
      <p:ext uri="{BB962C8B-B14F-4D97-AF65-F5344CB8AC3E}">
        <p14:creationId xmlns:p14="http://schemas.microsoft.com/office/powerpoint/2010/main" val="345788701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FD98-9DE4-C347-2758-8242EF86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381000"/>
            <a:ext cx="11887199" cy="12192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 </a:t>
            </a:r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mấy chục và mấy đơn vị?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BBC2-191B-0FF1-75A6-92D83A61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657" y="1752600"/>
            <a:ext cx="8990155" cy="35052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vị. </a:t>
            </a:r>
          </a:p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709F1-375A-1FEF-8C83-98A1F6F46B66}"/>
              </a:ext>
            </a:extLst>
          </p:cNvPr>
          <p:cNvSpPr/>
          <p:nvPr/>
        </p:nvSpPr>
        <p:spPr>
          <a:xfrm>
            <a:off x="1751012" y="35814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FD98-9DE4-C347-2758-8242EF86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533400"/>
            <a:ext cx="11887199" cy="1143000"/>
          </a:xfrm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 </a:t>
            </a:r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mấy chục và mấy đơn vị?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BBC2-191B-0FF1-75A6-92D83A61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657" y="2057400"/>
            <a:ext cx="8990155" cy="4343400"/>
          </a:xfrm>
        </p:spPr>
        <p:txBody>
          <a:bodyPr>
            <a:noAutofit/>
          </a:bodyPr>
          <a:lstStyle/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vị.</a:t>
            </a:r>
          </a:p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marL="742950" indent="-742950">
              <a:lnSpc>
                <a:spcPct val="170000"/>
              </a:lnSpc>
              <a:buAutoNum type="alphaUcPeriod"/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 và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709F1-375A-1FEF-8C83-98A1F6F46B66}"/>
              </a:ext>
            </a:extLst>
          </p:cNvPr>
          <p:cNvSpPr/>
          <p:nvPr/>
        </p:nvSpPr>
        <p:spPr>
          <a:xfrm>
            <a:off x="1751012" y="25146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92DDA-9A5D-42E5-902A-9D7F75B36325}"/>
              </a:ext>
            </a:extLst>
          </p:cNvPr>
          <p:cNvSpPr/>
          <p:nvPr/>
        </p:nvSpPr>
        <p:spPr>
          <a:xfrm>
            <a:off x="149212" y="76200"/>
            <a:ext cx="4116400" cy="7620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4400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914401"/>
            <a:ext cx="116585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615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1F5A37-6875-9A9D-EF09-22D038911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87895"/>
              </p:ext>
            </p:extLst>
          </p:nvPr>
        </p:nvGraphicFramePr>
        <p:xfrm>
          <a:off x="836612" y="609600"/>
          <a:ext cx="104393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40">
                  <a:extLst>
                    <a:ext uri="{9D8B030D-6E8A-4147-A177-3AD203B41FA5}">
                      <a16:colId xmlns:a16="http://schemas.microsoft.com/office/drawing/2014/main" val="3581942052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1253333106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780237895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3783218399"/>
                    </a:ext>
                  </a:extLst>
                </a:gridCol>
                <a:gridCol w="1012595">
                  <a:extLst>
                    <a:ext uri="{9D8B030D-6E8A-4147-A177-3AD203B41FA5}">
                      <a16:colId xmlns:a16="http://schemas.microsoft.com/office/drawing/2014/main" val="3379464917"/>
                    </a:ext>
                  </a:extLst>
                </a:gridCol>
                <a:gridCol w="1075284">
                  <a:extLst>
                    <a:ext uri="{9D8B030D-6E8A-4147-A177-3AD203B41FA5}">
                      <a16:colId xmlns:a16="http://schemas.microsoft.com/office/drawing/2014/main" val="1663055363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1584640551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595599630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187954586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1066592651"/>
                    </a:ext>
                  </a:extLst>
                </a:gridCol>
              </a:tblGrid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68642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5804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238342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1332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72936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348851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80159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3400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29717"/>
                  </a:ext>
                </a:extLst>
              </a:tr>
              <a:tr h="517517"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989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733B7D-FC99-A803-0EF8-B478ADD54A20}"/>
              </a:ext>
            </a:extLst>
          </p:cNvPr>
          <p:cNvSpPr txBox="1"/>
          <p:nvPr/>
        </p:nvSpPr>
        <p:spPr>
          <a:xfrm>
            <a:off x="2360612" y="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CÁC SỐ TỪ 1 ĐẾN 100</a:t>
            </a:r>
          </a:p>
        </p:txBody>
      </p:sp>
    </p:spTree>
    <p:extLst>
      <p:ext uri="{BB962C8B-B14F-4D97-AF65-F5344CB8AC3E}">
        <p14:creationId xmlns:p14="http://schemas.microsoft.com/office/powerpoint/2010/main" val="137555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7"/>
            <a:ext cx="121888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6612" y="1295400"/>
            <a:ext cx="10735111" cy="1785082"/>
          </a:xfrm>
          <a:prstGeom prst="rect">
            <a:avLst/>
          </a:prstGeom>
          <a:noFill/>
        </p:spPr>
        <p:txBody>
          <a:bodyPr wrap="square" lIns="121899" tIns="60949" rIns="121899" bIns="6094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67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sánh các số trong phạm vi 100</a:t>
            </a:r>
            <a:r>
              <a:rPr lang="en-US" sz="54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539" y="5332554"/>
            <a:ext cx="2396882" cy="14579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B65E5-B9BD-9BB6-E2EF-37134FDBB2FD}"/>
              </a:ext>
            </a:extLst>
          </p:cNvPr>
          <p:cNvSpPr txBox="1"/>
          <p:nvPr/>
        </p:nvSpPr>
        <p:spPr>
          <a:xfrm>
            <a:off x="4570412" y="304800"/>
            <a:ext cx="2133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1158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" fill="hold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" fill="hold">
                                          <p:stCondLst>
                                            <p:cond delay="7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1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FCE4B3-E30F-E4E8-B619-5AC71772F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415764"/>
              </p:ext>
            </p:extLst>
          </p:nvPr>
        </p:nvGraphicFramePr>
        <p:xfrm>
          <a:off x="912812" y="1066801"/>
          <a:ext cx="10210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415088382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32785068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808802897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2043424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3477115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237784429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99424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75421948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75321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76454063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512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7789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2867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5A3FAC-672B-1CF2-535B-73C9E83C6D44}"/>
              </a:ext>
            </a:extLst>
          </p:cNvPr>
          <p:cNvSpPr txBox="1"/>
          <p:nvPr/>
        </p:nvSpPr>
        <p:spPr>
          <a:xfrm>
            <a:off x="2970212" y="1055731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240E4-59A4-CCD5-BE4A-7E9093862C87}"/>
              </a:ext>
            </a:extLst>
          </p:cNvPr>
          <p:cNvSpPr txBox="1"/>
          <p:nvPr/>
        </p:nvSpPr>
        <p:spPr>
          <a:xfrm>
            <a:off x="8075612" y="107684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6E3BB5-04F1-D1B5-5482-A7BCF44F74F5}"/>
              </a:ext>
            </a:extLst>
          </p:cNvPr>
          <p:cNvSpPr/>
          <p:nvPr/>
        </p:nvSpPr>
        <p:spPr>
          <a:xfrm>
            <a:off x="684212" y="3886200"/>
            <a:ext cx="4648200" cy="1493519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 đứng trước 8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 bé hơn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53564-D509-F3B0-4A27-0514E3963A70}"/>
              </a:ext>
            </a:extLst>
          </p:cNvPr>
          <p:cNvSpPr txBox="1"/>
          <p:nvPr/>
        </p:nvSpPr>
        <p:spPr>
          <a:xfrm>
            <a:off x="2284412" y="5540514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&lt;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EA50A-B604-8420-7E21-70F0C0598E55}"/>
              </a:ext>
            </a:extLst>
          </p:cNvPr>
          <p:cNvSpPr txBox="1"/>
          <p:nvPr/>
        </p:nvSpPr>
        <p:spPr>
          <a:xfrm>
            <a:off x="8875712" y="5540514"/>
            <a:ext cx="140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80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&gt; 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DF3B2A-721F-794B-BBB2-634EBC84F231}"/>
              </a:ext>
            </a:extLst>
          </p:cNvPr>
          <p:cNvSpPr/>
          <p:nvPr/>
        </p:nvSpPr>
        <p:spPr>
          <a:xfrm>
            <a:off x="6932612" y="3810001"/>
            <a:ext cx="4648200" cy="1524000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 đứng sau 3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 lớn hơn 3</a:t>
            </a:r>
          </a:p>
        </p:txBody>
      </p:sp>
    </p:spTree>
    <p:extLst>
      <p:ext uri="{BB962C8B-B14F-4D97-AF65-F5344CB8AC3E}">
        <p14:creationId xmlns:p14="http://schemas.microsoft.com/office/powerpoint/2010/main" val="1664719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EE7233-888F-4738-B049-2C8C9FC02397}"/>
              </a:ext>
            </a:extLst>
          </p:cNvPr>
          <p:cNvSpPr/>
          <p:nvPr/>
        </p:nvSpPr>
        <p:spPr>
          <a:xfrm>
            <a:off x="10" y="1"/>
            <a:ext cx="5736696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FCE4B3-E30F-E4E8-B619-5AC71772F56D}"/>
              </a:ext>
            </a:extLst>
          </p:cNvPr>
          <p:cNvGraphicFramePr>
            <a:graphicFrameLocks noGrp="1"/>
          </p:cNvGraphicFramePr>
          <p:nvPr/>
        </p:nvGraphicFramePr>
        <p:xfrm>
          <a:off x="912812" y="1066801"/>
          <a:ext cx="10210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4150883821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32785068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808802897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2043424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347711524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237784429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80994245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75421948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7532102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376454063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8512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7789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2867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C585355-E5F1-5D2C-3BB4-8E08465C5DCA}"/>
              </a:ext>
            </a:extLst>
          </p:cNvPr>
          <p:cNvSpPr txBox="1"/>
          <p:nvPr/>
        </p:nvSpPr>
        <p:spPr>
          <a:xfrm>
            <a:off x="3993863" y="176361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DEB40C-CA3A-30AF-B8D2-24C91CC456EC}"/>
              </a:ext>
            </a:extLst>
          </p:cNvPr>
          <p:cNvSpPr txBox="1"/>
          <p:nvPr/>
        </p:nvSpPr>
        <p:spPr>
          <a:xfrm>
            <a:off x="7052880" y="177182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745947-3373-1CC1-6ADC-C0028A391AF6}"/>
              </a:ext>
            </a:extLst>
          </p:cNvPr>
          <p:cNvSpPr/>
          <p:nvPr/>
        </p:nvSpPr>
        <p:spPr>
          <a:xfrm>
            <a:off x="303212" y="3810000"/>
            <a:ext cx="5105400" cy="1493519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14 đứng trước 17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14 bé hơn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7C8A9-27C0-9D78-4F86-C54F07795720}"/>
              </a:ext>
            </a:extLst>
          </p:cNvPr>
          <p:cNvSpPr txBox="1"/>
          <p:nvPr/>
        </p:nvSpPr>
        <p:spPr>
          <a:xfrm>
            <a:off x="1903413" y="5540514"/>
            <a:ext cx="2090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AD96B-71D6-E580-446B-3B1382AB678F}"/>
              </a:ext>
            </a:extLst>
          </p:cNvPr>
          <p:cNvSpPr txBox="1"/>
          <p:nvPr/>
        </p:nvSpPr>
        <p:spPr>
          <a:xfrm>
            <a:off x="8685212" y="55405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&gt; 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7E6579-93FE-1036-1CA3-526DF9D99E74}"/>
              </a:ext>
            </a:extLst>
          </p:cNvPr>
          <p:cNvSpPr/>
          <p:nvPr/>
        </p:nvSpPr>
        <p:spPr>
          <a:xfrm>
            <a:off x="6807085" y="3742248"/>
            <a:ext cx="5105399" cy="1524000"/>
          </a:xfrm>
          <a:prstGeom prst="ellipse">
            <a:avLst/>
          </a:prstGeom>
          <a:ln w="28575">
            <a:solidFill>
              <a:srgbClr val="380B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17 đứng sau 14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17 lớn hơn 14</a:t>
            </a:r>
          </a:p>
        </p:txBody>
      </p:sp>
    </p:spTree>
    <p:extLst>
      <p:ext uri="{BB962C8B-B14F-4D97-AF65-F5344CB8AC3E}">
        <p14:creationId xmlns:p14="http://schemas.microsoft.com/office/powerpoint/2010/main" val="292537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864</Words>
  <Application>Microsoft Office PowerPoint</Application>
  <PresentationFormat>Custom</PresentationFormat>
  <Paragraphs>525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.VnAristote</vt:lpstr>
      <vt:lpstr>Arial</vt:lpstr>
      <vt:lpstr>Calibri</vt:lpstr>
      <vt:lpstr>Comic Sans MS</vt:lpstr>
      <vt:lpstr>Gill Sans MT</vt:lpstr>
      <vt:lpstr>Goudy Old Style</vt:lpstr>
      <vt:lpstr>Times New Roman</vt:lpstr>
      <vt:lpstr>VNI-Avo</vt:lpstr>
      <vt:lpstr>方正粗圆简体</vt:lpstr>
      <vt:lpstr>1_Office Theme</vt:lpstr>
      <vt:lpstr>2_Office Theme</vt:lpstr>
      <vt:lpstr>1_ClassicFrameVTI</vt:lpstr>
      <vt:lpstr>Office Theme</vt:lpstr>
      <vt:lpstr>Default Design</vt:lpstr>
      <vt:lpstr>3_Office Theme</vt:lpstr>
      <vt:lpstr>4_Office Theme</vt:lpstr>
      <vt:lpstr>5_Office Theme</vt:lpstr>
      <vt:lpstr>PowerPoint Presentation</vt:lpstr>
      <vt:lpstr>CHỌN ĐÁP ÁN ĐÚNG</vt:lpstr>
      <vt:lpstr> Số 70 gồm mấy chục và mấy đơn vị?</vt:lpstr>
      <vt:lpstr> Số 87 gồm mấy chục và mấy đơn vị?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143</cp:revision>
  <dcterms:created xsi:type="dcterms:W3CDTF">2006-08-16T00:00:00Z</dcterms:created>
  <dcterms:modified xsi:type="dcterms:W3CDTF">2025-03-17T13:57:37Z</dcterms:modified>
</cp:coreProperties>
</file>