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1"/>
  </p:notesMasterIdLst>
  <p:handoutMasterIdLst>
    <p:handoutMasterId r:id="rId32"/>
  </p:handoutMasterIdLst>
  <p:sldIdLst>
    <p:sldId id="293" r:id="rId2"/>
    <p:sldId id="408" r:id="rId3"/>
    <p:sldId id="409" r:id="rId4"/>
    <p:sldId id="410" r:id="rId5"/>
    <p:sldId id="411" r:id="rId6"/>
    <p:sldId id="412" r:id="rId7"/>
    <p:sldId id="413" r:id="rId8"/>
    <p:sldId id="414" r:id="rId9"/>
    <p:sldId id="374" r:id="rId10"/>
    <p:sldId id="375" r:id="rId11"/>
    <p:sldId id="384" r:id="rId12"/>
    <p:sldId id="360" r:id="rId13"/>
    <p:sldId id="371" r:id="rId14"/>
    <p:sldId id="415" r:id="rId15"/>
    <p:sldId id="421" r:id="rId16"/>
    <p:sldId id="397" r:id="rId17"/>
    <p:sldId id="333" r:id="rId18"/>
    <p:sldId id="335" r:id="rId19"/>
    <p:sldId id="364" r:id="rId20"/>
    <p:sldId id="366" r:id="rId21"/>
    <p:sldId id="417" r:id="rId22"/>
    <p:sldId id="418" r:id="rId23"/>
    <p:sldId id="419" r:id="rId24"/>
    <p:sldId id="365" r:id="rId25"/>
    <p:sldId id="381" r:id="rId26"/>
    <p:sldId id="337" r:id="rId27"/>
    <p:sldId id="349" r:id="rId28"/>
    <p:sldId id="420" r:id="rId29"/>
    <p:sldId id="313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959F"/>
    <a:srgbClr val="341213"/>
    <a:srgbClr val="4DC8F5"/>
    <a:srgbClr val="FFF9D1"/>
    <a:srgbClr val="FF5050"/>
    <a:srgbClr val="0099FF"/>
    <a:srgbClr val="F5750B"/>
    <a:srgbClr val="18ADB4"/>
    <a:srgbClr val="5C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1160" autoAdjust="0"/>
  </p:normalViewPr>
  <p:slideViewPr>
    <p:cSldViewPr>
      <p:cViewPr varScale="1">
        <p:scale>
          <a:sx n="87" d="100"/>
          <a:sy n="87" d="100"/>
        </p:scale>
        <p:origin x="79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8354891" y="0"/>
            <a:ext cx="865195" cy="10550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3313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9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8351169" y="102393"/>
            <a:ext cx="865195" cy="10550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6357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1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23825" y="-51619"/>
            <a:ext cx="9385098" cy="525040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8188408" y="139706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7801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84" r:id="rId18"/>
    <p:sldLayoutId id="2147483790" r:id="rId19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5.png"/><Relationship Id="rId2" Type="http://schemas.openxmlformats.org/officeDocument/2006/relationships/audio" Target="../media/media1.wma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wma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2.gif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slide" Target="slide16.xml"/><Relationship Id="rId19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89490" y="1243771"/>
            <a:ext cx="7337266" cy="1775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15">
              <a:lnSpc>
                <a:spcPct val="150000"/>
              </a:lnSpc>
              <a:defRPr/>
            </a:pPr>
            <a:r>
              <a:rPr lang="en-US" sz="38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3899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  <a:endParaRPr lang="en-US" sz="3899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685715">
              <a:lnSpc>
                <a:spcPct val="150000"/>
              </a:lnSpc>
              <a:defRPr/>
            </a:pP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Bờ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tre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38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7111223" y="0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8267547" y="434396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487" y="1486151"/>
            <a:ext cx="43423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2" y="2478501"/>
            <a:ext cx="2276402" cy="24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EC84EB2-9878-4551-A02B-36EE2BFB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1255403" y="174803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897639" y="1002262"/>
            <a:ext cx="33118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Bờ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quanh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hồ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Suốt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ngày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đón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khách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đàn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Hạ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reo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Tre </a:t>
            </a:r>
            <a:r>
              <a:rPr lang="en-US" sz="2200" dirty="0" err="1">
                <a:cs typeface="Arial" panose="020B0604020202020204" pitchFamily="34" charset="0"/>
              </a:rPr>
              <a:t>chợt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>
                <a:cs typeface="Arial" panose="020B0604020202020204" pitchFamily="34" charset="0"/>
              </a:rPr>
              <a:t>ng </a:t>
            </a:r>
            <a:r>
              <a:rPr lang="en-US" sz="2200" dirty="0" err="1">
                <a:cs typeface="Arial" panose="020B0604020202020204" pitchFamily="34" charset="0"/>
              </a:rPr>
              <a:t>bừng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Nở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đầy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hoa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trắng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Đến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lặng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bác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bồ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Đứng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nhìn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mênh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như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 err="1">
                <a:cs typeface="Arial" panose="020B0604020202020204" pitchFamily="34" charset="0"/>
              </a:rPr>
              <a:t>ợng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đá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29B0127-C274-44A1-BE53-CC2C7C111ADC}"/>
              </a:ext>
            </a:extLst>
          </p:cNvPr>
          <p:cNvSpPr/>
          <p:nvPr/>
        </p:nvSpPr>
        <p:spPr>
          <a:xfrm>
            <a:off x="6588224" y="224290"/>
            <a:ext cx="2376264" cy="10801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GV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giọng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hồn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nhiên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</a:t>
            </a:r>
            <a:r>
              <a:rPr lang="vi-VN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ơi</a:t>
            </a:r>
            <a:endParaRPr 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F39B35-A238-47BA-82E5-CBC33BEEC109}"/>
              </a:ext>
            </a:extLst>
          </p:cNvPr>
          <p:cNvSpPr txBox="1"/>
          <p:nvPr/>
        </p:nvSpPr>
        <p:spPr>
          <a:xfrm>
            <a:off x="4376690" y="1056680"/>
            <a:ext cx="307562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bói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xuống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cành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mềm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vụt</a:t>
            </a:r>
            <a:r>
              <a:rPr lang="en-US" sz="2200" dirty="0">
                <a:cs typeface="Arial" panose="020B0604020202020204" pitchFamily="34" charset="0"/>
              </a:rPr>
              <a:t> bay </a:t>
            </a:r>
            <a:r>
              <a:rPr lang="en-US" sz="2200" dirty="0" err="1">
                <a:cs typeface="Arial" panose="020B0604020202020204" pitchFamily="34" charset="0"/>
              </a:rPr>
              <a:t>lên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Đậu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vào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cũ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Ghé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đông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đủ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Cả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toán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chim</a:t>
            </a:r>
            <a:r>
              <a:rPr lang="en-US" sz="22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Ca </a:t>
            </a:r>
            <a:r>
              <a:rPr lang="en-US" sz="2200" dirty="0" err="1">
                <a:cs typeface="Arial" panose="020B0604020202020204" pitchFamily="34" charset="0"/>
              </a:rPr>
              <a:t>hát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gật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gù</a:t>
            </a:r>
            <a:r>
              <a:rPr lang="en-US" sz="22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“Ồ,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rất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mát</a:t>
            </a:r>
            <a:r>
              <a:rPr lang="en-US" sz="2200" dirty="0">
                <a:cs typeface="Arial" panose="020B0604020202020204" pitchFamily="34" charset="0"/>
              </a:rPr>
              <a:t>!”.</a:t>
            </a:r>
          </a:p>
          <a:p>
            <a:pPr algn="r"/>
            <a:endParaRPr lang="en-US" dirty="0">
              <a:cs typeface="Arial" panose="020B0604020202020204" pitchFamily="34" charset="0"/>
            </a:endParaRPr>
          </a:p>
          <a:p>
            <a:pPr algn="r"/>
            <a:r>
              <a:rPr lang="en-US" sz="1600" dirty="0">
                <a:cs typeface="Arial" panose="020B0604020202020204" pitchFamily="34" charset="0"/>
              </a:rPr>
              <a:t>VÕ QUẢNG</a:t>
            </a:r>
            <a:endParaRPr lang="en-US" dirty="0">
              <a:cs typeface="Arial" panose="020B0604020202020204" pitchFamily="34" charset="0"/>
            </a:endParaRP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1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2">
            <a:extLst>
              <a:ext uri="{FF2B5EF4-FFF2-40B4-BE49-F238E27FC236}">
                <a16:creationId xmlns:a16="http://schemas.microsoft.com/office/drawing/2014/main" id="{EBE336DC-DFD6-4A3C-A74A-8475390F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5C4B5CE-51CF-4455-8822-5A4AED17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045" y="2658928"/>
            <a:ext cx="457200" cy="4572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CCCCC1F-0985-4B79-ABA6-11F0F5AC6C0D}"/>
              </a:ext>
            </a:extLst>
          </p:cNvPr>
          <p:cNvSpPr/>
          <p:nvPr/>
        </p:nvSpPr>
        <p:spPr>
          <a:xfrm>
            <a:off x="5041112" y="645077"/>
            <a:ext cx="3744416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đ</a:t>
            </a:r>
            <a:r>
              <a:rPr lang="vi-VN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ợc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chia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17435DF8-4BAA-4FB7-9BC9-13B85CB9BD7E}"/>
              </a:ext>
            </a:extLst>
          </p:cNvPr>
          <p:cNvCxnSpPr>
            <a:cxnSpLocks/>
          </p:cNvCxnSpPr>
          <p:nvPr/>
        </p:nvCxnSpPr>
        <p:spPr>
          <a:xfrm>
            <a:off x="1249054" y="1166419"/>
            <a:ext cx="0" cy="35283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FCE44E3-3115-477A-B219-37CD1EA2CB8B}"/>
              </a:ext>
            </a:extLst>
          </p:cNvPr>
          <p:cNvCxnSpPr/>
          <p:nvPr/>
        </p:nvCxnSpPr>
        <p:spPr>
          <a:xfrm>
            <a:off x="4905212" y="1166419"/>
            <a:ext cx="0" cy="3017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D3FF9E74-29D3-4804-B2A9-02A4DB77CA96}"/>
              </a:ext>
            </a:extLst>
          </p:cNvPr>
          <p:cNvSpPr/>
          <p:nvPr/>
        </p:nvSpPr>
        <p:spPr>
          <a:xfrm>
            <a:off x="653664" y="1060025"/>
            <a:ext cx="559944" cy="428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B64B305-CD58-4804-8008-CE8A010157A7}"/>
              </a:ext>
            </a:extLst>
          </p:cNvPr>
          <p:cNvSpPr/>
          <p:nvPr/>
        </p:nvSpPr>
        <p:spPr>
          <a:xfrm>
            <a:off x="4354256" y="1135774"/>
            <a:ext cx="51891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55C1FB8-6119-4499-8BC6-24AE2A69B4A4}"/>
              </a:ext>
            </a:extLst>
          </p:cNvPr>
          <p:cNvSpPr txBox="1"/>
          <p:nvPr/>
        </p:nvSpPr>
        <p:spPr>
          <a:xfrm>
            <a:off x="1194930" y="164215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13FD81B-10AE-41C7-8CCE-A4ED16AFE051}"/>
              </a:ext>
            </a:extLst>
          </p:cNvPr>
          <p:cNvSpPr txBox="1"/>
          <p:nvPr/>
        </p:nvSpPr>
        <p:spPr>
          <a:xfrm>
            <a:off x="1298033" y="1100871"/>
            <a:ext cx="331568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Bờ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quanh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hồ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Suốt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ngày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đón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khách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đàn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Hạ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reo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Tre </a:t>
            </a:r>
            <a:r>
              <a:rPr lang="en-US" sz="2200" dirty="0" err="1">
                <a:cs typeface="Arial" panose="020B0604020202020204" pitchFamily="34" charset="0"/>
              </a:rPr>
              <a:t>chợt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>
                <a:cs typeface="Arial" panose="020B0604020202020204" pitchFamily="34" charset="0"/>
              </a:rPr>
              <a:t>ng </a:t>
            </a:r>
            <a:r>
              <a:rPr lang="en-US" sz="2200" dirty="0" err="1">
                <a:cs typeface="Arial" panose="020B0604020202020204" pitchFamily="34" charset="0"/>
              </a:rPr>
              <a:t>bừng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Nở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đầy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hoa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trắng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Đến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lặng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bác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bồ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Đứng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nhìn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mênh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như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 err="1">
                <a:cs typeface="Arial" panose="020B0604020202020204" pitchFamily="34" charset="0"/>
              </a:rPr>
              <a:t>ợng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</a:t>
            </a:r>
            <a:r>
              <a:rPr lang="en-US" sz="2400" dirty="0" err="1">
                <a:cs typeface="Arial" panose="020B0604020202020204" pitchFamily="34" charset="0"/>
              </a:rPr>
              <a:t>á</a:t>
            </a:r>
            <a:endParaRPr lang="en-US" dirty="0">
              <a:cs typeface="Arial" panose="020B0604020202020204" pitchFamily="34" charset="0"/>
            </a:endParaRP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2A181D1-F72E-4E2A-8B41-4EE9512AFA9C}"/>
              </a:ext>
            </a:extLst>
          </p:cNvPr>
          <p:cNvSpPr txBox="1"/>
          <p:nvPr/>
        </p:nvSpPr>
        <p:spPr>
          <a:xfrm>
            <a:off x="4905212" y="1135774"/>
            <a:ext cx="31499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bói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xuống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cành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mềm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vụt</a:t>
            </a:r>
            <a:r>
              <a:rPr lang="en-US" sz="2200" dirty="0">
                <a:cs typeface="Arial" panose="020B0604020202020204" pitchFamily="34" charset="0"/>
              </a:rPr>
              <a:t> bay </a:t>
            </a:r>
            <a:r>
              <a:rPr lang="en-US" sz="2200" dirty="0" err="1">
                <a:cs typeface="Arial" panose="020B0604020202020204" pitchFamily="34" charset="0"/>
              </a:rPr>
              <a:t>lên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Đậu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vào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cũ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Ghé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đông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đủ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Cả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toán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chim</a:t>
            </a:r>
            <a:r>
              <a:rPr lang="en-US" sz="22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Ca </a:t>
            </a:r>
            <a:r>
              <a:rPr lang="en-US" sz="2200" dirty="0" err="1">
                <a:cs typeface="Arial" panose="020B0604020202020204" pitchFamily="34" charset="0"/>
              </a:rPr>
              <a:t>hát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gật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gù</a:t>
            </a:r>
            <a:r>
              <a:rPr lang="en-US" sz="22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“Ồ,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rất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mát</a:t>
            </a:r>
            <a:r>
              <a:rPr lang="en-US" sz="2200" dirty="0">
                <a:cs typeface="Arial" panose="020B0604020202020204" pitchFamily="34" charset="0"/>
              </a:rPr>
              <a:t>!”.</a:t>
            </a:r>
          </a:p>
          <a:p>
            <a:pPr algn="r"/>
            <a:br>
              <a:rPr lang="en-US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VÕ QUẢNG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48FE94-612C-4A49-BBAC-46FA25E90E46}"/>
              </a:ext>
            </a:extLst>
          </p:cNvPr>
          <p:cNvSpPr txBox="1"/>
          <p:nvPr/>
        </p:nvSpPr>
        <p:spPr>
          <a:xfrm>
            <a:off x="251523" y="1286346"/>
            <a:ext cx="374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Bờ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quanh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hồ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Suốt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đàn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cò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Hạ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Tre </a:t>
            </a:r>
            <a:r>
              <a:rPr lang="en-US" sz="2400" dirty="0" err="1">
                <a:cs typeface="Arial" panose="020B0604020202020204" pitchFamily="34" charset="0"/>
              </a:rPr>
              <a:t>chợt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Nở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đầy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Đến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bác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Đứng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nhìn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như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 err="1">
                <a:cs typeface="Arial" panose="020B0604020202020204" pitchFamily="34" charset="0"/>
              </a:rPr>
              <a:t>ợng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đá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1991006" y="2067694"/>
            <a:ext cx="1417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2207845" y="2388777"/>
            <a:ext cx="701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9D1F90B-41BE-48A8-AD10-9FE1BF98328B}"/>
              </a:ext>
            </a:extLst>
          </p:cNvPr>
          <p:cNvCxnSpPr>
            <a:cxnSpLocks/>
          </p:cNvCxnSpPr>
          <p:nvPr/>
        </p:nvCxnSpPr>
        <p:spPr>
          <a:xfrm>
            <a:off x="1688599" y="3147814"/>
            <a:ext cx="1324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1979712" y="4598991"/>
            <a:ext cx="1652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DF2C39D-7949-4716-A1DE-9AC518A62E9C}"/>
              </a:ext>
            </a:extLst>
          </p:cNvPr>
          <p:cNvSpPr txBox="1"/>
          <p:nvPr/>
        </p:nvSpPr>
        <p:spPr>
          <a:xfrm>
            <a:off x="-180528" y="321499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72667A8-F4D1-465D-99C9-EC8379665B81}"/>
              </a:ext>
            </a:extLst>
          </p:cNvPr>
          <p:cNvCxnSpPr/>
          <p:nvPr/>
        </p:nvCxnSpPr>
        <p:spPr>
          <a:xfrm>
            <a:off x="4355976" y="771550"/>
            <a:ext cx="0" cy="4103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0FD5B26-F18C-4416-A1DB-D1A9EB719EF3}"/>
              </a:ext>
            </a:extLst>
          </p:cNvPr>
          <p:cNvSpPr/>
          <p:nvPr/>
        </p:nvSpPr>
        <p:spPr>
          <a:xfrm>
            <a:off x="5364088" y="699542"/>
            <a:ext cx="2448272" cy="52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Luyện đọc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CEAA72-1D8A-493C-AF6D-014B6AF22FFB}"/>
              </a:ext>
            </a:extLst>
          </p:cNvPr>
          <p:cNvSpPr txBox="1"/>
          <p:nvPr/>
        </p:nvSpPr>
        <p:spPr>
          <a:xfrm>
            <a:off x="4932040" y="1653649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đón khách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9F7BCD-EA4C-4918-8E27-E876842D70B7}"/>
              </a:ext>
            </a:extLst>
          </p:cNvPr>
          <p:cNvSpPr txBox="1"/>
          <p:nvPr/>
        </p:nvSpPr>
        <p:spPr>
          <a:xfrm>
            <a:off x="4932040" y="212489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bạch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C6E14D5-622D-4B1A-8D5D-56F721AA7D78}"/>
              </a:ext>
            </a:extLst>
          </p:cNvPr>
          <p:cNvSpPr txBox="1"/>
          <p:nvPr/>
        </p:nvSpPr>
        <p:spPr>
          <a:xfrm>
            <a:off x="4932040" y="2598992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</a:t>
            </a:r>
            <a:r>
              <a:rPr lang="vi-VN" sz="2400"/>
              <a:t>ư</a:t>
            </a:r>
            <a:r>
              <a:rPr lang="en-US" sz="2400"/>
              <a:t>ng bừng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0E91E7A-1EE5-471B-80BF-E1D08D8F77EB}"/>
              </a:ext>
            </a:extLst>
          </p:cNvPr>
          <p:cNvSpPr txBox="1"/>
          <p:nvPr/>
        </p:nvSpPr>
        <p:spPr>
          <a:xfrm>
            <a:off x="4944893" y="3028187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mênh mông</a:t>
            </a:r>
          </a:p>
        </p:txBody>
      </p:sp>
    </p:spTree>
    <p:extLst>
      <p:ext uri="{BB962C8B-B14F-4D97-AF65-F5344CB8AC3E}">
        <p14:creationId xmlns:p14="http://schemas.microsoft.com/office/powerpoint/2010/main" val="35288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D1E31B-7751-4E57-B07C-3F658B893049}"/>
              </a:ext>
            </a:extLst>
          </p:cNvPr>
          <p:cNvSpPr txBox="1"/>
          <p:nvPr/>
        </p:nvSpPr>
        <p:spPr>
          <a:xfrm>
            <a:off x="611561" y="1357848"/>
            <a:ext cx="3418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bói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xuống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cành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mềm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vụt</a:t>
            </a:r>
            <a:r>
              <a:rPr lang="en-US" sz="2400" dirty="0">
                <a:cs typeface="Arial" panose="020B0604020202020204" pitchFamily="34" charset="0"/>
              </a:rPr>
              <a:t> bay </a:t>
            </a:r>
            <a:r>
              <a:rPr lang="en-US" sz="2400" dirty="0" err="1">
                <a:cs typeface="Arial" panose="020B0604020202020204" pitchFamily="34" charset="0"/>
              </a:rPr>
              <a:t>lên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Đậu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vào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cũ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Ghé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đủ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Cả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toán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chim</a:t>
            </a:r>
            <a:r>
              <a:rPr lang="en-US" sz="24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Ca </a:t>
            </a:r>
            <a:r>
              <a:rPr lang="en-US" sz="2400" dirty="0" err="1">
                <a:cs typeface="Arial" panose="020B0604020202020204" pitchFamily="34" charset="0"/>
              </a:rPr>
              <a:t>hát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gù</a:t>
            </a:r>
            <a:r>
              <a:rPr lang="en-US" sz="24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“Ồ,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rất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mát</a:t>
            </a:r>
            <a:r>
              <a:rPr lang="en-US" sz="2400" dirty="0">
                <a:cs typeface="Arial" panose="020B0604020202020204" pitchFamily="34" charset="0"/>
              </a:rPr>
              <a:t>!”.</a:t>
            </a:r>
          </a:p>
          <a:p>
            <a:pPr algn="r"/>
            <a:r>
              <a:rPr lang="en-US" dirty="0">
                <a:cs typeface="Arial" panose="020B0604020202020204" pitchFamily="34" charset="0"/>
              </a:rPr>
              <a:t>VÕ QUẢNG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2291864" y="2108282"/>
            <a:ext cx="633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1464639" y="2438751"/>
            <a:ext cx="397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9D1F90B-41BE-48A8-AD10-9FE1BF98328B}"/>
              </a:ext>
            </a:extLst>
          </p:cNvPr>
          <p:cNvCxnSpPr>
            <a:cxnSpLocks/>
          </p:cNvCxnSpPr>
          <p:nvPr/>
        </p:nvCxnSpPr>
        <p:spPr>
          <a:xfrm flipV="1">
            <a:off x="2107353" y="2834244"/>
            <a:ext cx="963001" cy="64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1862391" y="3950919"/>
            <a:ext cx="9326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DF2C39D-7949-4716-A1DE-9AC518A62E9C}"/>
              </a:ext>
            </a:extLst>
          </p:cNvPr>
          <p:cNvSpPr txBox="1"/>
          <p:nvPr/>
        </p:nvSpPr>
        <p:spPr>
          <a:xfrm>
            <a:off x="-180526" y="321499"/>
            <a:ext cx="432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72667A8-F4D1-465D-99C9-EC8379665B81}"/>
              </a:ext>
            </a:extLst>
          </p:cNvPr>
          <p:cNvCxnSpPr/>
          <p:nvPr/>
        </p:nvCxnSpPr>
        <p:spPr>
          <a:xfrm>
            <a:off x="4355976" y="771550"/>
            <a:ext cx="0" cy="4103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0FD5B26-F18C-4416-A1DB-D1A9EB719EF3}"/>
              </a:ext>
            </a:extLst>
          </p:cNvPr>
          <p:cNvSpPr/>
          <p:nvPr/>
        </p:nvSpPr>
        <p:spPr>
          <a:xfrm>
            <a:off x="5364088" y="699542"/>
            <a:ext cx="2448272" cy="52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Luyện đọc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CEAA72-1D8A-493C-AF6D-014B6AF22FFB}"/>
              </a:ext>
            </a:extLst>
          </p:cNvPr>
          <p:cNvSpPr txBox="1"/>
          <p:nvPr/>
        </p:nvSpPr>
        <p:spPr>
          <a:xfrm>
            <a:off x="4932040" y="1419622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đón khách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9F7BCD-EA4C-4918-8E27-E876842D70B7}"/>
              </a:ext>
            </a:extLst>
          </p:cNvPr>
          <p:cNvSpPr txBox="1"/>
          <p:nvPr/>
        </p:nvSpPr>
        <p:spPr>
          <a:xfrm>
            <a:off x="4932040" y="1890866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bạch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C6E14D5-622D-4B1A-8D5D-56F721AA7D78}"/>
              </a:ext>
            </a:extLst>
          </p:cNvPr>
          <p:cNvSpPr txBox="1"/>
          <p:nvPr/>
        </p:nvSpPr>
        <p:spPr>
          <a:xfrm>
            <a:off x="4932040" y="2364965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vi-VN" sz="2400" dirty="0"/>
              <a:t>ư</a:t>
            </a:r>
            <a:r>
              <a:rPr lang="en-US" sz="2400" dirty="0"/>
              <a:t>ng </a:t>
            </a:r>
            <a:r>
              <a:rPr lang="en-US" sz="2400" dirty="0" err="1"/>
              <a:t>bừng</a:t>
            </a:r>
            <a:endParaRPr lang="en-US" sz="24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0E91E7A-1EE5-471B-80BF-E1D08D8F77EB}"/>
              </a:ext>
            </a:extLst>
          </p:cNvPr>
          <p:cNvSpPr txBox="1"/>
          <p:nvPr/>
        </p:nvSpPr>
        <p:spPr>
          <a:xfrm>
            <a:off x="4944893" y="2794160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mênh mông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B4FC316D-ABF2-41F2-8700-C38BD7172E6F}"/>
              </a:ext>
            </a:extLst>
          </p:cNvPr>
          <p:cNvSpPr txBox="1"/>
          <p:nvPr/>
        </p:nvSpPr>
        <p:spPr>
          <a:xfrm>
            <a:off x="4932040" y="3221715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cành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732474E-00E0-457A-AD30-40D9004B1DBA}"/>
              </a:ext>
            </a:extLst>
          </p:cNvPr>
          <p:cNvSpPr txBox="1"/>
          <p:nvPr/>
        </p:nvSpPr>
        <p:spPr>
          <a:xfrm>
            <a:off x="4932040" y="3627504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vụt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9DA2204E-78BE-46F3-ABA8-F686F42FC5C0}"/>
              </a:ext>
            </a:extLst>
          </p:cNvPr>
          <p:cNvSpPr txBox="1"/>
          <p:nvPr/>
        </p:nvSpPr>
        <p:spPr>
          <a:xfrm>
            <a:off x="4944149" y="399918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chỗ cũ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CB8EB52A-327A-490D-AFBF-54E57EFA74DC}"/>
              </a:ext>
            </a:extLst>
          </p:cNvPr>
          <p:cNvSpPr txBox="1"/>
          <p:nvPr/>
        </p:nvSpPr>
        <p:spPr>
          <a:xfrm>
            <a:off x="4944149" y="443988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gật gù</a:t>
            </a:r>
          </a:p>
        </p:txBody>
      </p:sp>
    </p:spTree>
    <p:extLst>
      <p:ext uri="{BB962C8B-B14F-4D97-AF65-F5344CB8AC3E}">
        <p14:creationId xmlns:p14="http://schemas.microsoft.com/office/powerpoint/2010/main" val="30271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9D844E-3DBC-4957-BEA4-E46382051D2D}"/>
              </a:ext>
            </a:extLst>
          </p:cNvPr>
          <p:cNvSpPr/>
          <p:nvPr/>
        </p:nvSpPr>
        <p:spPr>
          <a:xfrm>
            <a:off x="544400" y="997063"/>
            <a:ext cx="3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Cò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bạch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2000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000" dirty="0" err="1">
                <a:latin typeface="+mj-lt"/>
                <a:cs typeface="Times New Roman" pitchFamily="18" charset="0"/>
              </a:rPr>
              <a:t>cò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60E187-8283-4AFC-A314-9A5C84649CEC}"/>
              </a:ext>
            </a:extLst>
          </p:cNvPr>
          <p:cNvSpPr/>
          <p:nvPr/>
        </p:nvSpPr>
        <p:spPr>
          <a:xfrm>
            <a:off x="4419004" y="1433167"/>
            <a:ext cx="324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Toán</a:t>
            </a:r>
            <a:r>
              <a:rPr lang="vi-VN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bầy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đàn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nhóm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DCE960-70EC-4D9A-B91E-C8078C0DF0FF}"/>
              </a:ext>
            </a:extLst>
          </p:cNvPr>
          <p:cNvSpPr/>
          <p:nvPr/>
        </p:nvSpPr>
        <p:spPr>
          <a:xfrm>
            <a:off x="3309809" y="4275159"/>
            <a:ext cx="532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Gật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gù</a:t>
            </a:r>
            <a:r>
              <a:rPr lang="vi-VN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000" dirty="0" err="1">
                <a:latin typeface="+mj-lt"/>
                <a:cs typeface="Times New Roman" pitchFamily="18" charset="0"/>
              </a:rPr>
              <a:t>gật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nhẹ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nhiều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lần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tỏ</a:t>
            </a:r>
            <a:r>
              <a:rPr lang="en-US" sz="2000" dirty="0">
                <a:latin typeface="+mj-lt"/>
                <a:cs typeface="Times New Roman" pitchFamily="18" charset="0"/>
              </a:rPr>
              <a:t> ý </a:t>
            </a:r>
            <a:r>
              <a:rPr lang="en-US" sz="2000" dirty="0" err="1">
                <a:latin typeface="+mj-lt"/>
                <a:cs typeface="Times New Roman" pitchFamily="18" charset="0"/>
              </a:rPr>
              <a:t>đồng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tình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F4CD7A-1E9A-4959-8B90-7BF94AFAC078}"/>
              </a:ext>
            </a:extLst>
          </p:cNvPr>
          <p:cNvGrpSpPr/>
          <p:nvPr/>
        </p:nvGrpSpPr>
        <p:grpSpPr>
          <a:xfrm>
            <a:off x="2865966" y="339502"/>
            <a:ext cx="3412068" cy="1066800"/>
            <a:chOff x="2971800" y="0"/>
            <a:chExt cx="3412068" cy="10668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70015F-8F41-4ADC-A9D7-8B2EFF8EE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250" b="46500" l="50917" r="95917">
                          <a14:foregroundMark x1="67750" y1="33500" x2="60083" y2="26583"/>
                          <a14:foregroundMark x1="66000" y1="33750" x2="79083" y2="29083"/>
                          <a14:foregroundMark x1="71417" y1="38500" x2="85000" y2="30333"/>
                          <a14:foregroundMark x1="86750" y1="28833" x2="83333" y2="37750"/>
                          <a14:foregroundMark x1="86500" y1="33500" x2="64500" y2="39000"/>
                          <a14:foregroundMark x1="63833" y1="35750" x2="79583" y2="40167"/>
                          <a14:foregroundMark x1="84083" y1="40167" x2="86250" y2="35500"/>
                          <a14:foregroundMark x1="86250" y1="32750" x2="86750" y2="39250"/>
                          <a14:foregroundMark x1="88000" y1="39917" x2="88750" y2="41167"/>
                          <a14:foregroundMark x1="87000" y1="35000" x2="88500" y2="26583"/>
                          <a14:foregroundMark x1="58583" y1="28833" x2="85750" y2="26583"/>
                          <a14:foregroundMark x1="61583" y1="33250" x2="56667" y2="26333"/>
                          <a14:foregroundMark x1="56417" y1="26833" x2="82833" y2="26583"/>
                          <a14:foregroundMark x1="55667" y1="28083" x2="56667" y2="33250"/>
                          <a14:foregroundMark x1="86417" y1="28833" x2="89333" y2="31667"/>
                          <a14:foregroundMark x1="90333" y1="26583" x2="89000" y2="37000"/>
                          <a14:foregroundMark x1="91417" y1="26750" x2="90250" y2="31250"/>
                          <a14:foregroundMark x1="55333" y1="26167" x2="56333" y2="30333"/>
                          <a14:foregroundMark x1="56333" y1="30417" x2="58417" y2="35167"/>
                          <a14:foregroundMark x1="58417" y1="35167" x2="60500" y2="37833"/>
                          <a14:foregroundMark x1="60500" y1="37833" x2="63583" y2="40000"/>
                          <a14:foregroundMark x1="63583" y1="40000" x2="69167" y2="42583"/>
                          <a14:foregroundMark x1="69167" y1="42583" x2="75167" y2="43000"/>
                          <a14:foregroundMark x1="75167" y1="43000" x2="85583" y2="44333"/>
                          <a14:foregroundMark x1="89250" y1="39250" x2="89500" y2="40250"/>
                          <a14:foregroundMark x1="89000" y1="39333" x2="88083" y2="43000"/>
                          <a14:foregroundMark x1="88083" y1="43000" x2="86500" y2="44333"/>
                          <a14:foregroundMark x1="56333" y1="32333" x2="59083" y2="37833"/>
                          <a14:foregroundMark x1="59167" y1="38250" x2="64250" y2="42833"/>
                          <a14:foregroundMark x1="64250" y1="42833" x2="69333" y2="44333"/>
                          <a14:foregroundMark x1="69333" y1="44333" x2="74083" y2="44667"/>
                          <a14:foregroundMark x1="74083" y1="44667" x2="78000" y2="43750"/>
                          <a14:foregroundMark x1="80500" y1="41500" x2="84500" y2="43750"/>
                          <a14:foregroundMark x1="68500" y1="42167" x2="74083" y2="42500"/>
                          <a14:foregroundMark x1="75833" y1="42417" x2="58917" y2="34917"/>
                          <a14:foregroundMark x1="58333" y1="34333" x2="61083" y2="37667"/>
                          <a14:foregroundMark x1="60917" y1="37417" x2="61917" y2="3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7" t="25823" b="53437"/>
            <a:stretch/>
          </p:blipFill>
          <p:spPr>
            <a:xfrm>
              <a:off x="2971800" y="0"/>
              <a:ext cx="3412068" cy="1066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FA35E0C-0408-49A0-874E-990DFE940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7624" t="7229" r="36013" b="62920"/>
            <a:stretch/>
          </p:blipFill>
          <p:spPr>
            <a:xfrm>
              <a:off x="3881267" y="151946"/>
              <a:ext cx="1593133" cy="645688"/>
            </a:xfrm>
            <a:prstGeom prst="rect">
              <a:avLst/>
            </a:prstGeom>
          </p:spPr>
        </p:pic>
      </p:grpSp>
      <p:pic>
        <p:nvPicPr>
          <p:cNvPr id="33" name="Hình ảnh 2">
            <a:extLst>
              <a:ext uri="{FF2B5EF4-FFF2-40B4-BE49-F238E27FC236}">
                <a16:creationId xmlns:a16="http://schemas.microsoft.com/office/drawing/2014/main" id="{7B3054BB-7583-4536-B7AD-85AA41CA9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6" y="1633222"/>
            <a:ext cx="2675467" cy="2751580"/>
          </a:xfrm>
          <a:prstGeom prst="rect">
            <a:avLst/>
          </a:prstGeom>
        </p:spPr>
      </p:pic>
      <p:pic>
        <p:nvPicPr>
          <p:cNvPr id="34" name="Hình ảnh 11">
            <a:extLst>
              <a:ext uri="{FF2B5EF4-FFF2-40B4-BE49-F238E27FC236}">
                <a16:creationId xmlns:a16="http://schemas.microsoft.com/office/drawing/2014/main" id="{5696B85C-6118-428D-8E36-7D115F2B7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79" y="2022704"/>
            <a:ext cx="3419872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ACB75AF-8E21-4D64-8EFD-AEADA7D4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4832349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0BDC860A-FD0C-41AE-8644-5E8F3079C57C}"/>
              </a:ext>
            </a:extLst>
          </p:cNvPr>
          <p:cNvSpPr/>
          <p:nvPr/>
        </p:nvSpPr>
        <p:spPr>
          <a:xfrm>
            <a:off x="6588224" y="339502"/>
            <a:ext cx="2376264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endParaRPr 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766A297-0104-430D-A649-91E6FA24B7B0}"/>
              </a:ext>
            </a:extLst>
          </p:cNvPr>
          <p:cNvSpPr txBox="1"/>
          <p:nvPr/>
        </p:nvSpPr>
        <p:spPr>
          <a:xfrm>
            <a:off x="1255403" y="174803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305724-F6D4-456C-A4C4-9A1F39C94070}"/>
              </a:ext>
            </a:extLst>
          </p:cNvPr>
          <p:cNvSpPr txBox="1"/>
          <p:nvPr/>
        </p:nvSpPr>
        <p:spPr>
          <a:xfrm>
            <a:off x="683568" y="915566"/>
            <a:ext cx="37401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Bờ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quanh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hồ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Suốt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đàn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Hạ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Tre </a:t>
            </a:r>
            <a:r>
              <a:rPr lang="en-US" sz="2400" dirty="0" err="1">
                <a:cs typeface="Arial" panose="020B0604020202020204" pitchFamily="34" charset="0"/>
              </a:rPr>
              <a:t>chợt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Nở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đầy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Đến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bác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Đứng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nhìn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như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 err="1">
                <a:cs typeface="Arial" panose="020B0604020202020204" pitchFamily="34" charset="0"/>
              </a:rPr>
              <a:t>ợng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đá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E94F32-9A62-467B-B9D3-D0E2C67F85EB}"/>
              </a:ext>
            </a:extLst>
          </p:cNvPr>
          <p:cNvSpPr txBox="1"/>
          <p:nvPr/>
        </p:nvSpPr>
        <p:spPr>
          <a:xfrm>
            <a:off x="4423755" y="1046697"/>
            <a:ext cx="33928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bói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xuống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cành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mềm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vụt</a:t>
            </a:r>
            <a:r>
              <a:rPr lang="en-US" sz="2400" dirty="0">
                <a:cs typeface="Arial" panose="020B0604020202020204" pitchFamily="34" charset="0"/>
              </a:rPr>
              <a:t> bay </a:t>
            </a:r>
            <a:r>
              <a:rPr lang="en-US" sz="2400" dirty="0" err="1">
                <a:cs typeface="Arial" panose="020B0604020202020204" pitchFamily="34" charset="0"/>
              </a:rPr>
              <a:t>lên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Đậu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vào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cũ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Ghé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đủ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Cả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toán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chim</a:t>
            </a:r>
            <a:r>
              <a:rPr lang="en-US" sz="24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Ca </a:t>
            </a:r>
            <a:r>
              <a:rPr lang="en-US" sz="2400" dirty="0" err="1">
                <a:cs typeface="Arial" panose="020B0604020202020204" pitchFamily="34" charset="0"/>
              </a:rPr>
              <a:t>hát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gù</a:t>
            </a:r>
            <a:r>
              <a:rPr lang="en-US" sz="24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“Ồ,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rất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mát</a:t>
            </a:r>
            <a:r>
              <a:rPr lang="en-US" sz="2400" dirty="0">
                <a:cs typeface="Arial" panose="020B0604020202020204" pitchFamily="34" charset="0"/>
              </a:rPr>
              <a:t>!”.</a:t>
            </a:r>
          </a:p>
          <a:p>
            <a:pPr algn="r"/>
            <a:r>
              <a:rPr lang="en-US" dirty="0">
                <a:cs typeface="Arial" panose="020B0604020202020204" pitchFamily="34" charset="0"/>
              </a:rPr>
              <a:t>VÕ QUẢNG</a:t>
            </a: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5486"/>
            <a:ext cx="6521747" cy="4371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824" y="2371126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754" y="546012"/>
            <a:ext cx="8523154" cy="52317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1. “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72359"/>
            <a:ext cx="8864404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cs typeface="Times New Roman" pitchFamily="18" charset="0"/>
              </a:rPr>
              <a:t>    “</a:t>
            </a:r>
            <a:r>
              <a:rPr lang="en-US" sz="2800" dirty="0" err="1">
                <a:cs typeface="Times New Roman" pitchFamily="18" charset="0"/>
              </a:rPr>
              <a:t>Khách</a:t>
            </a:r>
            <a:r>
              <a:rPr lang="en-US" sz="2800" dirty="0">
                <a:cs typeface="Times New Roman" pitchFamily="18" charset="0"/>
              </a:rPr>
              <a:t>” </a:t>
            </a:r>
            <a:r>
              <a:rPr lang="en-US" sz="2800" dirty="0" err="1">
                <a:cs typeface="Times New Roman" pitchFamily="18" charset="0"/>
              </a:rPr>
              <a:t>là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đàn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cò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bạch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bác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bồ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nông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chú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bầy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chim</a:t>
            </a:r>
            <a:r>
              <a:rPr lang="en-US" sz="2800" dirty="0">
                <a:cs typeface="Times New Roman" pitchFamily="18" charset="0"/>
              </a:rPr>
              <a:t> cu.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0333B78-2983-4AE9-9EF7-E208DA761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5" y="2026421"/>
            <a:ext cx="7087589" cy="31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99EC313-70F5-4E95-A7ED-C70E1F508A9E}"/>
              </a:ext>
            </a:extLst>
          </p:cNvPr>
          <p:cNvSpPr/>
          <p:nvPr/>
        </p:nvSpPr>
        <p:spPr>
          <a:xfrm>
            <a:off x="251520" y="372761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0A0223-39B9-4407-BAD2-A02D72012B19}"/>
              </a:ext>
            </a:extLst>
          </p:cNvPr>
          <p:cNvSpPr txBox="1"/>
          <p:nvPr/>
        </p:nvSpPr>
        <p:spPr>
          <a:xfrm>
            <a:off x="1259632" y="1395941"/>
            <a:ext cx="4032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Tre </a:t>
            </a:r>
            <a:r>
              <a:rPr lang="en-US" sz="2800" dirty="0" err="1">
                <a:cs typeface="Arial" panose="020B0604020202020204" pitchFamily="34" charset="0"/>
              </a:rPr>
              <a:t>chợt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tưng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bừng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Nở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đầy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hoa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trắng</a:t>
            </a:r>
            <a:endParaRPr lang="vi-VN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8FCA4789-1E6C-4F3D-A288-1054C6A6E85D}"/>
              </a:ext>
            </a:extLst>
          </p:cNvPr>
          <p:cNvCxnSpPr>
            <a:cxnSpLocks/>
          </p:cNvCxnSpPr>
          <p:nvPr/>
        </p:nvCxnSpPr>
        <p:spPr>
          <a:xfrm>
            <a:off x="2966294" y="1851670"/>
            <a:ext cx="15726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4F612AB-375E-4EA8-ACF6-C01A67279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48" y="2427482"/>
            <a:ext cx="5749676" cy="2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884EC6C-8CA3-4F60-9E89-D11299E4C88A}"/>
              </a:ext>
            </a:extLst>
          </p:cNvPr>
          <p:cNvSpPr/>
          <p:nvPr/>
        </p:nvSpPr>
        <p:spPr>
          <a:xfrm>
            <a:off x="3188919" y="800364"/>
            <a:ext cx="5594704" cy="27479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Bài 24: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NHỮNG NG</a:t>
            </a:r>
            <a:r>
              <a:rPr lang="vi-VN" sz="3600" b="1">
                <a:solidFill>
                  <a:srgbClr val="C00000"/>
                </a:solidFill>
              </a:rPr>
              <a:t>Ư</a:t>
            </a:r>
            <a:r>
              <a:rPr lang="en-US" sz="3600" b="1">
                <a:solidFill>
                  <a:srgbClr val="C00000"/>
                </a:solidFill>
              </a:rPr>
              <a:t>ỜI BẠN NHỎ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68"/>
            <a:ext cx="9252520" cy="520300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5" y="-786798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91" y="4394835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555526"/>
            <a:ext cx="2016224" cy="2016224"/>
          </a:xfrm>
          <a:prstGeom prst="rect">
            <a:avLst/>
          </a:prstGeom>
        </p:spPr>
      </p:pic>
      <p:pic>
        <p:nvPicPr>
          <p:cNvPr id="140" name="mau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38" y="820781"/>
            <a:ext cx="2016224" cy="2016224"/>
          </a:xfrm>
          <a:prstGeom prst="rect">
            <a:avLst/>
          </a:prstGeom>
        </p:spPr>
      </p:pic>
      <p:pic>
        <p:nvPicPr>
          <p:cNvPr id="141" name="mau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67" y="565717"/>
            <a:ext cx="1988993" cy="1979858"/>
          </a:xfrm>
          <a:prstGeom prst="rect">
            <a:avLst/>
          </a:prstGeom>
        </p:spPr>
      </p:pic>
      <p:pic>
        <p:nvPicPr>
          <p:cNvPr id="142" name="mau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14" y="2293414"/>
            <a:ext cx="2006489" cy="2016224"/>
          </a:xfrm>
          <a:prstGeom prst="rect">
            <a:avLst/>
          </a:prstGeom>
        </p:spPr>
      </p:pic>
      <p:pic>
        <p:nvPicPr>
          <p:cNvPr id="143" name="mau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49" y="2545575"/>
            <a:ext cx="2006489" cy="2025820"/>
          </a:xfrm>
          <a:prstGeom prst="rect">
            <a:avLst/>
          </a:prstGeom>
        </p:spPr>
      </p:pic>
      <p:pic>
        <p:nvPicPr>
          <p:cNvPr id="144" name="mau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20" y="2279842"/>
            <a:ext cx="1988993" cy="2016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0017" y="4763453"/>
            <a:ext cx="1702926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0" y="1390918"/>
            <a:ext cx="1023871" cy="154793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A84A0-FDE0-44AE-AF34-E1CE8DDB7C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sp>
        <p:nvSpPr>
          <p:cNvPr id="28" name="Rectangle 44">
            <a:extLst>
              <a:ext uri="{FF2B5EF4-FFF2-40B4-BE49-F238E27FC236}">
                <a16:creationId xmlns:a16="http://schemas.microsoft.com/office/drawing/2014/main" id="{04FEB5FF-9502-4965-9853-D4D7FA5907DF}"/>
              </a:ext>
            </a:extLst>
          </p:cNvPr>
          <p:cNvSpPr/>
          <p:nvPr/>
        </p:nvSpPr>
        <p:spPr>
          <a:xfrm>
            <a:off x="287524" y="48351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5F22601-52B3-40CC-B4C1-F70489C1F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12693"/>
            <a:ext cx="5749676" cy="2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6AD14C4-BEE2-45E9-B155-9B96A556AF8E}"/>
              </a:ext>
            </a:extLst>
          </p:cNvPr>
          <p:cNvSpPr/>
          <p:nvPr/>
        </p:nvSpPr>
        <p:spPr>
          <a:xfrm>
            <a:off x="1005976" y="3676466"/>
            <a:ext cx="2693164" cy="4292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</a:rPr>
              <a:t>Chú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bói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55792BDB-0143-4A9C-B497-F5C21A7FCD75}"/>
              </a:ext>
            </a:extLst>
          </p:cNvPr>
          <p:cNvSpPr/>
          <p:nvPr/>
        </p:nvSpPr>
        <p:spPr>
          <a:xfrm>
            <a:off x="1041990" y="4693300"/>
            <a:ext cx="2657150" cy="4452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d)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cu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EF03A11F-88E7-4D72-A1D0-C4E6F071BD54}"/>
              </a:ext>
            </a:extLst>
          </p:cNvPr>
          <p:cNvSpPr/>
          <p:nvPr/>
        </p:nvSpPr>
        <p:spPr>
          <a:xfrm>
            <a:off x="1005976" y="1814736"/>
            <a:ext cx="2693164" cy="420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>
                <a:solidFill>
                  <a:prstClr val="black"/>
                </a:solidFill>
              </a:rPr>
              <a:t>Đàn cò 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23FA07-BCF9-4E96-9A56-F2E39FD46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58036" y="3088885"/>
            <a:ext cx="1064969" cy="99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B5EC6D-AAA4-456A-A052-565DCD2F4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46727" y="4042699"/>
            <a:ext cx="1200152" cy="112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37E4A1-FB5F-4D30-8C20-9FB71A9DF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88818" y="1208669"/>
            <a:ext cx="1020261" cy="953261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FF5787F-0F76-4280-974D-599C1A51B852}"/>
              </a:ext>
            </a:extLst>
          </p:cNvPr>
          <p:cNvSpPr/>
          <p:nvPr/>
        </p:nvSpPr>
        <p:spPr>
          <a:xfrm>
            <a:off x="4572000" y="1789327"/>
            <a:ext cx="4233951" cy="458546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latin typeface="UTM Avo"/>
                <a:cs typeface="Times New Roman" pitchFamily="18" charset="0"/>
              </a:rPr>
              <a:t>1</a:t>
            </a: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) đứng im như tượng đá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D93A04-FC4B-45F7-BB22-E7EDA8668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6" y="1778649"/>
            <a:ext cx="878683" cy="585788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2754F41-DE5D-4B76-913E-7E1B720CF113}"/>
              </a:ext>
            </a:extLst>
          </p:cNvPr>
          <p:cNvSpPr/>
          <p:nvPr/>
        </p:nvSpPr>
        <p:spPr>
          <a:xfrm>
            <a:off x="4571999" y="3604409"/>
            <a:ext cx="4233951" cy="469617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3) gật gù ca hát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A9AA47-1EC1-484E-A769-CE6C7DD5C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24" y="3498130"/>
            <a:ext cx="878683" cy="585788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B224F9C2-32DF-417C-90C2-911167A1AA79}"/>
              </a:ext>
            </a:extLst>
          </p:cNvPr>
          <p:cNvSpPr/>
          <p:nvPr/>
        </p:nvSpPr>
        <p:spPr>
          <a:xfrm>
            <a:off x="4556011" y="4647929"/>
            <a:ext cx="4233951" cy="445240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>
                <a:solidFill>
                  <a:prstClr val="white"/>
                </a:solidFill>
                <a:latin typeface="UTM Avo"/>
                <a:cs typeface="Times New Roman" pitchFamily="18" charset="0"/>
              </a:rPr>
              <a:t>4) bay xuống rồi vụt bay lên</a:t>
            </a:r>
            <a:endParaRPr lang="vi-VN" sz="21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65FB7F-F03A-4532-9A30-C6B4B0E27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11" y="4464813"/>
            <a:ext cx="878683" cy="58578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A7A5477-9146-4EA7-BCCC-7C8F7926E5E7}"/>
              </a:ext>
            </a:extLst>
          </p:cNvPr>
          <p:cNvSpPr/>
          <p:nvPr/>
        </p:nvSpPr>
        <p:spPr>
          <a:xfrm>
            <a:off x="2288476" y="1252407"/>
            <a:ext cx="457200" cy="5272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8051C0-4704-48DB-96C0-24AB7C7C99E9}"/>
              </a:ext>
            </a:extLst>
          </p:cNvPr>
          <p:cNvSpPr/>
          <p:nvPr/>
        </p:nvSpPr>
        <p:spPr>
          <a:xfrm>
            <a:off x="6751707" y="1252407"/>
            <a:ext cx="457200" cy="5272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</a:t>
            </a:r>
          </a:p>
        </p:txBody>
      </p:sp>
      <p:sp>
        <p:nvSpPr>
          <p:cNvPr id="21" name="Rectangle 44">
            <a:extLst>
              <a:ext uri="{FF2B5EF4-FFF2-40B4-BE49-F238E27FC236}">
                <a16:creationId xmlns:a16="http://schemas.microsoft.com/office/drawing/2014/main" id="{77261045-F46A-4B45-AC29-6FEB2C6BA0DD}"/>
              </a:ext>
            </a:extLst>
          </p:cNvPr>
          <p:cNvSpPr/>
          <p:nvPr/>
        </p:nvSpPr>
        <p:spPr>
          <a:xfrm>
            <a:off x="1187624" y="411510"/>
            <a:ext cx="7567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vi-VN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8A75B7F3-3DBB-4D11-B7F2-986571626317}"/>
              </a:ext>
            </a:extLst>
          </p:cNvPr>
          <p:cNvSpPr/>
          <p:nvPr/>
        </p:nvSpPr>
        <p:spPr>
          <a:xfrm>
            <a:off x="1014738" y="2726609"/>
            <a:ext cx="2693165" cy="420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>
                <a:solidFill>
                  <a:prstClr val="black"/>
                </a:solidFill>
              </a:rPr>
              <a:t>Bác bồ nông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A79EE2A0-4FE1-4D84-9E45-B72175CA5E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78261" y="2113036"/>
            <a:ext cx="1037017" cy="968917"/>
          </a:xfrm>
          <a:prstGeom prst="rect">
            <a:avLst/>
          </a:prstGeom>
        </p:spPr>
      </p:pic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6DCF2953-3465-4B9E-BCFF-160F4AF0CF4B}"/>
              </a:ext>
            </a:extLst>
          </p:cNvPr>
          <p:cNvSpPr/>
          <p:nvPr/>
        </p:nvSpPr>
        <p:spPr>
          <a:xfrm>
            <a:off x="4572000" y="2671306"/>
            <a:ext cx="4233951" cy="458546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2) hạ cánh reo mừng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4E619072-40AC-4545-B935-78F9F4121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40" y="2602734"/>
            <a:ext cx="87868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4" grpId="0" animBg="1"/>
      <p:bldP spid="16" grpId="0" animBg="1"/>
      <p:bldP spid="19" grpId="0" animBg="1"/>
      <p:bldP spid="20" grpId="0" animBg="1"/>
      <p:bldP spid="21" grpId="0"/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cxnSp>
        <p:nvCxnSpPr>
          <p:cNvPr id="55" name="Straight Connector 17">
            <a:extLst>
              <a:ext uri="{FF2B5EF4-FFF2-40B4-BE49-F238E27FC236}">
                <a16:creationId xmlns:a16="http://schemas.microsoft.com/office/drawing/2014/main" id="{40524BEB-5917-4095-B145-5B8CB0CE720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921761" y="1232168"/>
            <a:ext cx="506223" cy="988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32EE3083-590B-4193-A56A-CFD64C5EFF42}"/>
              </a:ext>
            </a:extLst>
          </p:cNvPr>
          <p:cNvSpPr/>
          <p:nvPr/>
        </p:nvSpPr>
        <p:spPr>
          <a:xfrm>
            <a:off x="1232929" y="980018"/>
            <a:ext cx="2691000" cy="4455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a) </a:t>
            </a:r>
            <a:r>
              <a:rPr lang="en-US" sz="2400">
                <a:solidFill>
                  <a:prstClr val="black"/>
                </a:solidFill>
              </a:rPr>
              <a:t>Đàn cò 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027F979C-25E2-49B7-9CB2-C24FAADAFC24}"/>
              </a:ext>
            </a:extLst>
          </p:cNvPr>
          <p:cNvSpPr/>
          <p:nvPr/>
        </p:nvSpPr>
        <p:spPr>
          <a:xfrm>
            <a:off x="1237707" y="3114418"/>
            <a:ext cx="2691000" cy="4862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 c) </a:t>
            </a:r>
            <a:r>
              <a:rPr lang="en-US" sz="2400">
                <a:solidFill>
                  <a:schemeClr val="tx1"/>
                </a:solidFill>
              </a:rPr>
              <a:t>Chú bói cá</a:t>
            </a:r>
            <a:endParaRPr lang="vi-VN" sz="24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8EB372A-9736-4DEA-B0CC-0ED0F0D3B9D0}"/>
              </a:ext>
            </a:extLst>
          </p:cNvPr>
          <p:cNvSpPr/>
          <p:nvPr/>
        </p:nvSpPr>
        <p:spPr>
          <a:xfrm>
            <a:off x="1272681" y="4212511"/>
            <a:ext cx="2656026" cy="4771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d)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cu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5D121-42F4-42B9-8E8F-F2393C559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485184" y="432488"/>
            <a:ext cx="1200152" cy="112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64AE7-D8E9-434C-906E-57055F4B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47034" y="2602539"/>
            <a:ext cx="1200152" cy="112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FBBB6E-753D-4DFD-B31B-5C6BDA6A2E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75376" y="3754667"/>
            <a:ext cx="1200152" cy="1121339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92688E1-6DC2-489D-8D78-5D2CD191D715}"/>
              </a:ext>
            </a:extLst>
          </p:cNvPr>
          <p:cNvSpPr/>
          <p:nvPr/>
        </p:nvSpPr>
        <p:spPr>
          <a:xfrm>
            <a:off x="4427984" y="1009376"/>
            <a:ext cx="4444704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cs typeface="Times New Roman" pitchFamily="18" charset="0"/>
              </a:rPr>
              <a:t>1) đứng im như tượng đá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B31A9-89A7-4EDC-B740-84035BF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36" y="886294"/>
            <a:ext cx="878683" cy="585788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2030962-3E22-4EA9-A718-9644EA525DBC}"/>
              </a:ext>
            </a:extLst>
          </p:cNvPr>
          <p:cNvSpPr/>
          <p:nvPr/>
        </p:nvSpPr>
        <p:spPr>
          <a:xfrm>
            <a:off x="4422717" y="3094554"/>
            <a:ext cx="4449971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3)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gật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gù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ca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hát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8D915-E3B1-4735-BEB8-E32DB3F0C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52" y="3042500"/>
            <a:ext cx="878683" cy="492440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667E09D8-58E9-44BC-97B4-2C2881C351AF}"/>
              </a:ext>
            </a:extLst>
          </p:cNvPr>
          <p:cNvSpPr/>
          <p:nvPr/>
        </p:nvSpPr>
        <p:spPr>
          <a:xfrm>
            <a:off x="4422717" y="4114535"/>
            <a:ext cx="4449971" cy="471022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4) bay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vụt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lên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49377-98EF-4D7F-B995-0217B875D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80" y="3671418"/>
            <a:ext cx="878683" cy="5857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6BA9CD-375F-4560-BE45-EB7D10DFF3F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923929" y="1202810"/>
            <a:ext cx="936103" cy="9599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10930E-CA2F-47DD-BA2F-D99EF0E9BE26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 flipV="1">
            <a:off x="3928707" y="3317346"/>
            <a:ext cx="494010" cy="1133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86DFBC-F47E-4742-BC13-C3E1C6933310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>
            <a:off x="3928707" y="3357546"/>
            <a:ext cx="494010" cy="992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EFF93DF-E768-459B-8B6F-A47CB7BFD5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822428" y="1419750"/>
            <a:ext cx="2789558" cy="26063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817CF6-8F10-4AFD-8ADA-6912BF0586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980" flipH="1">
            <a:off x="5345877" y="2252426"/>
            <a:ext cx="1332844" cy="888562"/>
          </a:xfrm>
          <a:prstGeom prst="rect">
            <a:avLst/>
          </a:prstGeom>
        </p:spPr>
      </p:pic>
      <p:pic>
        <p:nvPicPr>
          <p:cNvPr id="23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79762CD-5BAA-41F1-8D16-F55C84A5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6582" y="2162761"/>
            <a:ext cx="457200" cy="457200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D026836B-D0AA-4856-94C0-854017FED8E7}"/>
              </a:ext>
            </a:extLst>
          </p:cNvPr>
          <p:cNvSpPr/>
          <p:nvPr/>
        </p:nvSpPr>
        <p:spPr>
          <a:xfrm>
            <a:off x="1255802" y="2015925"/>
            <a:ext cx="2691000" cy="4455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b) </a:t>
            </a:r>
            <a:r>
              <a:rPr lang="en-US" sz="2400">
                <a:solidFill>
                  <a:prstClr val="black"/>
                </a:solidFill>
              </a:rPr>
              <a:t>Bác bồ nông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8CD14235-73DC-4EFE-A447-459BB1945B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406019" y="1522419"/>
            <a:ext cx="1200152" cy="1121339"/>
          </a:xfrm>
          <a:prstGeom prst="rect">
            <a:avLst/>
          </a:prstGeom>
        </p:spPr>
      </p:pic>
      <p:sp>
        <p:nvSpPr>
          <p:cNvPr id="41" name="Rounded Rectangle 7">
            <a:extLst>
              <a:ext uri="{FF2B5EF4-FFF2-40B4-BE49-F238E27FC236}">
                <a16:creationId xmlns:a16="http://schemas.microsoft.com/office/drawing/2014/main" id="{3539DB09-3D92-42BD-B059-6ED75D30EE6A}"/>
              </a:ext>
            </a:extLst>
          </p:cNvPr>
          <p:cNvSpPr/>
          <p:nvPr/>
        </p:nvSpPr>
        <p:spPr>
          <a:xfrm>
            <a:off x="4422717" y="2022519"/>
            <a:ext cx="4449971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2)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reo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mừng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50" name="Picture 12">
            <a:extLst>
              <a:ext uri="{FF2B5EF4-FFF2-40B4-BE49-F238E27FC236}">
                <a16:creationId xmlns:a16="http://schemas.microsoft.com/office/drawing/2014/main" id="{C9A7E89B-9151-4750-BEC5-9E8781AA6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53" y="1882314"/>
            <a:ext cx="87868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71605E-6 L 0.77621 -2.71605E-6 " pathEditMode="relative" rAng="0" ptsTypes="AA">
                                      <p:cBhvr>
                                        <p:cTn id="17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2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76632 -9.87654E-7 " pathEditMode="relative" rAng="0" ptsTypes="AA">
                                      <p:cBhvr>
                                        <p:cTn id="17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16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1" animBg="1"/>
      <p:bldP spid="7" grpId="1" animBg="1"/>
      <p:bldP spid="8" grpId="1" animBg="1"/>
      <p:bldP spid="12" grpId="1" animBg="1"/>
      <p:bldP spid="14" grpId="1" animBg="1"/>
      <p:bldP spid="16" grpId="1" animBg="1"/>
      <p:bldP spid="24" grpId="0" animBg="1"/>
      <p:bldP spid="24" grpId="1" animBg="1"/>
      <p:bldP spid="41" grpId="0" animBg="1"/>
      <p:bldP spid="4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CE764F1-7FAA-4480-82E0-AC6D045D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60" y="20399"/>
            <a:ext cx="9139238" cy="4812633"/>
          </a:xfrm>
          <a:prstGeom prst="rect">
            <a:avLst/>
          </a:prstGeom>
        </p:spPr>
      </p:pic>
      <p:sp>
        <p:nvSpPr>
          <p:cNvPr id="2" name="Rectangle 44">
            <a:extLst>
              <a:ext uri="{FF2B5EF4-FFF2-40B4-BE49-F238E27FC236}">
                <a16:creationId xmlns:a16="http://schemas.microsoft.com/office/drawing/2014/main" id="{2C7BC594-C1FE-4A8F-920B-01F39D1EA3FC}"/>
              </a:ext>
            </a:extLst>
          </p:cNvPr>
          <p:cNvSpPr/>
          <p:nvPr/>
        </p:nvSpPr>
        <p:spPr>
          <a:xfrm>
            <a:off x="6822" y="35319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4.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bầy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cu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411941E5-3FC5-4D93-B209-422B8E8CF937}"/>
              </a:ext>
            </a:extLst>
          </p:cNvPr>
          <p:cNvSpPr/>
          <p:nvPr/>
        </p:nvSpPr>
        <p:spPr>
          <a:xfrm>
            <a:off x="1259632" y="1347614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- Ồ,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066FA9B-00B6-4866-B37A-044E8947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390"/>
            <a:ext cx="5749676" cy="2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627534"/>
            <a:ext cx="4850744" cy="46162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Qua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vi-VN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Đám mây 5">
            <a:extLst>
              <a:ext uri="{FF2B5EF4-FFF2-40B4-BE49-F238E27FC236}">
                <a16:creationId xmlns:a16="http://schemas.microsoft.com/office/drawing/2014/main" id="{3935D0B9-1238-400F-ABEF-86745EC7F55A}"/>
              </a:ext>
            </a:extLst>
          </p:cNvPr>
          <p:cNvSpPr/>
          <p:nvPr/>
        </p:nvSpPr>
        <p:spPr>
          <a:xfrm>
            <a:off x="467544" y="1203598"/>
            <a:ext cx="8280920" cy="381642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quấn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quýt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cối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khắp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khen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mẻ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BB07FB2-8834-429A-8C51-9636CAAB12DB}"/>
              </a:ext>
            </a:extLst>
          </p:cNvPr>
          <p:cNvSpPr txBox="1"/>
          <p:nvPr/>
        </p:nvSpPr>
        <p:spPr>
          <a:xfrm>
            <a:off x="3923928" y="136827"/>
            <a:ext cx="4464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Bờ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Suốt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Một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Hạ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Tre </a:t>
            </a: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Nở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Đến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Đứng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Im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D131E9F-E464-4F3F-8F77-860EDFE9C34D}"/>
              </a:ext>
            </a:extLst>
          </p:cNvPr>
          <p:cNvSpPr/>
          <p:nvPr/>
        </p:nvSpPr>
        <p:spPr>
          <a:xfrm>
            <a:off x="395536" y="413539"/>
            <a:ext cx="2808312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lòng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9164E53-54AD-4F8E-8A8B-D32E780C97D4}"/>
              </a:ext>
            </a:extLst>
          </p:cNvPr>
          <p:cNvSpPr txBox="1"/>
          <p:nvPr/>
        </p:nvSpPr>
        <p:spPr>
          <a:xfrm>
            <a:off x="5004048" y="136675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quanh hồ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61E944D-F800-4E08-AE39-68B31F7AAEC3}"/>
              </a:ext>
            </a:extLst>
          </p:cNvPr>
          <p:cNvSpPr txBox="1"/>
          <p:nvPr/>
        </p:nvSpPr>
        <p:spPr>
          <a:xfrm>
            <a:off x="5523387" y="172465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F78D97-8879-4542-B7E8-B17D5C35DEDB}"/>
              </a:ext>
            </a:extLst>
          </p:cNvPr>
          <p:cNvSpPr txBox="1"/>
          <p:nvPr/>
        </p:nvSpPr>
        <p:spPr>
          <a:xfrm>
            <a:off x="5335565" y="20841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cò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2407B95-805B-4766-9B97-B3444E2985C8}"/>
              </a:ext>
            </a:extLst>
          </p:cNvPr>
          <p:cNvSpPr txBox="1"/>
          <p:nvPr/>
        </p:nvSpPr>
        <p:spPr>
          <a:xfrm>
            <a:off x="5383017" y="24351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D5418C4-AE8D-48DE-933B-08B5E34D5979}"/>
              </a:ext>
            </a:extLst>
          </p:cNvPr>
          <p:cNvSpPr txBox="1"/>
          <p:nvPr/>
        </p:nvSpPr>
        <p:spPr>
          <a:xfrm>
            <a:off x="5320325" y="281466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cs typeface="Arial" panose="020B0604020202020204" pitchFamily="34" charset="0"/>
              </a:rPr>
              <a:t>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93C022B-4EAF-469B-9F13-3A33F795160E}"/>
              </a:ext>
            </a:extLst>
          </p:cNvPr>
          <p:cNvSpPr txBox="1"/>
          <p:nvPr/>
        </p:nvSpPr>
        <p:spPr>
          <a:xfrm>
            <a:off x="5157452" y="319447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0D0FB6B-6281-4765-B20D-284A9B9A88D4}"/>
              </a:ext>
            </a:extLst>
          </p:cNvPr>
          <p:cNvSpPr txBox="1"/>
          <p:nvPr/>
        </p:nvSpPr>
        <p:spPr>
          <a:xfrm>
            <a:off x="5383582" y="353047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6626AF-0908-41BB-B1DA-29651220D6C5}"/>
              </a:ext>
            </a:extLst>
          </p:cNvPr>
          <p:cNvSpPr txBox="1"/>
          <p:nvPr/>
        </p:nvSpPr>
        <p:spPr>
          <a:xfrm>
            <a:off x="5335565" y="392246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D6C2212-6B95-4359-B69D-F6B75A37ADAB}"/>
              </a:ext>
            </a:extLst>
          </p:cNvPr>
          <p:cNvSpPr txBox="1"/>
          <p:nvPr/>
        </p:nvSpPr>
        <p:spPr>
          <a:xfrm>
            <a:off x="5632841" y="4289062"/>
            <a:ext cx="2028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CD65003-979B-46A3-BC07-3E475B3F410F}"/>
              </a:ext>
            </a:extLst>
          </p:cNvPr>
          <p:cNvSpPr txBox="1"/>
          <p:nvPr/>
        </p:nvSpPr>
        <p:spPr>
          <a:xfrm>
            <a:off x="4513942" y="1360515"/>
            <a:ext cx="6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tre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CCD063-C277-41E4-9AA4-A36A6C359948}"/>
              </a:ext>
            </a:extLst>
          </p:cNvPr>
          <p:cNvSpPr txBox="1"/>
          <p:nvPr/>
        </p:nvSpPr>
        <p:spPr>
          <a:xfrm>
            <a:off x="4725888" y="1713828"/>
            <a:ext cx="94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EED1AA6-99D3-4EE4-AC99-4447C0D1DC80}"/>
              </a:ext>
            </a:extLst>
          </p:cNvPr>
          <p:cNvSpPr txBox="1"/>
          <p:nvPr/>
        </p:nvSpPr>
        <p:spPr>
          <a:xfrm>
            <a:off x="4634655" y="2101473"/>
            <a:ext cx="84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đàn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09402D1-30CD-4A97-998D-AD6DE71A5624}"/>
              </a:ext>
            </a:extLst>
          </p:cNvPr>
          <p:cNvSpPr txBox="1"/>
          <p:nvPr/>
        </p:nvSpPr>
        <p:spPr>
          <a:xfrm>
            <a:off x="4509345" y="2449083"/>
            <a:ext cx="97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cánh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C6736F-30B2-4711-A358-6137158A8FE5}"/>
              </a:ext>
            </a:extLst>
          </p:cNvPr>
          <p:cNvSpPr txBox="1"/>
          <p:nvPr/>
        </p:nvSpPr>
        <p:spPr>
          <a:xfrm>
            <a:off x="4553901" y="2827249"/>
            <a:ext cx="90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chợt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89E7DD3-C897-40A1-804E-3FECEC072BC0}"/>
              </a:ext>
            </a:extLst>
          </p:cNvPr>
          <p:cNvSpPr txBox="1"/>
          <p:nvPr/>
        </p:nvSpPr>
        <p:spPr>
          <a:xfrm>
            <a:off x="4632247" y="3554951"/>
            <a:ext cx="89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DF13129-56E5-4831-AF1F-E37A92374039}"/>
              </a:ext>
            </a:extLst>
          </p:cNvPr>
          <p:cNvSpPr txBox="1"/>
          <p:nvPr/>
        </p:nvSpPr>
        <p:spPr>
          <a:xfrm>
            <a:off x="4587396" y="3924292"/>
            <a:ext cx="8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bác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160B09B-E52C-4A69-975E-7BC2D59EA5D2}"/>
              </a:ext>
            </a:extLst>
          </p:cNvPr>
          <p:cNvSpPr txBox="1"/>
          <p:nvPr/>
        </p:nvSpPr>
        <p:spPr>
          <a:xfrm>
            <a:off x="4479456" y="3201638"/>
            <a:ext cx="8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đầy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BFB63CC-E55F-4DE0-A438-2526B4CD1540}"/>
              </a:ext>
            </a:extLst>
          </p:cNvPr>
          <p:cNvSpPr txBox="1"/>
          <p:nvPr/>
        </p:nvSpPr>
        <p:spPr>
          <a:xfrm>
            <a:off x="4913840" y="4290509"/>
            <a:ext cx="86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nhìn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D70AC1-895C-416F-9E30-47363842F7D5}"/>
              </a:ext>
            </a:extLst>
          </p:cNvPr>
          <p:cNvSpPr txBox="1"/>
          <p:nvPr/>
        </p:nvSpPr>
        <p:spPr>
          <a:xfrm>
            <a:off x="5112753" y="466300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cs typeface="Arial" panose="020B0604020202020204" pitchFamily="34" charset="0"/>
              </a:rPr>
              <a:t>t</a:t>
            </a:r>
            <a:r>
              <a:rPr lang="vi-VN" sz="2400">
                <a:cs typeface="Arial" panose="020B0604020202020204" pitchFamily="34" charset="0"/>
              </a:rPr>
              <a:t>ư</a:t>
            </a:r>
            <a:r>
              <a:rPr lang="en-US" sz="2400">
                <a:cs typeface="Arial" panose="020B0604020202020204" pitchFamily="34" charset="0"/>
              </a:rPr>
              <a:t>ợng đá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1448589-0D40-4BBB-BB85-C29D35056A5E}"/>
              </a:ext>
            </a:extLst>
          </p:cNvPr>
          <p:cNvSpPr txBox="1"/>
          <p:nvPr/>
        </p:nvSpPr>
        <p:spPr>
          <a:xfrm>
            <a:off x="4474784" y="4664452"/>
            <a:ext cx="86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như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AA061C6-64AF-424A-9CCB-5D7E4448D4F7}"/>
              </a:ext>
            </a:extLst>
          </p:cNvPr>
          <p:cNvSpPr txBox="1"/>
          <p:nvPr/>
        </p:nvSpPr>
        <p:spPr>
          <a:xfrm>
            <a:off x="2831876" y="422426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11048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2715766"/>
            <a:ext cx="4672537" cy="1107951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Luyện</a:t>
            </a:r>
            <a:r>
              <a:rPr lang="en-US" sz="6600" b="1" cap="all" dirty="0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Tập</a:t>
            </a:r>
            <a:endParaRPr lang="en-US" sz="6600" b="1" cap="all" dirty="0">
              <a:ln w="0"/>
              <a:solidFill>
                <a:prstClr val="black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690F06F-1A39-42D7-97C5-345B7F5679E2}"/>
              </a:ext>
            </a:extLst>
          </p:cNvPr>
          <p:cNvSpPr/>
          <p:nvPr/>
        </p:nvSpPr>
        <p:spPr>
          <a:xfrm>
            <a:off x="225634" y="321499"/>
            <a:ext cx="8656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1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4ADBB5-F9F0-4B95-8E74-F45F54EF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117266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0D7736-5C4A-4719-987D-B2865A5A49C2}"/>
              </a:ext>
            </a:extLst>
          </p:cNvPr>
          <p:cNvSpPr txBox="1"/>
          <p:nvPr/>
        </p:nvSpPr>
        <p:spPr>
          <a:xfrm>
            <a:off x="71070" y="1184414"/>
            <a:ext cx="490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bói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đỗ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B41AA12-06AC-4E1F-BEE8-D75F5A9332CE}"/>
              </a:ext>
            </a:extLst>
          </p:cNvPr>
          <p:cNvSpPr txBox="1"/>
          <p:nvPr/>
        </p:nvSpPr>
        <p:spPr>
          <a:xfrm>
            <a:off x="-36513" y="216870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</a:t>
            </a:r>
            <a:r>
              <a:rPr lang="en-US" sz="2400" dirty="0" err="1"/>
              <a:t>trắng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ngọn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898413F-A8E1-4869-A197-CD394841A2FD}"/>
              </a:ext>
            </a:extLst>
          </p:cNvPr>
          <p:cNvSpPr txBox="1"/>
          <p:nvPr/>
        </p:nvSpPr>
        <p:spPr>
          <a:xfrm>
            <a:off x="71069" y="3167457"/>
            <a:ext cx="796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bờ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,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t</a:t>
            </a:r>
            <a:r>
              <a:rPr lang="vi-VN" sz="2400" dirty="0"/>
              <a:t>ư</a:t>
            </a:r>
            <a:r>
              <a:rPr lang="en-US" sz="2400" dirty="0" err="1"/>
              <a:t>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.</a:t>
            </a:r>
          </a:p>
        </p:txBody>
      </p:sp>
      <p:sp>
        <p:nvSpPr>
          <p:cNvPr id="3" name="Ngoặc móc Phải 2">
            <a:extLst>
              <a:ext uri="{FF2B5EF4-FFF2-40B4-BE49-F238E27FC236}">
                <a16:creationId xmlns:a16="http://schemas.microsoft.com/office/drawing/2014/main" id="{D21E84AA-2241-44A8-B6F4-AD146A3CC27E}"/>
              </a:ext>
            </a:extLst>
          </p:cNvPr>
          <p:cNvSpPr/>
          <p:nvPr/>
        </p:nvSpPr>
        <p:spPr>
          <a:xfrm rot="5400000">
            <a:off x="3689252" y="774835"/>
            <a:ext cx="103531" cy="16619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E463FD-F5BC-4E94-ABDA-5696E79C398F}"/>
              </a:ext>
            </a:extLst>
          </p:cNvPr>
          <p:cNvSpPr txBox="1"/>
          <p:nvPr/>
        </p:nvSpPr>
        <p:spPr>
          <a:xfrm>
            <a:off x="3167845" y="16575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địa điểm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A443DE10-5325-4A57-9969-D2F28D206F93}"/>
              </a:ext>
            </a:extLst>
          </p:cNvPr>
          <p:cNvSpPr/>
          <p:nvPr/>
        </p:nvSpPr>
        <p:spPr>
          <a:xfrm>
            <a:off x="3019093" y="1678037"/>
            <a:ext cx="1516904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7CC6B8F3-2763-473E-86F3-9F337BD6FA97}"/>
              </a:ext>
            </a:extLst>
          </p:cNvPr>
          <p:cNvSpPr/>
          <p:nvPr/>
        </p:nvSpPr>
        <p:spPr>
          <a:xfrm>
            <a:off x="5045318" y="1417399"/>
            <a:ext cx="246761" cy="18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4F006D3-72E8-49AD-B06D-DAAD560E2E8B}"/>
              </a:ext>
            </a:extLst>
          </p:cNvPr>
          <p:cNvSpPr txBox="1"/>
          <p:nvPr/>
        </p:nvSpPr>
        <p:spPr>
          <a:xfrm>
            <a:off x="5396877" y="1251813"/>
            <a:ext cx="352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bói</a:t>
            </a:r>
            <a:r>
              <a:rPr lang="en-US" sz="2000" dirty="0"/>
              <a:t>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đỗ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ở </a:t>
            </a:r>
            <a:r>
              <a:rPr lang="en-US" sz="2000" dirty="0" err="1">
                <a:solidFill>
                  <a:srgbClr val="C00000"/>
                </a:solidFill>
              </a:rPr>
              <a:t>đâu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en-US" sz="2000" dirty="0"/>
          </a:p>
        </p:txBody>
      </p:sp>
      <p:sp>
        <p:nvSpPr>
          <p:cNvPr id="29" name="Ngoặc móc Phải 28">
            <a:extLst>
              <a:ext uri="{FF2B5EF4-FFF2-40B4-BE49-F238E27FC236}">
                <a16:creationId xmlns:a16="http://schemas.microsoft.com/office/drawing/2014/main" id="{5A0CE1BB-7E9F-4E4E-99E6-D332CB9CC5EF}"/>
              </a:ext>
            </a:extLst>
          </p:cNvPr>
          <p:cNvSpPr/>
          <p:nvPr/>
        </p:nvSpPr>
        <p:spPr>
          <a:xfrm rot="5400000">
            <a:off x="4162571" y="1756424"/>
            <a:ext cx="103531" cy="16619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380EACD6-3AE1-42C5-ACBA-7D3BD39CE539}"/>
              </a:ext>
            </a:extLst>
          </p:cNvPr>
          <p:cNvSpPr txBox="1"/>
          <p:nvPr/>
        </p:nvSpPr>
        <p:spPr>
          <a:xfrm>
            <a:off x="3641164" y="263917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địa điểm</a:t>
            </a:r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27319EBA-21CF-42CB-9C14-55591641A6EA}"/>
              </a:ext>
            </a:extLst>
          </p:cNvPr>
          <p:cNvSpPr/>
          <p:nvPr/>
        </p:nvSpPr>
        <p:spPr>
          <a:xfrm>
            <a:off x="3451851" y="2643758"/>
            <a:ext cx="1521029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46" name="Ngoặc móc Phải 45">
            <a:extLst>
              <a:ext uri="{FF2B5EF4-FFF2-40B4-BE49-F238E27FC236}">
                <a16:creationId xmlns:a16="http://schemas.microsoft.com/office/drawing/2014/main" id="{74746227-A6B0-45C6-8AA1-0056651FD959}"/>
              </a:ext>
            </a:extLst>
          </p:cNvPr>
          <p:cNvSpPr/>
          <p:nvPr/>
        </p:nvSpPr>
        <p:spPr>
          <a:xfrm rot="5400000">
            <a:off x="1168375" y="2926709"/>
            <a:ext cx="118855" cy="136815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8AFD14B6-F7DF-4D49-A72E-55338E3DE065}"/>
              </a:ext>
            </a:extLst>
          </p:cNvPr>
          <p:cNvSpPr txBox="1"/>
          <p:nvPr/>
        </p:nvSpPr>
        <p:spPr>
          <a:xfrm>
            <a:off x="755576" y="369251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F81B4B3E-2F44-47AB-93E7-DDFB6886670C}"/>
              </a:ext>
            </a:extLst>
          </p:cNvPr>
          <p:cNvSpPr/>
          <p:nvPr/>
        </p:nvSpPr>
        <p:spPr>
          <a:xfrm>
            <a:off x="467544" y="3651870"/>
            <a:ext cx="1543910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ở đâu?</a:t>
            </a:r>
          </a:p>
        </p:txBody>
      </p:sp>
      <p:sp>
        <p:nvSpPr>
          <p:cNvPr id="49" name="Mũi tên: Phải 48">
            <a:extLst>
              <a:ext uri="{FF2B5EF4-FFF2-40B4-BE49-F238E27FC236}">
                <a16:creationId xmlns:a16="http://schemas.microsoft.com/office/drawing/2014/main" id="{D1A65001-965F-4334-A48F-F73BF9EA6D1F}"/>
              </a:ext>
            </a:extLst>
          </p:cNvPr>
          <p:cNvSpPr/>
          <p:nvPr/>
        </p:nvSpPr>
        <p:spPr>
          <a:xfrm>
            <a:off x="5243340" y="2427734"/>
            <a:ext cx="192756" cy="175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195C3105-20E2-438C-8174-9CDC7B3FC435}"/>
              </a:ext>
            </a:extLst>
          </p:cNvPr>
          <p:cNvSpPr txBox="1"/>
          <p:nvPr/>
        </p:nvSpPr>
        <p:spPr>
          <a:xfrm>
            <a:off x="5449640" y="2249759"/>
            <a:ext cx="373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Đàn</a:t>
            </a:r>
            <a:r>
              <a:rPr lang="en-US" sz="2000" dirty="0"/>
              <a:t> </a:t>
            </a:r>
            <a:r>
              <a:rPr lang="en-US" sz="2000" dirty="0" err="1"/>
              <a:t>cò</a:t>
            </a:r>
            <a:r>
              <a:rPr lang="en-US" sz="2000" dirty="0"/>
              <a:t> </a:t>
            </a:r>
            <a:r>
              <a:rPr lang="en-US" sz="2000" dirty="0" err="1"/>
              <a:t>trắng</a:t>
            </a:r>
            <a:r>
              <a:rPr lang="en-US" sz="2000" dirty="0"/>
              <a:t> </a:t>
            </a:r>
            <a:r>
              <a:rPr lang="en-US" sz="2000" dirty="0" err="1"/>
              <a:t>đậu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ở </a:t>
            </a:r>
            <a:r>
              <a:rPr lang="en-US" sz="2000" dirty="0" err="1">
                <a:solidFill>
                  <a:srgbClr val="C00000"/>
                </a:solidFill>
              </a:rPr>
              <a:t>đâu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en-US" sz="2000" dirty="0"/>
          </a:p>
        </p:txBody>
      </p:sp>
      <p:sp>
        <p:nvSpPr>
          <p:cNvPr id="51" name="Mũi tên: Phải 50">
            <a:extLst>
              <a:ext uri="{FF2B5EF4-FFF2-40B4-BE49-F238E27FC236}">
                <a16:creationId xmlns:a16="http://schemas.microsoft.com/office/drawing/2014/main" id="{12CF0707-287A-49B7-8666-F1C72BE375B5}"/>
              </a:ext>
            </a:extLst>
          </p:cNvPr>
          <p:cNvSpPr/>
          <p:nvPr/>
        </p:nvSpPr>
        <p:spPr>
          <a:xfrm>
            <a:off x="479133" y="4184524"/>
            <a:ext cx="304807" cy="1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3421982-64D0-4AC8-84AD-B9735ABE9F32}"/>
              </a:ext>
            </a:extLst>
          </p:cNvPr>
          <p:cNvSpPr txBox="1"/>
          <p:nvPr/>
        </p:nvSpPr>
        <p:spPr>
          <a:xfrm>
            <a:off x="791580" y="4036690"/>
            <a:ext cx="709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ở </a:t>
            </a:r>
            <a:r>
              <a:rPr lang="en-US" sz="2400" dirty="0" err="1">
                <a:solidFill>
                  <a:srgbClr val="C00000"/>
                </a:solidFill>
              </a:rPr>
              <a:t>đâu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sz="2400" dirty="0"/>
          </a:p>
        </p:txBody>
      </p:sp>
      <p:sp>
        <p:nvSpPr>
          <p:cNvPr id="53" name="Mũi tên: Phải 52">
            <a:extLst>
              <a:ext uri="{FF2B5EF4-FFF2-40B4-BE49-F238E27FC236}">
                <a16:creationId xmlns:a16="http://schemas.microsoft.com/office/drawing/2014/main" id="{7F0A0F0C-0890-4B22-9324-20F38AF9761C}"/>
              </a:ext>
            </a:extLst>
          </p:cNvPr>
          <p:cNvSpPr/>
          <p:nvPr/>
        </p:nvSpPr>
        <p:spPr>
          <a:xfrm>
            <a:off x="467545" y="4751935"/>
            <a:ext cx="324034" cy="1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DF5C548-1204-4421-930B-2A7D50DF6B28}"/>
              </a:ext>
            </a:extLst>
          </p:cNvPr>
          <p:cNvSpPr txBox="1"/>
          <p:nvPr/>
        </p:nvSpPr>
        <p:spPr>
          <a:xfrm>
            <a:off x="791578" y="4590700"/>
            <a:ext cx="788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>
                <a:solidFill>
                  <a:srgbClr val="C00000"/>
                </a:solidFill>
              </a:rPr>
              <a:t>Ở </a:t>
            </a:r>
            <a:r>
              <a:rPr lang="en-US" sz="2400" dirty="0" err="1">
                <a:solidFill>
                  <a:srgbClr val="C00000"/>
                </a:solidFill>
              </a:rPr>
              <a:t>đâu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  <a:r>
              <a:rPr lang="en-US" sz="2400" dirty="0"/>
              <a:t>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28" grpId="0"/>
      <p:bldP spid="29" grpId="0" animBg="1"/>
      <p:bldP spid="44" grpId="0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44"/>
            <a:ext cx="9144000" cy="4870262"/>
          </a:xfrm>
          <a:prstGeom prst="rect">
            <a:avLst/>
          </a:prstGeom>
        </p:spPr>
      </p:pic>
      <p:sp>
        <p:nvSpPr>
          <p:cNvPr id="2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170802" y="351087"/>
            <a:ext cx="6674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vi-VN" sz="280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Đặt một câu có bộ phận trả lời cho câu hỏi </a:t>
            </a:r>
            <a:r>
              <a:rPr lang="en-US" sz="2800" i="1">
                <a:solidFill>
                  <a:srgbClr val="0000FF"/>
                </a:solidFill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?: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2267744" y="1265255"/>
            <a:ext cx="64807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,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trâu</a:t>
            </a:r>
            <a:r>
              <a:rPr lang="en-US" sz="2400" dirty="0"/>
              <a:t> </a:t>
            </a:r>
            <a:r>
              <a:rPr lang="en-US" sz="2400" dirty="0" err="1"/>
              <a:t>thung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gặm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2267744" y="2406044"/>
            <a:ext cx="64087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D</a:t>
            </a:r>
            <a:r>
              <a:rPr lang="vi-VN" sz="2400"/>
              <a:t>ư</a:t>
            </a:r>
            <a:r>
              <a:rPr lang="en-US" sz="2400"/>
              <a:t>ới sông, đàn cá b</a:t>
            </a:r>
            <a:r>
              <a:rPr lang="vi-VN" sz="2400"/>
              <a:t>ơ</a:t>
            </a:r>
            <a:r>
              <a:rPr lang="en-US" sz="2400"/>
              <a:t>i lội tung tăng.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748F291-BC59-477D-A6A6-C6438D4AADB8}"/>
              </a:ext>
            </a:extLst>
          </p:cNvPr>
          <p:cNvSpPr/>
          <p:nvPr/>
        </p:nvSpPr>
        <p:spPr>
          <a:xfrm>
            <a:off x="2267744" y="3451263"/>
            <a:ext cx="63367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Ngôi sao tỏa sáng lấp lánh trên bầu trời.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E6634B4C-FC9C-47D1-9A8C-C8787B0608E6}"/>
              </a:ext>
            </a:extLst>
          </p:cNvPr>
          <p:cNvCxnSpPr>
            <a:cxnSpLocks/>
          </p:cNvCxnSpPr>
          <p:nvPr/>
        </p:nvCxnSpPr>
        <p:spPr>
          <a:xfrm>
            <a:off x="2411760" y="1923678"/>
            <a:ext cx="15121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378E33D3-E621-43AD-A346-C83F1C3E88D3}"/>
              </a:ext>
            </a:extLst>
          </p:cNvPr>
          <p:cNvCxnSpPr>
            <a:cxnSpLocks/>
          </p:cNvCxnSpPr>
          <p:nvPr/>
        </p:nvCxnSpPr>
        <p:spPr>
          <a:xfrm>
            <a:off x="2411760" y="3075806"/>
            <a:ext cx="15121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3ADED1F-1C75-4428-AB97-E697730EACB7}"/>
              </a:ext>
            </a:extLst>
          </p:cNvPr>
          <p:cNvCxnSpPr>
            <a:cxnSpLocks/>
          </p:cNvCxnSpPr>
          <p:nvPr/>
        </p:nvCxnSpPr>
        <p:spPr>
          <a:xfrm>
            <a:off x="6444208" y="4083918"/>
            <a:ext cx="18722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1C8712-37AB-4DEA-ACCB-E06DF39F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3"/>
            <a:ext cx="7892143" cy="103941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Chim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gì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báo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hiệu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xuân</a:t>
            </a:r>
            <a:r>
              <a:rPr lang="en-US" sz="3600" b="1" dirty="0">
                <a:solidFill>
                  <a:schemeClr val="bg1"/>
                </a:solidFill>
              </a:rPr>
              <a:t> sang?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716016" y="1536693"/>
            <a:ext cx="3185340" cy="891041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Chim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én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214781D-7199-4CF6-8F1D-9FEFB7C3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480606"/>
            <a:ext cx="3679329" cy="2314819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F78E02B-AE57-4A98-A601-C95D53E8BA98}"/>
              </a:ext>
            </a:extLst>
          </p:cNvPr>
          <p:cNvSpPr/>
          <p:nvPr/>
        </p:nvSpPr>
        <p:spPr>
          <a:xfrm>
            <a:off x="3898219" y="276554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én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DE435FC-11E4-4700-A149-0B5E97EBA38E}"/>
              </a:ext>
            </a:extLst>
          </p:cNvPr>
          <p:cNvSpPr/>
          <p:nvPr/>
        </p:nvSpPr>
        <p:spPr>
          <a:xfrm>
            <a:off x="3783783" y="2781516"/>
            <a:ext cx="4494406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Chim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xuân</a:t>
            </a:r>
            <a:r>
              <a:rPr lang="en-US" sz="2800" dirty="0">
                <a:solidFill>
                  <a:schemeClr val="tx1"/>
                </a:solidFill>
              </a:rPr>
              <a:t> sang.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680407-02B6-4D3C-9398-6A51DCC75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2D34BAE-62DF-4B78-90BB-D6A4E69F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3"/>
            <a:ext cx="7892143" cy="96740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Chim gì chuyên bắt sâu?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3781450" y="1638727"/>
            <a:ext cx="4499075" cy="763701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rgbClr val="C00000"/>
                </a:solidFill>
                <a:latin typeface="+mj-lt"/>
              </a:rPr>
              <a:t>Chim sâu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70538D8-70CE-4494-9963-0FAFE3A05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2590"/>
            <a:ext cx="2156032" cy="281409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FC4C7E65-A127-4E67-915A-19E39C103E19}"/>
              </a:ext>
            </a:extLst>
          </p:cNvPr>
          <p:cNvSpPr/>
          <p:nvPr/>
        </p:nvSpPr>
        <p:spPr>
          <a:xfrm>
            <a:off x="3898219" y="276554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sâu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FD054A4-C655-4C47-A8F8-68DA04083C78}"/>
              </a:ext>
            </a:extLst>
          </p:cNvPr>
          <p:cNvSpPr/>
          <p:nvPr/>
        </p:nvSpPr>
        <p:spPr>
          <a:xfrm>
            <a:off x="3900975" y="2754102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sâu bắt sâu giúp cho cây cối t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ơi tốt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E1966-3206-4D6E-BC9A-D746C5838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E49B345-3567-43A2-A700-AA192CA88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2277" y="511270"/>
            <a:ext cx="7892143" cy="10359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>
                <a:solidFill>
                  <a:prstClr val="white"/>
                </a:solidFill>
                <a:latin typeface="+mj-lt"/>
              </a:rPr>
              <a:t>Chim gì biết đưa thư, là biểu tượng của hòa bình?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380130" y="1669096"/>
            <a:ext cx="3874065" cy="1101152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srgbClr val="C00000"/>
                </a:solidFill>
                <a:latin typeface="+mj-lt"/>
              </a:rPr>
              <a:t>Chim bồ câu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A14C2D-16C3-4D75-A52F-81727364B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" y="2106086"/>
            <a:ext cx="4363991" cy="231947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8CFCC-33EB-4D5B-B44F-E1003E068A41}"/>
              </a:ext>
            </a:extLst>
          </p:cNvPr>
          <p:cNvSpPr/>
          <p:nvPr/>
        </p:nvSpPr>
        <p:spPr>
          <a:xfrm>
            <a:off x="4184394" y="3000034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bồ câu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E71638-A7CC-43C1-8441-F2AB0B12EA1E}"/>
              </a:ext>
            </a:extLst>
          </p:cNvPr>
          <p:cNvSpPr/>
          <p:nvPr/>
        </p:nvSpPr>
        <p:spPr>
          <a:xfrm>
            <a:off x="4192409" y="3016666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bồ câu biết đưa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54BD66-B651-4245-87B0-D1534054D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CD50BE6-44E5-413D-9D02-1C2F70054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84223" y="496176"/>
            <a:ext cx="7531090" cy="110115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prstClr val="white"/>
                </a:solidFill>
                <a:latin typeface="+mj-lt"/>
              </a:rPr>
              <a:t>Chim gì mặt giống mặt mèo, ăn đêm, chuyên bắt chuột?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982104" y="1796952"/>
            <a:ext cx="3211623" cy="1112094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b="1">
                <a:solidFill>
                  <a:srgbClr val="C00000"/>
                </a:solidFill>
                <a:latin typeface="+mj-lt"/>
              </a:rPr>
              <a:t>Chim cú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65355F7-3680-44EB-8734-8D5A6765E6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0" y="1663858"/>
            <a:ext cx="4368493" cy="2636084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B264FC6-6443-438C-934F-BE8D796DC852}"/>
              </a:ext>
            </a:extLst>
          </p:cNvPr>
          <p:cNvSpPr/>
          <p:nvPr/>
        </p:nvSpPr>
        <p:spPr>
          <a:xfrm>
            <a:off x="4306956" y="3123914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cú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A2F991E-AF35-4498-9909-E822A295D593}"/>
              </a:ext>
            </a:extLst>
          </p:cNvPr>
          <p:cNvSpPr/>
          <p:nvPr/>
        </p:nvSpPr>
        <p:spPr>
          <a:xfrm>
            <a:off x="4321243" y="313457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cú mèo bắt chuột.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CFB3D-B557-48A3-8BFD-D75B77E7E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B110957-41C5-41ED-98F3-5CB4C28B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25740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Chim gì có bộ lông đuôi rực rỡ </a:t>
            </a:r>
          </a:p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sắc màu, múa rất đẹp?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019664" y="1635645"/>
            <a:ext cx="3557324" cy="899207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rgbClr val="C00000"/>
                </a:solidFill>
                <a:latin typeface="+mj-lt"/>
              </a:rPr>
              <a:t>Chim công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FD1BF5-5A72-4423-9B17-36841C50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" y="1798691"/>
            <a:ext cx="3786996" cy="259212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F9CC296-F5F6-4824-AD42-F47CEA6B80B4}"/>
              </a:ext>
            </a:extLst>
          </p:cNvPr>
          <p:cNvSpPr/>
          <p:nvPr/>
        </p:nvSpPr>
        <p:spPr>
          <a:xfrm>
            <a:off x="4224648" y="2773835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công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E20580C-BE98-4482-B9F8-B867888F4BF3}"/>
              </a:ext>
            </a:extLst>
          </p:cNvPr>
          <p:cNvSpPr/>
          <p:nvPr/>
        </p:nvSpPr>
        <p:spPr>
          <a:xfrm>
            <a:off x="4196073" y="2741204"/>
            <a:ext cx="4294110" cy="16005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</a:rPr>
              <a:t>Chim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đuôi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sắc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múa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7E7DD-DBD4-4063-9B33-D44E2CC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8" y="835294"/>
            <a:ext cx="8266552" cy="99158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thêm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loài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chim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2DE286E-D6DD-4AB9-8B80-4764EFAA3741}"/>
              </a:ext>
            </a:extLst>
          </p:cNvPr>
          <p:cNvSpPr/>
          <p:nvPr/>
        </p:nvSpPr>
        <p:spPr>
          <a:xfrm>
            <a:off x="1475656" y="2236988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hải âu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F93BF6-34F2-4C90-9AFC-419377C7E5A8}"/>
              </a:ext>
            </a:extLst>
          </p:cNvPr>
          <p:cNvSpPr/>
          <p:nvPr/>
        </p:nvSpPr>
        <p:spPr>
          <a:xfrm>
            <a:off x="1475656" y="3066484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họa mi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C04FF05-4A61-45BF-8BED-0CA1EB58A70D}"/>
              </a:ext>
            </a:extLst>
          </p:cNvPr>
          <p:cNvSpPr/>
          <p:nvPr/>
        </p:nvSpPr>
        <p:spPr>
          <a:xfrm>
            <a:off x="1475655" y="3943658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</a:t>
            </a:r>
            <a:r>
              <a:rPr lang="vi-VN" sz="2800">
                <a:solidFill>
                  <a:schemeClr val="tx1"/>
                </a:solidFill>
              </a:rPr>
              <a:t>ơ</a:t>
            </a:r>
            <a:r>
              <a:rPr lang="en-US" sz="2800">
                <a:solidFill>
                  <a:schemeClr val="tx1"/>
                </a:solidFill>
              </a:rPr>
              <a:t>n ca</a:t>
            </a: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hoa">
            <a:extLst>
              <a:ext uri="{FF2B5EF4-FFF2-40B4-BE49-F238E27FC236}">
                <a16:creationId xmlns:a16="http://schemas.microsoft.com/office/drawing/2014/main" id="{DDB6AC54-B89E-4B6B-98A8-CB1938C0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1851670"/>
            <a:ext cx="7257404" cy="900230"/>
          </a:xfrm>
          <a:prstGeom prst="rect">
            <a:avLst/>
          </a:prstGeom>
          <a:noFill/>
        </p:spPr>
        <p:txBody>
          <a:bodyPr wrap="none" lIns="68564" tIns="34282" rIns="68564" bIns="34282">
            <a:spAutoFit/>
          </a:bodyPr>
          <a:lstStyle/>
          <a:p>
            <a:pPr algn="ctr"/>
            <a:r>
              <a:rPr lang="en-US" sz="5400" b="1" dirty="0"/>
              <a:t>BỜ TRE ĐÓN KHÁCH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78922-3B81-49DE-B14F-F0FCC29D5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8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3637</TotalTime>
  <Words>1232</Words>
  <Application>Microsoft Office PowerPoint</Application>
  <PresentationFormat>On-screen Show (16:9)</PresentationFormat>
  <Paragraphs>229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宋体</vt:lpstr>
      <vt:lpstr>Arial</vt:lpstr>
      <vt:lpstr>Calibri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Administrator</cp:lastModifiedBy>
  <cp:revision>362</cp:revision>
  <dcterms:created xsi:type="dcterms:W3CDTF">2015-09-25T00:55:29Z</dcterms:created>
  <dcterms:modified xsi:type="dcterms:W3CDTF">2022-02-08T09:51:09Z</dcterms:modified>
</cp:coreProperties>
</file>