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32"/>
  </p:notesMasterIdLst>
  <p:sldIdLst>
    <p:sldId id="302" r:id="rId3"/>
    <p:sldId id="257" r:id="rId4"/>
    <p:sldId id="284" r:id="rId5"/>
    <p:sldId id="286" r:id="rId6"/>
    <p:sldId id="285" r:id="rId7"/>
    <p:sldId id="303" r:id="rId8"/>
    <p:sldId id="260" r:id="rId9"/>
    <p:sldId id="282" r:id="rId10"/>
    <p:sldId id="293" r:id="rId11"/>
    <p:sldId id="258" r:id="rId12"/>
    <p:sldId id="287" r:id="rId13"/>
    <p:sldId id="338" r:id="rId14"/>
    <p:sldId id="288" r:id="rId15"/>
    <p:sldId id="289" r:id="rId16"/>
    <p:sldId id="291" r:id="rId17"/>
    <p:sldId id="295" r:id="rId18"/>
    <p:sldId id="266" r:id="rId19"/>
    <p:sldId id="339" r:id="rId20"/>
    <p:sldId id="298" r:id="rId21"/>
    <p:sldId id="340" r:id="rId22"/>
    <p:sldId id="341" r:id="rId23"/>
    <p:sldId id="299" r:id="rId24"/>
    <p:sldId id="300" r:id="rId25"/>
    <p:sldId id="342" r:id="rId26"/>
    <p:sldId id="283" r:id="rId27"/>
    <p:sldId id="343" r:id="rId28"/>
    <p:sldId id="304" r:id="rId29"/>
    <p:sldId id="292" r:id="rId30"/>
    <p:sldId id="26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76389" autoAdjust="0"/>
  </p:normalViewPr>
  <p:slideViewPr>
    <p:cSldViewPr snapToGrid="0">
      <p:cViewPr varScale="1">
        <p:scale>
          <a:sx n="56" d="100"/>
          <a:sy n="56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3EE7-3364-4E18-A99E-9530DBA9F913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1000-4397-43E9-B853-4C58E153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06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64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6E425-774A-4A01-94CB-89BE767081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0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9EA09-727C-4983-A024-004B2C85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10433C-1EE0-4487-BDB7-326CF2CA6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431711-D52B-4C3F-A558-A3605261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8452BC-53F7-4818-9317-4305E3F7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E6C51-0980-4A19-B450-544AB7A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5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23DC3-20D3-41A2-A0C4-EB938C66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42BE5-98A9-45C3-93F2-EF6D685C2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91CB23-99DE-413D-914A-9BAE7EDB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91C27A-23F3-47BD-9395-FF8C08DC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4809A5-30A2-49CD-A4A5-A7B92F6C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5FF411-BB10-4BEC-9668-C2BFFF3AF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B5CF4-E338-4B37-8F8B-B54EE02B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5C2DBF-E188-4373-94EA-386CDFA6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066D7-A4B8-45ED-8886-3768B85F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9A8A6F-A0D5-4063-8671-4BD4C6C31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6DB26C-F019-47E0-B5C5-56A14B03C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881B2A-2059-48D8-B501-B4C0C226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66AD37-1115-4775-921C-446AE76F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8A6A53-3622-44F8-B101-B97B0D4D8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72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D0932-F396-454B-BA9E-95455113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AAD93B-CB15-40EA-9B27-9B0E23DC2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AF5506-C91B-4D55-9A55-326A8576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FBA3C6-87AD-4513-A9DD-9D576FA0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1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49938F-4FEB-4CD0-8366-4E459B84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238137F-77C3-4B62-B481-22B801B5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6C7600-47ED-49F8-B6CC-CB93E804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24">
            <a:extLst>
              <a:ext uri="{FF2B5EF4-FFF2-40B4-BE49-F238E27FC236}">
                <a16:creationId xmlns:a16="http://schemas.microsoft.com/office/drawing/2014/main" id="{7B4568D1-BCE9-4911-8B29-5F85F33662C4}"/>
              </a:ext>
            </a:extLst>
          </p:cNvPr>
          <p:cNvGrpSpPr/>
          <p:nvPr userDrawn="1"/>
        </p:nvGrpSpPr>
        <p:grpSpPr>
          <a:xfrm>
            <a:off x="0" y="1935346"/>
            <a:ext cx="12192001" cy="4922654"/>
            <a:chOff x="0" y="1935346"/>
            <a:chExt cx="12192001" cy="4922654"/>
          </a:xfrm>
        </p:grpSpPr>
        <p:grpSp>
          <p:nvGrpSpPr>
            <p:cNvPr id="6" name="组合 16">
              <a:extLst>
                <a:ext uri="{FF2B5EF4-FFF2-40B4-BE49-F238E27FC236}">
                  <a16:creationId xmlns:a16="http://schemas.microsoft.com/office/drawing/2014/main" id="{B03DA6C8-AA2C-4EE4-ABC4-3CBA6E9FB41D}"/>
                </a:ext>
              </a:extLst>
            </p:cNvPr>
            <p:cNvGrpSpPr/>
            <p:nvPr/>
          </p:nvGrpSpPr>
          <p:grpSpPr>
            <a:xfrm>
              <a:off x="0" y="1935346"/>
              <a:ext cx="9375494" cy="4922654"/>
              <a:chOff x="0" y="1935346"/>
              <a:chExt cx="12192000" cy="4922654"/>
            </a:xfrm>
          </p:grpSpPr>
          <p:grpSp>
            <p:nvGrpSpPr>
              <p:cNvPr id="13" name="组合 1">
                <a:extLst>
                  <a:ext uri="{FF2B5EF4-FFF2-40B4-BE49-F238E27FC236}">
                    <a16:creationId xmlns:a16="http://schemas.microsoft.com/office/drawing/2014/main" id="{94DCB4FE-D4D2-481F-B644-7991E45BDCAB}"/>
                  </a:ext>
                </a:extLst>
              </p:cNvPr>
              <p:cNvGrpSpPr/>
              <p:nvPr/>
            </p:nvGrpSpPr>
            <p:grpSpPr>
              <a:xfrm flipH="1">
                <a:off x="0" y="2558005"/>
                <a:ext cx="12192000" cy="4299995"/>
                <a:chOff x="0" y="1756238"/>
                <a:chExt cx="12192000" cy="5101762"/>
              </a:xfrm>
            </p:grpSpPr>
            <p:pic>
              <p:nvPicPr>
                <p:cNvPr id="16" name="图片 2">
                  <a:extLst>
                    <a:ext uri="{FF2B5EF4-FFF2-40B4-BE49-F238E27FC236}">
                      <a16:creationId xmlns:a16="http://schemas.microsoft.com/office/drawing/2014/main" id="{742DFD51-B4F8-4742-9517-B854A7474B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12192000" cy="5101762"/>
                </a:xfrm>
                <a:prstGeom prst="rect">
                  <a:avLst/>
                </a:prstGeom>
              </p:spPr>
            </p:pic>
            <p:sp>
              <p:nvSpPr>
                <p:cNvPr id="17" name="椭圆 3">
                  <a:extLst>
                    <a:ext uri="{FF2B5EF4-FFF2-40B4-BE49-F238E27FC236}">
                      <a16:creationId xmlns:a16="http://schemas.microsoft.com/office/drawing/2014/main" id="{D67C7A33-1C08-449C-855B-BC87AC88AA9D}"/>
                    </a:ext>
                  </a:extLst>
                </p:cNvPr>
                <p:cNvSpPr/>
                <p:nvPr/>
              </p:nvSpPr>
              <p:spPr>
                <a:xfrm>
                  <a:off x="3136739" y="3313459"/>
                  <a:ext cx="1390574" cy="1390574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4" name="任意多边形: 形状 14">
                <a:extLst>
                  <a:ext uri="{FF2B5EF4-FFF2-40B4-BE49-F238E27FC236}">
                    <a16:creationId xmlns:a16="http://schemas.microsoft.com/office/drawing/2014/main" id="{48CD3AEE-2674-4603-8BC4-FECD60B5EFD7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5">
                <a:extLst>
                  <a:ext uri="{FF2B5EF4-FFF2-40B4-BE49-F238E27FC236}">
                    <a16:creationId xmlns:a16="http://schemas.microsoft.com/office/drawing/2014/main" id="{BA03621E-C073-43F0-99DF-579D37B80123}"/>
                  </a:ext>
                </a:extLst>
              </p:cNvPr>
              <p:cNvSpPr/>
              <p:nvPr/>
            </p:nvSpPr>
            <p:spPr>
              <a:xfrm>
                <a:off x="520854" y="3367647"/>
                <a:ext cx="2147360" cy="2874055"/>
              </a:xfrm>
              <a:custGeom>
                <a:avLst/>
                <a:gdLst>
                  <a:gd name="connsiteX0" fmla="*/ 231621 w 2147360"/>
                  <a:gd name="connsiteY0" fmla="*/ 2633103 h 2874055"/>
                  <a:gd name="connsiteX1" fmla="*/ 622146 w 2147360"/>
                  <a:gd name="connsiteY1" fmla="*/ 2804553 h 2874055"/>
                  <a:gd name="connsiteX2" fmla="*/ 765021 w 2147360"/>
                  <a:gd name="connsiteY2" fmla="*/ 2871228 h 2874055"/>
                  <a:gd name="connsiteX3" fmla="*/ 974571 w 2147360"/>
                  <a:gd name="connsiteY3" fmla="*/ 2861703 h 2874055"/>
                  <a:gd name="connsiteX4" fmla="*/ 1155546 w 2147360"/>
                  <a:gd name="connsiteY4" fmla="*/ 2861703 h 2874055"/>
                  <a:gd name="connsiteX5" fmla="*/ 1298421 w 2147360"/>
                  <a:gd name="connsiteY5" fmla="*/ 2814078 h 2874055"/>
                  <a:gd name="connsiteX6" fmla="*/ 1488921 w 2147360"/>
                  <a:gd name="connsiteY6" fmla="*/ 2690253 h 2874055"/>
                  <a:gd name="connsiteX7" fmla="*/ 1441296 w 2147360"/>
                  <a:gd name="connsiteY7" fmla="*/ 1271028 h 2874055"/>
                  <a:gd name="connsiteX8" fmla="*/ 2146146 w 2147360"/>
                  <a:gd name="connsiteY8" fmla="*/ 709053 h 2874055"/>
                  <a:gd name="connsiteX9" fmla="*/ 1593696 w 2147360"/>
                  <a:gd name="connsiteY9" fmla="*/ 4203 h 2874055"/>
                  <a:gd name="connsiteX10" fmla="*/ 955521 w 2147360"/>
                  <a:gd name="connsiteY10" fmla="*/ 442353 h 2874055"/>
                  <a:gd name="connsiteX11" fmla="*/ 241146 w 2147360"/>
                  <a:gd name="connsiteY11" fmla="*/ 985278 h 2874055"/>
                  <a:gd name="connsiteX12" fmla="*/ 126846 w 2147360"/>
                  <a:gd name="connsiteY12" fmla="*/ 1899678 h 2874055"/>
                  <a:gd name="connsiteX13" fmla="*/ 3021 w 2147360"/>
                  <a:gd name="connsiteY13" fmla="*/ 2309253 h 2874055"/>
                  <a:gd name="connsiteX14" fmla="*/ 231621 w 2147360"/>
                  <a:gd name="connsiteY14" fmla="*/ 2633103 h 2874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47360" h="2874055">
                    <a:moveTo>
                      <a:pt x="231621" y="2633103"/>
                    </a:moveTo>
                    <a:cubicBezTo>
                      <a:pt x="334808" y="2715653"/>
                      <a:pt x="533246" y="2764866"/>
                      <a:pt x="622146" y="2804553"/>
                    </a:cubicBezTo>
                    <a:cubicBezTo>
                      <a:pt x="711046" y="2844241"/>
                      <a:pt x="706284" y="2861703"/>
                      <a:pt x="765021" y="2871228"/>
                    </a:cubicBezTo>
                    <a:cubicBezTo>
                      <a:pt x="823759" y="2880753"/>
                      <a:pt x="909484" y="2863290"/>
                      <a:pt x="974571" y="2861703"/>
                    </a:cubicBezTo>
                    <a:cubicBezTo>
                      <a:pt x="1039658" y="2860116"/>
                      <a:pt x="1101571" y="2869640"/>
                      <a:pt x="1155546" y="2861703"/>
                    </a:cubicBezTo>
                    <a:cubicBezTo>
                      <a:pt x="1209521" y="2853766"/>
                      <a:pt x="1242859" y="2842653"/>
                      <a:pt x="1298421" y="2814078"/>
                    </a:cubicBezTo>
                    <a:cubicBezTo>
                      <a:pt x="1353984" y="2785503"/>
                      <a:pt x="1465108" y="2947428"/>
                      <a:pt x="1488921" y="2690253"/>
                    </a:cubicBezTo>
                    <a:cubicBezTo>
                      <a:pt x="1512734" y="2433078"/>
                      <a:pt x="1331759" y="1601228"/>
                      <a:pt x="1441296" y="1271028"/>
                    </a:cubicBezTo>
                    <a:cubicBezTo>
                      <a:pt x="1550833" y="940828"/>
                      <a:pt x="2120746" y="920190"/>
                      <a:pt x="2146146" y="709053"/>
                    </a:cubicBezTo>
                    <a:cubicBezTo>
                      <a:pt x="2171546" y="497916"/>
                      <a:pt x="1792134" y="48653"/>
                      <a:pt x="1593696" y="4203"/>
                    </a:cubicBezTo>
                    <a:cubicBezTo>
                      <a:pt x="1395259" y="-40247"/>
                      <a:pt x="1180946" y="278841"/>
                      <a:pt x="955521" y="442353"/>
                    </a:cubicBezTo>
                    <a:cubicBezTo>
                      <a:pt x="730096" y="605865"/>
                      <a:pt x="379258" y="742391"/>
                      <a:pt x="241146" y="985278"/>
                    </a:cubicBezTo>
                    <a:cubicBezTo>
                      <a:pt x="103034" y="1228165"/>
                      <a:pt x="166533" y="1679016"/>
                      <a:pt x="126846" y="1899678"/>
                    </a:cubicBezTo>
                    <a:cubicBezTo>
                      <a:pt x="87159" y="2120340"/>
                      <a:pt x="-19204" y="2183840"/>
                      <a:pt x="3021" y="2309253"/>
                    </a:cubicBezTo>
                    <a:cubicBezTo>
                      <a:pt x="25246" y="2434665"/>
                      <a:pt x="128434" y="2550553"/>
                      <a:pt x="231621" y="2633103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17">
              <a:extLst>
                <a:ext uri="{FF2B5EF4-FFF2-40B4-BE49-F238E27FC236}">
                  <a16:creationId xmlns:a16="http://schemas.microsoft.com/office/drawing/2014/main" id="{D23E8E5B-87BD-496D-BA92-AFF38610181C}"/>
                </a:ext>
              </a:extLst>
            </p:cNvPr>
            <p:cNvGrpSpPr/>
            <p:nvPr/>
          </p:nvGrpSpPr>
          <p:grpSpPr>
            <a:xfrm flipH="1">
              <a:off x="8022444" y="1935346"/>
              <a:ext cx="4169557" cy="4922654"/>
              <a:chOff x="8529383" y="1935346"/>
              <a:chExt cx="5422140" cy="4922654"/>
            </a:xfrm>
          </p:grpSpPr>
          <p:grpSp>
            <p:nvGrpSpPr>
              <p:cNvPr id="8" name="组合 18">
                <a:extLst>
                  <a:ext uri="{FF2B5EF4-FFF2-40B4-BE49-F238E27FC236}">
                    <a16:creationId xmlns:a16="http://schemas.microsoft.com/office/drawing/2014/main" id="{CEE8EB31-C394-4311-812D-5DF806359426}"/>
                  </a:ext>
                </a:extLst>
              </p:cNvPr>
              <p:cNvGrpSpPr/>
              <p:nvPr/>
            </p:nvGrpSpPr>
            <p:grpSpPr>
              <a:xfrm flipH="1">
                <a:off x="8529383" y="2558005"/>
                <a:ext cx="5422140" cy="4299995"/>
                <a:chOff x="-1759523" y="1756238"/>
                <a:chExt cx="5422140" cy="5101762"/>
              </a:xfrm>
            </p:grpSpPr>
            <p:pic>
              <p:nvPicPr>
                <p:cNvPr id="10" name="图片 21">
                  <a:extLst>
                    <a:ext uri="{FF2B5EF4-FFF2-40B4-BE49-F238E27FC236}">
                      <a16:creationId xmlns:a16="http://schemas.microsoft.com/office/drawing/2014/main" id="{79E86B6C-389E-4991-9249-0AC8E7AED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0" y="1756238"/>
                  <a:ext cx="3662617" cy="5101762"/>
                </a:xfrm>
                <a:prstGeom prst="rect">
                  <a:avLst/>
                </a:prstGeom>
              </p:spPr>
            </p:pic>
            <p:sp>
              <p:nvSpPr>
                <p:cNvPr id="11" name="椭圆 22">
                  <a:extLst>
                    <a:ext uri="{FF2B5EF4-FFF2-40B4-BE49-F238E27FC236}">
                      <a16:creationId xmlns:a16="http://schemas.microsoft.com/office/drawing/2014/main" id="{0F16F32A-1618-41B3-AE6C-E6CA93296D9D}"/>
                    </a:ext>
                  </a:extLst>
                </p:cNvPr>
                <p:cNvSpPr/>
                <p:nvPr/>
              </p:nvSpPr>
              <p:spPr>
                <a:xfrm>
                  <a:off x="-1759523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椭圆 23">
                  <a:extLst>
                    <a:ext uri="{FF2B5EF4-FFF2-40B4-BE49-F238E27FC236}">
                      <a16:creationId xmlns:a16="http://schemas.microsoft.com/office/drawing/2014/main" id="{6AE5FE11-C671-4A06-80C4-23B5819C397F}"/>
                    </a:ext>
                  </a:extLst>
                </p:cNvPr>
                <p:cNvSpPr/>
                <p:nvPr/>
              </p:nvSpPr>
              <p:spPr>
                <a:xfrm>
                  <a:off x="-2304" y="2916545"/>
                  <a:ext cx="1390574" cy="1390573"/>
                </a:xfrm>
                <a:prstGeom prst="ellipse">
                  <a:avLst/>
                </a:prstGeom>
                <a:solidFill>
                  <a:srgbClr val="FFEAA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9" name="任意多边形: 形状 19">
                <a:extLst>
                  <a:ext uri="{FF2B5EF4-FFF2-40B4-BE49-F238E27FC236}">
                    <a16:creationId xmlns:a16="http://schemas.microsoft.com/office/drawing/2014/main" id="{2F798C3F-1F41-4DEC-965F-82D55B346E02}"/>
                  </a:ext>
                </a:extLst>
              </p:cNvPr>
              <p:cNvSpPr/>
              <p:nvPr/>
            </p:nvSpPr>
            <p:spPr>
              <a:xfrm>
                <a:off x="8574296" y="1935346"/>
                <a:ext cx="2879807" cy="4185761"/>
              </a:xfrm>
              <a:custGeom>
                <a:avLst/>
                <a:gdLst>
                  <a:gd name="connsiteX0" fmla="*/ 1575544 w 2879807"/>
                  <a:gd name="connsiteY0" fmla="*/ 3967614 h 4185761"/>
                  <a:gd name="connsiteX1" fmla="*/ 2002264 w 2879807"/>
                  <a:gd name="connsiteY1" fmla="*/ 3896494 h 4185761"/>
                  <a:gd name="connsiteX2" fmla="*/ 2428984 w 2879807"/>
                  <a:gd name="connsiteY2" fmla="*/ 3937134 h 4185761"/>
                  <a:gd name="connsiteX3" fmla="*/ 2723624 w 2879807"/>
                  <a:gd name="connsiteY3" fmla="*/ 3947294 h 4185761"/>
                  <a:gd name="connsiteX4" fmla="*/ 2865864 w 2879807"/>
                  <a:gd name="connsiteY4" fmla="*/ 3256414 h 4185761"/>
                  <a:gd name="connsiteX5" fmla="*/ 2388344 w 2879807"/>
                  <a:gd name="connsiteY5" fmla="*/ 2982094 h 4185761"/>
                  <a:gd name="connsiteX6" fmla="*/ 2418824 w 2879807"/>
                  <a:gd name="connsiteY6" fmla="*/ 523374 h 4185761"/>
                  <a:gd name="connsiteX7" fmla="*/ 854184 w 2879807"/>
                  <a:gd name="connsiteY7" fmla="*/ 137294 h 4185761"/>
                  <a:gd name="connsiteX8" fmla="*/ 744 w 2879807"/>
                  <a:gd name="connsiteY8" fmla="*/ 2301374 h 4185761"/>
                  <a:gd name="connsiteX9" fmla="*/ 711944 w 2879807"/>
                  <a:gd name="connsiteY9" fmla="*/ 4048894 h 4185761"/>
                  <a:gd name="connsiteX10" fmla="*/ 1118344 w 2879807"/>
                  <a:gd name="connsiteY10" fmla="*/ 4059054 h 4185761"/>
                  <a:gd name="connsiteX11" fmla="*/ 1575544 w 2879807"/>
                  <a:gd name="connsiteY11" fmla="*/ 3967614 h 4185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79807" h="4185761">
                    <a:moveTo>
                      <a:pt x="1575544" y="3967614"/>
                    </a:moveTo>
                    <a:cubicBezTo>
                      <a:pt x="1722864" y="3940521"/>
                      <a:pt x="1860024" y="3901574"/>
                      <a:pt x="2002264" y="3896494"/>
                    </a:cubicBezTo>
                    <a:cubicBezTo>
                      <a:pt x="2144504" y="3891414"/>
                      <a:pt x="2308757" y="3928667"/>
                      <a:pt x="2428984" y="3937134"/>
                    </a:cubicBezTo>
                    <a:cubicBezTo>
                      <a:pt x="2549211" y="3945601"/>
                      <a:pt x="2650811" y="4060747"/>
                      <a:pt x="2723624" y="3947294"/>
                    </a:cubicBezTo>
                    <a:cubicBezTo>
                      <a:pt x="2796437" y="3833841"/>
                      <a:pt x="2921744" y="3417281"/>
                      <a:pt x="2865864" y="3256414"/>
                    </a:cubicBezTo>
                    <a:cubicBezTo>
                      <a:pt x="2809984" y="3095547"/>
                      <a:pt x="2462851" y="3437601"/>
                      <a:pt x="2388344" y="2982094"/>
                    </a:cubicBezTo>
                    <a:cubicBezTo>
                      <a:pt x="2313837" y="2526587"/>
                      <a:pt x="2674517" y="997507"/>
                      <a:pt x="2418824" y="523374"/>
                    </a:cubicBezTo>
                    <a:cubicBezTo>
                      <a:pt x="2163131" y="49241"/>
                      <a:pt x="1257197" y="-159039"/>
                      <a:pt x="854184" y="137294"/>
                    </a:cubicBezTo>
                    <a:cubicBezTo>
                      <a:pt x="451171" y="433627"/>
                      <a:pt x="24451" y="1649441"/>
                      <a:pt x="744" y="2301374"/>
                    </a:cubicBezTo>
                    <a:cubicBezTo>
                      <a:pt x="-22963" y="2953307"/>
                      <a:pt x="525677" y="3755947"/>
                      <a:pt x="711944" y="4048894"/>
                    </a:cubicBezTo>
                    <a:cubicBezTo>
                      <a:pt x="898211" y="4341841"/>
                      <a:pt x="969331" y="4075987"/>
                      <a:pt x="1118344" y="4059054"/>
                    </a:cubicBezTo>
                    <a:cubicBezTo>
                      <a:pt x="1267357" y="4042121"/>
                      <a:pt x="1428224" y="3994707"/>
                      <a:pt x="1575544" y="3967614"/>
                    </a:cubicBezTo>
                    <a:close/>
                  </a:path>
                </a:pathLst>
              </a:custGeom>
              <a:solidFill>
                <a:srgbClr val="FFEA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4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F9280-B3B8-436B-98DE-7FEB33FB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629855-405B-4B72-BD90-4F83A2EE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F43AB2-D123-4861-B6B1-FE478229E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65ADD9-634A-489C-9687-F961693B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1B5DF9-208E-48E4-BC50-066A2F17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26F7DA-964D-4715-9E78-3BC7F8EC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5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60C7F-B34F-4C9F-9DB7-9E7763E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74B0CB-809E-424B-B33D-A94D41F0B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91223D-CAFE-48A7-AA8D-7FCA08B8C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BAB7DE-DFE9-400C-9B79-86A26570C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91F801-853F-4A4E-9ED6-97B96F9CF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088317-ECB1-43F9-9DAE-053F928D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9F0820-9A0A-4FED-9FC8-365F6EFE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ABBE2C-1C28-482D-901C-A47CA75C5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E696BA-3B01-4F57-ACB5-7C3B2F85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4B0FBE-7EE4-4C78-9731-CCD36EB2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8F7C8E-0990-4EA3-8A83-CB7C7976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6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420CA8-901E-4953-8D0D-37AE248B3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CF44A0-144E-4C6E-9799-4C39D70AB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27DFFF-8136-4380-AAA0-1BA9C0840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70284A-6ACC-49D0-B896-05C34B18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D31CD9-E013-4BFA-88F9-9835A366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98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9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8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B8E10B-A9E6-4A5B-BCB4-DD9415A67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98BAD5-AC1F-4260-9638-FF6C2C99F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631EC6-8E9E-4E85-89D3-9B3B385F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F61429-89B6-4771-B3AE-A2D82158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1FD18-928D-4DDD-9A6C-852A5387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3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36A9C0-B917-4B43-A5B2-D07A481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BF2CF-AC0D-4F1C-9ABB-63F7F4C0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A56646-9706-48F2-96D8-8FC7B020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7B23-DF04-4BA9-914A-B169B90C4693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A530F3-433A-420B-BCB6-B5A5BC59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F1D864-A26B-4BD7-AD1A-8A83CE6B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6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D4B53B2-77F7-40FB-A297-980DFF7E551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4743165-8E95-486C-B30D-20547FEAD04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2F01F6A-D2C1-4D7B-8E7B-ECBA16D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B76719-0B31-447F-A437-4F0F3B74A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7610EC-21B4-4B68-8751-AC6A38874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7B23-DF04-4BA9-914A-B169B90C4693}" type="datetimeFigureOut">
              <a:rPr lang="zh-CN" altLang="en-US" smtClean="0"/>
              <a:t>2024/10/23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69C0B7-69BC-4995-9150-AA179E0E9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E719B6-C500-4311-8FE4-0F05058B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15F5-BC0F-4E90-A549-F1929D720C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14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sv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CADFD3B-8992-4B3C-A090-5FB2FA64882B}"/>
              </a:ext>
            </a:extLst>
          </p:cNvPr>
          <p:cNvGrpSpPr/>
          <p:nvPr/>
        </p:nvGrpSpPr>
        <p:grpSpPr>
          <a:xfrm>
            <a:off x="3054348" y="4468409"/>
            <a:ext cx="2688156" cy="1437720"/>
            <a:chOff x="2921495" y="4445840"/>
            <a:chExt cx="2688156" cy="143772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2C0BBD1-895D-4E11-AA00-6822A951E804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238C430-66A9-4491-B19C-C84E1CC01BAA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E97C309-F46D-4938-B654-3227270EE319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D85DC73-2D2D-4524-8769-0D4AE5AAB2B9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207CFBE-7521-4186-8D6E-6E48069C3F70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C010132-F005-4ED7-9E33-94A236CD8C05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280A90B-D0B9-4134-8165-4748E9CCA9A0}"/>
              </a:ext>
            </a:extLst>
          </p:cNvPr>
          <p:cNvGrpSpPr/>
          <p:nvPr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A835375-17FA-409B-B1EA-C7600AF2D86A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CD94D7E-1E35-4C1F-ABE9-5B82A156D580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7EF14B3-9E06-403D-9FDE-9FF1006A45F5}"/>
              </a:ext>
            </a:extLst>
          </p:cNvPr>
          <p:cNvSpPr/>
          <p:nvPr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2FD8D002-4C84-4FE9-A9CC-DA25C46960F6}"/>
              </a:ext>
            </a:extLst>
          </p:cNvPr>
          <p:cNvSpPr/>
          <p:nvPr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C6FE6F8D-C13C-470A-BD2C-C1A605B94A3C}"/>
              </a:ext>
            </a:extLst>
          </p:cNvPr>
          <p:cNvSpPr/>
          <p:nvPr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51F6FB0-2C31-4F3A-A9FD-F1C9678EA019}"/>
              </a:ext>
            </a:extLst>
          </p:cNvPr>
          <p:cNvGrpSpPr/>
          <p:nvPr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BEAB4E-B930-4F84-B996-EF32A8DF4395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5D6EC10-05A4-44E1-B331-08EB98C5E140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8223033-8F88-4D8E-8BF3-89C2914298A0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B2584-F812-454E-977E-FB17DE125A1A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12589BF-65DA-414D-A1FF-6E9041909F5B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293664DA-E0C3-4AE9-AD5E-2298F02C812C}"/>
              </a:ext>
            </a:extLst>
          </p:cNvPr>
          <p:cNvGrpSpPr/>
          <p:nvPr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EC29B8C-F4F5-45D1-B402-E9D19528BC6F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E1FB447-AA68-4D61-B513-35BB9753069C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D11B0A6-9D5A-4247-9D14-C063F8AB0F5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93AE928-9B2A-449C-8EAA-161B1237C3A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DB707980-A465-407D-9F18-5C3DB1498130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3CB1CBC-ABE9-404E-A904-25D9396F0D7E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3F82144-D0D3-4AAB-B771-0F5F36192E0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C792E23-4591-40F7-B8A8-BB62259FD81F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254DBEB-51DC-404C-9B6B-877553470EC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638B1C23-6BD6-4B6F-BF27-0F99284847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8956DE6-B1E0-4A23-BAC4-B28C9DCAD2FB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E5CED74-667C-4AA2-8227-AEA6E8DAC3B7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9EB9D68-50B9-4889-8AE3-71C24D8C6CF8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66026A3-2123-4D2E-8374-5984B29A6837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E41E42A-8E09-488E-B049-CB39BEA0122E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0AB8711-A8B6-4CC8-906E-6C997A27649D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4685117-7F32-411C-9DE9-0BB741C9D256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9468412-0492-4F59-90B8-A48BB0CE0461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D672330-D2ED-4756-BBD0-4270E850F483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7F6A2E2-B1EF-4953-B672-B353747ECAD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E2E1030-4474-4EE7-A82B-B3D6DEA02C8C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60039F31-AE28-4452-B515-EFC8192BF9A8}"/>
              </a:ext>
            </a:extLst>
          </p:cNvPr>
          <p:cNvSpPr/>
          <p:nvPr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:a16="http://schemas.microsoft.com/office/drawing/2014/main" id="{F1F65A9A-BEF3-403A-B08B-9F44B796A0A8}"/>
              </a:ext>
            </a:extLst>
          </p:cNvPr>
          <p:cNvSpPr/>
          <p:nvPr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7EFB02F0-1D6B-49AA-BA76-4F7C62924359}"/>
              </a:ext>
            </a:extLst>
          </p:cNvPr>
          <p:cNvGrpSpPr/>
          <p:nvPr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C9FCF99-ACAB-4457-B4B9-BEC5D34FB385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8CB10E7-D971-4914-A5BF-4B2BA18359A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7E868BB-D78A-4E54-81B8-4C0712B58866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940F8F2-DE67-4E71-9061-98DD4C373BA5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C9A9BF5-2A66-45ED-95F9-CAE11F10A4FB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41E7B52-A418-4242-9EA2-BB990B0814BD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DFC573D4-E368-4E55-B183-681F99D7927C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47BE9F1-58B1-427A-AEB7-870CFB9A1CAC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F909AF2-7E73-4C61-B884-AC61778F7E1E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F71D6D9-544A-4CDA-ABD6-171284D4A283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085D850-5E35-44DD-98EE-EA5B3F92070B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71501D6-4890-402C-AA3C-60081BF03E76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656499A-4166-4383-98AE-4F026FCE2813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3826E89-7D3B-4DC5-B8FE-504D3A86106A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50E11003-2AEB-4CB4-8235-79528F975275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8B7183D1-0BDD-4D82-A42F-32BF9EBE054D}"/>
              </a:ext>
            </a:extLst>
          </p:cNvPr>
          <p:cNvSpPr/>
          <p:nvPr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: Shape 219">
            <a:extLst>
              <a:ext uri="{FF2B5EF4-FFF2-40B4-BE49-F238E27FC236}">
                <a16:creationId xmlns:a16="http://schemas.microsoft.com/office/drawing/2014/main" id="{8033956F-32BD-44FD-BB4D-09A9A16EB7D4}"/>
              </a:ext>
            </a:extLst>
          </p:cNvPr>
          <p:cNvSpPr/>
          <p:nvPr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22520" y="712840"/>
            <a:ext cx="1857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2DD10-6302-939B-A2F2-915067CBE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600" y="2397159"/>
            <a:ext cx="676105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91452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778743" y="1041356"/>
            <a:ext cx="111980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+mj-lt"/>
              </a:rPr>
              <a:t>Quan sát hình 3,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+mj-lt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9" y="2246133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B0E7E007-9A6A-61B7-8F90-31C8FB8EDADF}"/>
              </a:ext>
            </a:extLst>
          </p:cNvPr>
          <p:cNvSpPr txBox="1"/>
          <p:nvPr/>
        </p:nvSpPr>
        <p:spPr>
          <a:xfrm>
            <a:off x="2342508" y="203436"/>
            <a:ext cx="8049695" cy="113187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40F11E63-F3A3-7BA0-08B4-06F416BA8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12606"/>
              </p:ext>
            </p:extLst>
          </p:nvPr>
        </p:nvGraphicFramePr>
        <p:xfrm>
          <a:off x="410966" y="1719358"/>
          <a:ext cx="11578976" cy="491256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:a16="http://schemas.microsoft.com/office/drawing/2014/main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:a16="http://schemas.microsoft.com/office/drawing/2014/main" val="1439792824"/>
                    </a:ext>
                  </a:extLst>
                </a:gridCol>
                <a:gridCol w="4370058">
                  <a:extLst>
                    <a:ext uri="{9D8B030D-6E8A-4147-A177-3AD203B41FA5}">
                      <a16:colId xmlns:a16="http://schemas.microsoft.com/office/drawing/2014/main" val="1550450573"/>
                    </a:ext>
                  </a:extLst>
                </a:gridCol>
              </a:tblGrid>
              <a:tr h="74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A01A1B24-41EC-CE43-6E38-41A223EA3FBC}"/>
              </a:ext>
            </a:extLst>
          </p:cNvPr>
          <p:cNvSpPr txBox="1"/>
          <p:nvPr/>
        </p:nvSpPr>
        <p:spPr>
          <a:xfrm>
            <a:off x="2116476" y="2897312"/>
            <a:ext cx="566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3AA773C-1DE0-4B87-220A-6E313A6D4580}"/>
              </a:ext>
            </a:extLst>
          </p:cNvPr>
          <p:cNvSpPr txBox="1"/>
          <p:nvPr/>
        </p:nvSpPr>
        <p:spPr>
          <a:xfrm>
            <a:off x="7777537" y="2958957"/>
            <a:ext cx="42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3BACEFA-DBD1-E630-7093-617AD23682B9}"/>
              </a:ext>
            </a:extLst>
          </p:cNvPr>
          <p:cNvSpPr txBox="1"/>
          <p:nvPr/>
        </p:nvSpPr>
        <p:spPr>
          <a:xfrm>
            <a:off x="2137025" y="3935002"/>
            <a:ext cx="56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B0A1DA5-C714-5270-ABD5-8346F0B63BDA}"/>
              </a:ext>
            </a:extLst>
          </p:cNvPr>
          <p:cNvSpPr txBox="1"/>
          <p:nvPr/>
        </p:nvSpPr>
        <p:spPr>
          <a:xfrm>
            <a:off x="7808360" y="3914454"/>
            <a:ext cx="3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2ED296A-5E61-0EA8-6FCF-0DCE508CF533}"/>
              </a:ext>
            </a:extLst>
          </p:cNvPr>
          <p:cNvSpPr txBox="1"/>
          <p:nvPr/>
        </p:nvSpPr>
        <p:spPr>
          <a:xfrm>
            <a:off x="2198671" y="5034337"/>
            <a:ext cx="523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43C6149-72F3-C488-7F00-0EEB79AF8354}"/>
              </a:ext>
            </a:extLst>
          </p:cNvPr>
          <p:cNvSpPr txBox="1"/>
          <p:nvPr/>
        </p:nvSpPr>
        <p:spPr>
          <a:xfrm>
            <a:off x="7839182" y="4982967"/>
            <a:ext cx="396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của con 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61726" y="2367171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21696" y="2157573"/>
            <a:ext cx="227572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36441" y="3102793"/>
            <a:ext cx="2321959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</a:t>
            </a:r>
            <a:r>
              <a:rPr lang="vi-VN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ể</a:t>
            </a:r>
            <a:r>
              <a:rPr lang="vi-VN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212803" y="3102793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39023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052266" y="134964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328345" y="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20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" y="1481137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1A8D6A0-63C3-40A4-B2B2-4BC9BAC63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0" y="2107415"/>
            <a:ext cx="858713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165518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2926765" y="1397181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4513764" y="128922"/>
            <a:ext cx="5266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2BAACA">
                    <a:lumMod val="75000"/>
                  </a:srgbClr>
                </a:solidFill>
                <a:effectLst/>
                <a:uLnTx/>
                <a:uFillTx/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451966" y="1059399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13500-87BB-EF04-B1D3-550DDBBF9757}"/>
              </a:ext>
            </a:extLst>
          </p:cNvPr>
          <p:cNvSpPr/>
          <p:nvPr/>
        </p:nvSpPr>
        <p:spPr>
          <a:xfrm>
            <a:off x="658622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157CC-CCF0-83CA-3EFF-A8AA20D324EF}"/>
              </a:ext>
            </a:extLst>
          </p:cNvPr>
          <p:cNvSpPr txBox="1"/>
          <p:nvPr/>
        </p:nvSpPr>
        <p:spPr>
          <a:xfrm>
            <a:off x="945070" y="2446410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3" y="3646361"/>
            <a:ext cx="4402063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596780" y="740286"/>
            <a:ext cx="760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246635" y="740286"/>
            <a:ext cx="7993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82" y="2611965"/>
            <a:ext cx="750482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C6E3A9-2998-148B-D5D6-102741DC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27" y="-77904"/>
            <a:ext cx="8888738" cy="454801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FF93245-A562-5464-68BF-5FAFD492E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851784"/>
            <a:ext cx="4114654" cy="37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29F43997-8C61-8831-3F9B-27B679934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6" y="678095"/>
            <a:ext cx="10644740" cy="4654928"/>
          </a:xfrm>
          <a:prstGeom prst="rect">
            <a:avLst/>
          </a:prstGeom>
        </p:spPr>
      </p:pic>
      <p:sp>
        <p:nvSpPr>
          <p:cNvPr id="5" name="文本框 34">
            <a:extLst>
              <a:ext uri="{FF2B5EF4-FFF2-40B4-BE49-F238E27FC236}">
                <a16:creationId xmlns:a16="http://schemas.microsoft.com/office/drawing/2014/main" id="{1E99D34E-4BB3-3981-D581-8D942A801D5C}"/>
              </a:ext>
            </a:extLst>
          </p:cNvPr>
          <p:cNvSpPr txBox="1"/>
          <p:nvPr/>
        </p:nvSpPr>
        <p:spPr>
          <a:xfrm>
            <a:off x="1209964" y="891378"/>
            <a:ext cx="10140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lớp thành 2 nhóm. Và cùng thi một lượt trong thời gian 2 phút.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nhóm thi nhau đưa ra những ví dụ về: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N1: Vai trò của ánh sáng đối với đời sống thực vật hằng ngày.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N2: Vai trò của ánh sáng đối với đời sống động vật hằng ngày.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lần đưa ra câu đúng sẽ được nhận 1 bông hoa dán vào vị trí nhóm. Sau 2 phút, nhóm nào nhiều hoa nhất nhóm đó thắng cuộc.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F2FCB-6AAD-E6CF-0A6D-8E4B08D7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4535055"/>
            <a:ext cx="3234580" cy="32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84069" y="2375521"/>
            <a:ext cx="974627" cy="94417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7445A2D6-2711-4E84-A244-06833F300A25}"/>
              </a:ext>
            </a:extLst>
          </p:cNvPr>
          <p:cNvSpPr txBox="1"/>
          <p:nvPr/>
        </p:nvSpPr>
        <p:spPr>
          <a:xfrm>
            <a:off x="2464466" y="2358060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Xem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1369231" y="2329914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17" name="Graphic 116">
            <a:extLst>
              <a:ext uri="{FF2B5EF4-FFF2-40B4-BE49-F238E27FC236}">
                <a16:creationId xmlns:a16="http://schemas.microsoft.com/office/drawing/2014/main" id="{781364BC-266C-477E-BD48-91B2D5ED7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77873" y="4239410"/>
            <a:ext cx="974627" cy="94417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7943CF5F-9190-4A7C-89C9-9BCF13759CE9}"/>
              </a:ext>
            </a:extLst>
          </p:cNvPr>
          <p:cNvSpPr txBox="1"/>
          <p:nvPr/>
        </p:nvSpPr>
        <p:spPr>
          <a:xfrm>
            <a:off x="2458270" y="4211529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tiếp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971BD2D-F9A5-4F7F-A176-9FDBFF33C5A5}"/>
              </a:ext>
            </a:extLst>
          </p:cNvPr>
          <p:cNvSpPr txBox="1"/>
          <p:nvPr/>
        </p:nvSpPr>
        <p:spPr>
          <a:xfrm>
            <a:off x="1280842" y="4162981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pic>
        <p:nvPicPr>
          <p:cNvPr id="112" name="Picture 111" descr="Logo&#10;&#10;Description automatically generated">
            <a:extLst>
              <a:ext uri="{FF2B5EF4-FFF2-40B4-BE49-F238E27FC236}">
                <a16:creationId xmlns:a16="http://schemas.microsoft.com/office/drawing/2014/main" id="{2F32E2C9-B81C-4144-AF11-B61B2FDB90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11" y="509433"/>
            <a:ext cx="4563179" cy="17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9" grpId="0"/>
      <p:bldP spid="1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C66858-8130-4CBD-B48C-DE23E121F60B}"/>
              </a:ext>
            </a:extLst>
          </p:cNvPr>
          <p:cNvSpPr/>
          <p:nvPr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40B98A-2565-481E-9E0F-3B4D750AE1E3}"/>
              </a:ext>
            </a:extLst>
          </p:cNvPr>
          <p:cNvSpPr/>
          <p:nvPr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41D4A45-2921-46D0-A4D7-6AA545F2B089}"/>
              </a:ext>
            </a:extLst>
          </p:cNvPr>
          <p:cNvGrpSpPr/>
          <p:nvPr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AD9727E-7023-41AB-ABA5-85C2B8436BEA}"/>
              </a:ext>
            </a:extLst>
          </p:cNvPr>
          <p:cNvGrpSpPr/>
          <p:nvPr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5D5411E-DCD3-403E-A5AB-51C29243E70B}"/>
              </a:ext>
            </a:extLst>
          </p:cNvPr>
          <p:cNvGrpSpPr/>
          <p:nvPr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395D659-B054-4B0C-BC8E-074C16365349}"/>
              </a:ext>
            </a:extLst>
          </p:cNvPr>
          <p:cNvSpPr/>
          <p:nvPr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120812-FE20-45A9-825B-8C66AB518716}"/>
              </a:ext>
            </a:extLst>
          </p:cNvPr>
          <p:cNvSpPr/>
          <p:nvPr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20D186D-6AF8-4417-A57F-879A3FB30393}"/>
              </a:ext>
            </a:extLst>
          </p:cNvPr>
          <p:cNvGrpSpPr/>
          <p:nvPr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577434A-A677-4F93-9791-F5B23A854456}"/>
              </a:ext>
            </a:extLst>
          </p:cNvPr>
          <p:cNvGrpSpPr/>
          <p:nvPr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E6DFA35-EAD4-49DB-B313-205A1C1906D8}"/>
              </a:ext>
            </a:extLst>
          </p:cNvPr>
          <p:cNvGrpSpPr/>
          <p:nvPr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3E27497-9563-4A49-B7DB-3D56255EC10C}"/>
              </a:ext>
            </a:extLst>
          </p:cNvPr>
          <p:cNvGrpSpPr/>
          <p:nvPr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:a16="http://schemas.microsoft.com/office/drawing/2014/main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ECA77C3-81D3-4C28-A7D8-EF18B688E8A5}"/>
              </a:ext>
            </a:extLst>
          </p:cNvPr>
          <p:cNvSpPr/>
          <p:nvPr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364085" y="1643985"/>
            <a:ext cx="7101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TẠM BIỆT CÁC EM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30" name="Picture 6" descr="Download Banner Free Burke Ashley Math Teacher - Cute Owl Clip Art - Full  Size PNG Image - PNGkit">
            <a:extLst>
              <a:ext uri="{FF2B5EF4-FFF2-40B4-BE49-F238E27FC236}">
                <a16:creationId xmlns:a16="http://schemas.microsoft.com/office/drawing/2014/main" id="{BD617606-636E-4236-AD91-0384FF44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11" y="4233751"/>
            <a:ext cx="2949307" cy="26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Khi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750620" y="684715"/>
            <a:ext cx="83573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noProof="0" dirty="0" err="1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b="1" noProof="0" dirty="0">
                <a:ln w="0"/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253" y="3384431"/>
            <a:ext cx="5189963" cy="251878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84" y="2963191"/>
            <a:ext cx="5299021" cy="23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8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9F5BE-FBCC-451C-A4C8-82D7B6DE4CD6}"/>
              </a:ext>
            </a:extLst>
          </p:cNvPr>
          <p:cNvGrpSpPr/>
          <p:nvPr/>
        </p:nvGrpSpPr>
        <p:grpSpPr>
          <a:xfrm>
            <a:off x="104050" y="216255"/>
            <a:ext cx="11236185" cy="2624249"/>
            <a:chOff x="104050" y="216255"/>
            <a:chExt cx="11236185" cy="2624249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8D76DF-02E8-4227-9D03-1274FECAB4B9}"/>
                </a:ext>
              </a:extLst>
            </p:cNvPr>
            <p:cNvSpPr/>
            <p:nvPr/>
          </p:nvSpPr>
          <p:spPr>
            <a:xfrm>
              <a:off x="851764" y="484678"/>
              <a:ext cx="10488471" cy="20091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9" name="Picture 6" descr="Download Banner Free Burke Ashley Math Teacher - Cute Owl Clip Art - Full  Size PNG Image - PNGkit">
              <a:extLst>
                <a:ext uri="{FF2B5EF4-FFF2-40B4-BE49-F238E27FC236}">
                  <a16:creationId xmlns:a16="http://schemas.microsoft.com/office/drawing/2014/main" id="{31050698-54A8-4028-B973-DE795A84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0" y="216255"/>
              <a:ext cx="2949307" cy="2624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191616F4-99A0-4059-AEBE-E26012A130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50" y="2690234"/>
            <a:ext cx="1030734" cy="55334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BF73F582-208A-4D7D-B0C6-A40847061385}"/>
              </a:ext>
            </a:extLst>
          </p:cNvPr>
          <p:cNvGrpSpPr/>
          <p:nvPr/>
        </p:nvGrpSpPr>
        <p:grpSpPr>
          <a:xfrm flipV="1">
            <a:off x="10229503" y="339628"/>
            <a:ext cx="1561967" cy="698390"/>
            <a:chOff x="10229503" y="339628"/>
            <a:chExt cx="1561967" cy="69839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6AB34A18-D998-422B-86FB-22BFB9BE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503" y="339628"/>
              <a:ext cx="1030734" cy="55334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4B8CAFA-CDED-42A2-BF0C-C55C7908A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07958" y="671081"/>
              <a:ext cx="683512" cy="36693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678EA0A-287D-4504-A81A-A5ED54E91F91}"/>
              </a:ext>
            </a:extLst>
          </p:cNvPr>
          <p:cNvSpPr/>
          <p:nvPr/>
        </p:nvSpPr>
        <p:spPr>
          <a:xfrm>
            <a:off x="2981324" y="684715"/>
            <a:ext cx="81266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3. </a:t>
            </a:r>
            <a:r>
              <a:rPr lang="vi-VN" sz="3600" b="1" dirty="0">
                <a:ln w="0"/>
                <a:solidFill>
                  <a:srgbClr val="00B0F0"/>
                </a:solidFill>
                <a:cs typeface="Arial" panose="020B0604020202020204" pitchFamily="34" charset="0"/>
              </a:rPr>
              <a:t>Bóng của một vật thay đổi kích thước khi vị trí của vật hoặc vị trí của vật phát sáng thay đổi.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 descr="Logo&#10;&#10;Description automatically generated with low confidence">
            <a:extLst>
              <a:ext uri="{FF2B5EF4-FFF2-40B4-BE49-F238E27FC236}">
                <a16:creationId xmlns:a16="http://schemas.microsoft.com/office/drawing/2014/main" id="{F9C21927-AD21-4BE7-A5F3-E59214CA0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98" y="2795702"/>
            <a:ext cx="5611145" cy="2518781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37B34C0B-F4D7-4374-A2D1-E35693C39A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43" y="3364992"/>
            <a:ext cx="5189963" cy="251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30625"/>
            <a:chOff x="937505" y="123244"/>
            <a:chExt cx="1127415" cy="830625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285728" y="0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38581" y="620975"/>
            <a:ext cx="189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AC8D4-1380-17E3-49E9-1A656FBA6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960" y="1814640"/>
            <a:ext cx="4602879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3CC8B-B4E7-48AE-8F05-118509970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10" y="3084500"/>
            <a:ext cx="662083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917499" y="573249"/>
            <a:ext cx="1236561" cy="8655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23310" y="3429000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7758494" y="6443944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9" name="Picture 128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E4A1E8BC-A13C-4A31-AA26-9E02229EFE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5" y="2550459"/>
            <a:ext cx="4263224" cy="4263224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46087AD1-6E04-4AF0-851B-F14C83CB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752110" y="2131717"/>
            <a:ext cx="1236561" cy="865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68C243-0DC1-4269-95C0-FAD2E8A939EE}"/>
              </a:ext>
            </a:extLst>
          </p:cNvPr>
          <p:cNvSpPr/>
          <p:nvPr/>
        </p:nvSpPr>
        <p:spPr>
          <a:xfrm>
            <a:off x="6239515" y="393314"/>
            <a:ext cx="5428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Nêu được vai trò của ánh sáng đối với sự sống; liên hệ được với thực tế.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4C6CACC-4C6C-4F56-A3AC-B84230AB1DE7}"/>
              </a:ext>
            </a:extLst>
          </p:cNvPr>
          <p:cNvSpPr/>
          <p:nvPr/>
        </p:nvSpPr>
        <p:spPr>
          <a:xfrm>
            <a:off x="6169087" y="190279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Biết tránh ánh sáng quá mạnh chiếu vào mắt; không đọc, viết dưới ánh sáng quá yếu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036CB-430D-9358-23BC-AB8341AFC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15" y="1454577"/>
            <a:ext cx="3566469" cy="18533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583640D-8937-713D-C684-183F59B1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56860" y="3750967"/>
            <a:ext cx="1236561" cy="865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CD1D07-FC2C-07CE-72F6-3423F0DCE5CE}"/>
              </a:ext>
            </a:extLst>
          </p:cNvPr>
          <p:cNvSpPr/>
          <p:nvPr/>
        </p:nvSpPr>
        <p:spPr>
          <a:xfrm>
            <a:off x="6073837" y="352204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Thực hiện được tư thế ngồi học, khoảng cách đọc, viết phù hợp để bảo vệ mắt, tránh bị cận thị.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19401" y="1213314"/>
            <a:ext cx="1194250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151</TotalTime>
  <Words>853</Words>
  <Application>Microsoft Office PowerPoint</Application>
  <PresentationFormat>Widescreen</PresentationFormat>
  <Paragraphs>69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2005_iannnnnMTV</vt:lpstr>
      <vt:lpstr>Arial</vt:lpstr>
      <vt:lpstr>Calibri</vt:lpstr>
      <vt:lpstr>Calibri Light</vt:lpstr>
      <vt:lpstr>Cambria</vt:lpstr>
      <vt:lpstr>Coiny</vt:lpstr>
      <vt:lpstr>等线</vt:lpstr>
      <vt:lpstr>等线 Light</vt:lpstr>
      <vt:lpstr>Sukhumvit Set</vt:lpstr>
      <vt:lpstr>SVN-SAF</vt:lpstr>
      <vt:lpstr>Tahoma</vt:lpstr>
      <vt:lpstr>Times New Roman</vt:lpstr>
      <vt:lpstr>字魂105号-简雅黑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dell</cp:lastModifiedBy>
  <cp:revision>49</cp:revision>
  <dcterms:created xsi:type="dcterms:W3CDTF">2023-08-09T12:18:31Z</dcterms:created>
  <dcterms:modified xsi:type="dcterms:W3CDTF">2024-10-23T01:25:36Z</dcterms:modified>
  <cp:category>9Slide.vn</cp:category>
</cp:coreProperties>
</file>