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57" r:id="rId2"/>
    <p:sldId id="268" r:id="rId3"/>
    <p:sldId id="269" r:id="rId4"/>
    <p:sldId id="256" r:id="rId5"/>
    <p:sldId id="267" r:id="rId6"/>
    <p:sldId id="260" r:id="rId7"/>
    <p:sldId id="262" r:id="rId8"/>
    <p:sldId id="287" r:id="rId9"/>
    <p:sldId id="288" r:id="rId10"/>
    <p:sldId id="289" r:id="rId11"/>
    <p:sldId id="290" r:id="rId12"/>
    <p:sldId id="291" r:id="rId13"/>
    <p:sldId id="294" r:id="rId14"/>
    <p:sldId id="303" r:id="rId15"/>
    <p:sldId id="304" r:id="rId16"/>
    <p:sldId id="292" r:id="rId17"/>
    <p:sldId id="293" r:id="rId18"/>
    <p:sldId id="295" r:id="rId19"/>
    <p:sldId id="259" r:id="rId20"/>
    <p:sldId id="263" r:id="rId21"/>
    <p:sldId id="261" r:id="rId22"/>
    <p:sldId id="258" r:id="rId23"/>
    <p:sldId id="296" r:id="rId24"/>
    <p:sldId id="297" r:id="rId25"/>
    <p:sldId id="298" r:id="rId26"/>
    <p:sldId id="299" r:id="rId27"/>
    <p:sldId id="301" r:id="rId28"/>
    <p:sldId id="265" r:id="rId29"/>
    <p:sldId id="264" r:id="rId30"/>
    <p:sldId id="270" r:id="rId31"/>
    <p:sldId id="302" r:id="rId32"/>
    <p:sldId id="266" r:id="rId33"/>
  </p:sldIdLst>
  <p:sldSz cx="12192000" cy="6858000"/>
  <p:notesSz cx="6858000" cy="9144000"/>
  <p:embeddedFontLst>
    <p:embeddedFont>
      <p:font typeface="UTM Avo" panose="0204060305050602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9A0"/>
    <a:srgbClr val="FFFAF7"/>
    <a:srgbClr val="A9E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94628"/>
  </p:normalViewPr>
  <p:slideViewPr>
    <p:cSldViewPr snapToGrid="0">
      <p:cViewPr varScale="1">
        <p:scale>
          <a:sx n="94" d="100"/>
          <a:sy n="94" d="100"/>
        </p:scale>
        <p:origin x="12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AE656-D9B7-DA47-BBAD-68B9B91616C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3EA47-D496-184B-84A3-E796E50B5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3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3EA47-D496-184B-84A3-E796E50B59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65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3EA47-D496-184B-84A3-E796E50B59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0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3EA47-D496-184B-84A3-E796E50B59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5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3EA47-D496-184B-84A3-E796E50B59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0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3EA47-D496-184B-84A3-E796E50B59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0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C9BC2-C9DC-46E9-89FE-D9A19A127D3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7A97DE7-D8F0-7655-AB00-595C9615F9D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7.png"/><Relationship Id="rId18" Type="http://schemas.openxmlformats.org/officeDocument/2006/relationships/image" Target="../media/image51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56.svg"/><Relationship Id="rId17" Type="http://schemas.openxmlformats.org/officeDocument/2006/relationships/image" Target="../media/image50.png"/><Relationship Id="rId2" Type="http://schemas.openxmlformats.org/officeDocument/2006/relationships/image" Target="../media/image15.jpg"/><Relationship Id="rId16" Type="http://schemas.openxmlformats.org/officeDocument/2006/relationships/image" Target="../media/image27.sv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55.png"/><Relationship Id="rId5" Type="http://schemas.openxmlformats.org/officeDocument/2006/relationships/image" Target="../media/image53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19" Type="http://schemas.openxmlformats.org/officeDocument/2006/relationships/image" Target="../media/image59.png"/><Relationship Id="rId4" Type="http://schemas.openxmlformats.org/officeDocument/2006/relationships/image" Target="../media/image17.svg"/><Relationship Id="rId9" Type="http://schemas.openxmlformats.org/officeDocument/2006/relationships/image" Target="../media/image20.png"/><Relationship Id="rId14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6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47/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47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2.gif"/><Relationship Id="rId5" Type="http://schemas.openxmlformats.org/officeDocument/2006/relationships/image" Target="../media/image79.jpeg"/><Relationship Id="rId10" Type="http://schemas.openxmlformats.org/officeDocument/2006/relationships/image" Target="../media/image80.jpeg"/><Relationship Id="rId4" Type="http://schemas.openxmlformats.org/officeDocument/2006/relationships/audio" Target="../media/audio2.wav"/><Relationship Id="rId9" Type="http://schemas.openxmlformats.org/officeDocument/2006/relationships/image" Target="../media/image8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1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82.gif"/><Relationship Id="rId5" Type="http://schemas.openxmlformats.org/officeDocument/2006/relationships/image" Target="../media/image79.jpeg"/><Relationship Id="rId10" Type="http://schemas.openxmlformats.org/officeDocument/2006/relationships/image" Target="../media/image80.jpeg"/><Relationship Id="rId4" Type="http://schemas.openxmlformats.org/officeDocument/2006/relationships/audio" Target="../media/audio2.wav"/><Relationship Id="rId9" Type="http://schemas.openxmlformats.org/officeDocument/2006/relationships/image" Target="../media/image8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1.wav"/><Relationship Id="rId7" Type="http://schemas.openxmlformats.org/officeDocument/2006/relationships/image" Target="../media/image9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82.gif"/><Relationship Id="rId5" Type="http://schemas.openxmlformats.org/officeDocument/2006/relationships/image" Target="../media/image79.jpeg"/><Relationship Id="rId10" Type="http://schemas.openxmlformats.org/officeDocument/2006/relationships/image" Target="../media/image80.jpeg"/><Relationship Id="rId4" Type="http://schemas.openxmlformats.org/officeDocument/2006/relationships/audio" Target="../media/audio2.wav"/><Relationship Id="rId9" Type="http://schemas.openxmlformats.org/officeDocument/2006/relationships/image" Target="../media/image8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49/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6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47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47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39FD4B-1880-9DA8-DBD6-8CD7B5FC4EBF}"/>
              </a:ext>
            </a:extLst>
          </p:cNvPr>
          <p:cNvSpPr txBox="1">
            <a:spLocks/>
          </p:cNvSpPr>
          <p:nvPr/>
        </p:nvSpPr>
        <p:spPr>
          <a:xfrm>
            <a:off x="1019504" y="1421312"/>
            <a:ext cx="10152993" cy="204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4: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Em và cộng đồng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689EA9C-008D-F8C1-D93B-40215D6AA835}"/>
              </a:ext>
            </a:extLst>
          </p:cNvPr>
          <p:cNvSpPr txBox="1">
            <a:spLocks/>
          </p:cNvSpPr>
          <p:nvPr/>
        </p:nvSpPr>
        <p:spPr>
          <a:xfrm>
            <a:off x="1524000" y="395658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 16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220330-4AC0-65D8-0707-6B31E28B2212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1104654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267F47-B568-9292-A122-82452121E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946" y="3611550"/>
            <a:ext cx="8746108" cy="2475314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D0B08810-AA2A-EABA-43F2-B3618D272FAB}"/>
              </a:ext>
            </a:extLst>
          </p:cNvPr>
          <p:cNvSpPr txBox="1"/>
          <p:nvPr/>
        </p:nvSpPr>
        <p:spPr>
          <a:xfrm>
            <a:off x="2641600" y="1721627"/>
            <a:ext cx="6296917" cy="157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điệp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301919B-274F-F441-104A-7D692CD1E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0690">
            <a:off x="10334122" y="5102984"/>
            <a:ext cx="1780167" cy="149037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475982B-5E82-768C-23AE-77470F1CE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46633">
            <a:off x="10141318" y="810289"/>
            <a:ext cx="1847317" cy="18406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D2315C2-5173-3DF1-58A2-392F144EDA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682278">
            <a:off x="811014" y="3085097"/>
            <a:ext cx="1503510" cy="82859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0EA1134-E284-03AE-218B-CBA4902448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6169" y="4993022"/>
            <a:ext cx="1297114" cy="15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08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8081AEC-8ADD-3E00-EBEF-7DDB51567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47331" y="1898738"/>
            <a:ext cx="7633241" cy="421910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CB045D8-24FD-D281-F789-29BE6A688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56496" y="694076"/>
            <a:ext cx="2176244" cy="16104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8DCB51A-D233-48F9-6DD1-B8DD45AD1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88409" flipH="1">
            <a:off x="1205480" y="5940169"/>
            <a:ext cx="1719862" cy="506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E0175C-0CFD-E96D-FD02-25D14FBE04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5" b="13158"/>
          <a:stretch/>
        </p:blipFill>
        <p:spPr>
          <a:xfrm>
            <a:off x="1995790" y="1385699"/>
            <a:ext cx="8075244" cy="54723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7744F2-DD86-3D52-8D4F-55C9BF6C0E1A}"/>
              </a:ext>
            </a:extLst>
          </p:cNvPr>
          <p:cNvSpPr/>
          <p:nvPr/>
        </p:nvSpPr>
        <p:spPr>
          <a:xfrm rot="21328152">
            <a:off x="4663288" y="3291261"/>
            <a:ext cx="3925744" cy="425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667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58C7D1-D819-8E80-A127-F4A1BD9CE730}"/>
              </a:ext>
            </a:extLst>
          </p:cNvPr>
          <p:cNvSpPr/>
          <p:nvPr/>
        </p:nvSpPr>
        <p:spPr>
          <a:xfrm rot="21553035">
            <a:off x="3219886" y="2215969"/>
            <a:ext cx="5721145" cy="398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 LUẬN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điệp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thăm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niềm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tin,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vượt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4838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D085AC2-EF70-7B5F-0847-C455FF1AB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7514" y="4514385"/>
            <a:ext cx="830786" cy="130926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D45AA21-53DF-B3F8-A06C-1854DBB02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233" b="84121"/>
          <a:stretch>
            <a:fillRect/>
          </a:stretch>
        </p:blipFill>
        <p:spPr>
          <a:xfrm>
            <a:off x="3892604" y="6341426"/>
            <a:ext cx="8398785" cy="68124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E79F003-6255-9687-D76D-FB36E31218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04885" y="834475"/>
            <a:ext cx="1510151" cy="148269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D8D7892-B12A-6916-4EC7-384B1146F1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0812" b="3179"/>
          <a:stretch>
            <a:fillRect/>
          </a:stretch>
        </p:blipFill>
        <p:spPr>
          <a:xfrm>
            <a:off x="3829806" y="5711700"/>
            <a:ext cx="1924950" cy="645641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7373C3CD-5B5C-4191-A82B-8A7AE9C89B98}"/>
              </a:ext>
            </a:extLst>
          </p:cNvPr>
          <p:cNvGrpSpPr/>
          <p:nvPr/>
        </p:nvGrpSpPr>
        <p:grpSpPr>
          <a:xfrm>
            <a:off x="1386840" y="1569720"/>
            <a:ext cx="5810444" cy="3411912"/>
            <a:chOff x="0" y="0"/>
            <a:chExt cx="12786151" cy="6744708"/>
          </a:xfrm>
          <a:solidFill>
            <a:srgbClr val="000000">
              <a:alpha val="34000"/>
            </a:srgbClr>
          </a:solidFill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12A4F87A-BFCC-5FDC-05B5-6BDA704D6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496776">
              <a:off x="306400" y="819410"/>
              <a:ext cx="11749950" cy="5105887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A4546067-41B7-C8E7-C576-226DD99E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1596688" y="2955743"/>
              <a:ext cx="1189463" cy="960221"/>
            </a:xfrm>
            <a:prstGeom prst="rect">
              <a:avLst/>
            </a:prstGeom>
          </p:spPr>
        </p:pic>
      </p:grpSp>
      <p:pic>
        <p:nvPicPr>
          <p:cNvPr id="9" name="Picture 12">
            <a:extLst>
              <a:ext uri="{FF2B5EF4-FFF2-40B4-BE49-F238E27FC236}">
                <a16:creationId xmlns:a16="http://schemas.microsoft.com/office/drawing/2014/main" id="{9C960622-2CF3-4680-524C-F06FC6D71F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29888" y="6224194"/>
            <a:ext cx="2292620" cy="386791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1AC4FCA5-590B-3C27-90A0-E5BC3FE5C2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804964" y="1971596"/>
            <a:ext cx="3094282" cy="4688306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F935CADF-91B6-7570-6B38-BAD5AC2D65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10457103" y="3480574"/>
            <a:ext cx="2621966" cy="3016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85C3E3-640F-DF30-85F5-BBA89FCC4F57}"/>
              </a:ext>
            </a:extLst>
          </p:cNvPr>
          <p:cNvSpPr txBox="1"/>
          <p:nvPr/>
        </p:nvSpPr>
        <p:spPr>
          <a:xfrm>
            <a:off x="2022907" y="2191389"/>
            <a:ext cx="4214561" cy="147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gửi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085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BCBFA3C-ED58-C8CD-EC4E-01B74C9E7BB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40000" contrast="-40000"/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0823" y="1588727"/>
            <a:ext cx="9387114" cy="5269274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732A57A-434D-378E-C64C-9510AF340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007" y="4729386"/>
            <a:ext cx="1781344" cy="203688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752759CA-C051-4B32-E5E7-C393796DAE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20502" flipH="1">
            <a:off x="10300629" y="576278"/>
            <a:ext cx="1495758" cy="924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D2E511-CD14-090A-01D5-BE1B8983993F}"/>
              </a:ext>
            </a:extLst>
          </p:cNvPr>
          <p:cNvSpPr/>
          <p:nvPr/>
        </p:nvSpPr>
        <p:spPr>
          <a:xfrm>
            <a:off x="1777178" y="2128614"/>
            <a:ext cx="8994404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kéo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SGK.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Bỏ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điệp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gửi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vùng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42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BDBE88-AA86-750D-7CE0-44AC70AFC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paper&#10;&#10;Description automatically generated with medium confidence">
            <a:extLst>
              <a:ext uri="{FF2B5EF4-FFF2-40B4-BE49-F238E27FC236}">
                <a16:creationId xmlns:a16="http://schemas.microsoft.com/office/drawing/2014/main" id="{913C0AD8-7CDF-6199-2B26-559C4D619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30140" r="7271" b="33001"/>
          <a:stretch/>
        </p:blipFill>
        <p:spPr>
          <a:xfrm>
            <a:off x="1343025" y="2552698"/>
            <a:ext cx="9505950" cy="251460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67BFA01B-1EB7-39E0-AE6C-87230171740D}"/>
              </a:ext>
            </a:extLst>
          </p:cNvPr>
          <p:cNvSpPr txBox="1"/>
          <p:nvPr/>
        </p:nvSpPr>
        <p:spPr>
          <a:xfrm>
            <a:off x="3081092" y="1745704"/>
            <a:ext cx="5858366" cy="498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94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2C2C2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2C2C2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C2C2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solidFill>
                  <a:srgbClr val="2C2C2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C2C2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endParaRPr lang="en-US" sz="2800" dirty="0">
              <a:solidFill>
                <a:srgbClr val="2C2C2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63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C121C2-ABF5-06FC-D9D4-1DD084E0F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uple of cards with cartoon characters&#10;&#10;Description automatically generated">
            <a:extLst>
              <a:ext uri="{FF2B5EF4-FFF2-40B4-BE49-F238E27FC236}">
                <a16:creationId xmlns:a16="http://schemas.microsoft.com/office/drawing/2014/main" id="{7B8B2057-419B-A090-D4A3-2B1390D2A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18" y="1995035"/>
            <a:ext cx="8164563" cy="489013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C1E8DF85-6B3E-90B0-28B7-56088139D70A}"/>
              </a:ext>
            </a:extLst>
          </p:cNvPr>
          <p:cNvSpPr txBox="1"/>
          <p:nvPr/>
        </p:nvSpPr>
        <p:spPr>
          <a:xfrm>
            <a:off x="3090617" y="1326604"/>
            <a:ext cx="5858366" cy="498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94"/>
              </a:lnSpc>
              <a:spcBef>
                <a:spcPct val="0"/>
              </a:spcBef>
            </a:pPr>
            <a:r>
              <a:rPr lang="en-US" sz="2800" dirty="0">
                <a:solidFill>
                  <a:srgbClr val="2C2C2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Trang </a:t>
            </a:r>
            <a:r>
              <a:rPr lang="en-US" sz="2800" dirty="0" err="1">
                <a:solidFill>
                  <a:srgbClr val="2C2C2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2C2C2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C2C2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solidFill>
                  <a:srgbClr val="2C2C2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C2C2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endParaRPr lang="en-US" sz="2800" dirty="0">
              <a:solidFill>
                <a:srgbClr val="2C2C2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34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CEAA3-D765-7040-CA89-449F8596B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2527831"/>
            <a:ext cx="3644368" cy="3644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F3A23-3F45-E30D-D3BA-424A1477A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47" y="2537658"/>
            <a:ext cx="3586720" cy="3634542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11CE7A9-8AF9-CAAA-09F9-C807101351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313280" flipH="1">
            <a:off x="1019564" y="1849649"/>
            <a:ext cx="984315" cy="273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EC4914-A811-E0EF-3A00-BA5A3790F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5076">
            <a:off x="10156465" y="1813529"/>
            <a:ext cx="1112401" cy="483523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069594D9-95DF-7DC6-6B4D-247822F2635A}"/>
              </a:ext>
            </a:extLst>
          </p:cNvPr>
          <p:cNvSpPr txBox="1"/>
          <p:nvPr/>
        </p:nvSpPr>
        <p:spPr>
          <a:xfrm>
            <a:off x="3322618" y="1543830"/>
            <a:ext cx="6155978" cy="498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94"/>
              </a:lnSpc>
              <a:spcBef>
                <a:spcPct val="0"/>
              </a:spcBef>
            </a:pPr>
            <a:r>
              <a:rPr lang="en-US" sz="3067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3067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67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067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67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3067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67" b="1" dirty="0" err="1">
                <a:latin typeface="UTM Avo" panose="02040603050506020204" pitchFamily="18" charset="0"/>
                <a:cs typeface="Arial" panose="020B0604020202020204" pitchFamily="34" charset="0"/>
              </a:rPr>
              <a:t>phong</a:t>
            </a:r>
            <a:r>
              <a:rPr lang="en-US" sz="3067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67" b="1" dirty="0" err="1"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3067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67" b="1" dirty="0" err="1">
                <a:latin typeface="UTM Avo" panose="02040603050506020204" pitchFamily="18" charset="0"/>
                <a:cs typeface="Arial" panose="020B0604020202020204" pitchFamily="34" charset="0"/>
              </a:rPr>
              <a:t>đẹp</a:t>
            </a:r>
            <a:endParaRPr lang="en-US" sz="3067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08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ED7C96B-7590-F636-1FA8-014C9601C005}"/>
              </a:ext>
            </a:extLst>
          </p:cNvPr>
          <p:cNvSpPr txBox="1"/>
          <p:nvPr/>
        </p:nvSpPr>
        <p:spPr>
          <a:xfrm>
            <a:off x="3322618" y="1543830"/>
            <a:ext cx="6155978" cy="498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94"/>
              </a:lnSpc>
              <a:spcBef>
                <a:spcPct val="0"/>
              </a:spcBef>
            </a:pPr>
            <a:r>
              <a:rPr lang="en-US" sz="3067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3067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67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067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67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3067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67" b="1" dirty="0" err="1">
                <a:latin typeface="UTM Avo" panose="02040603050506020204" pitchFamily="18" charset="0"/>
                <a:cs typeface="Arial" panose="020B0604020202020204" pitchFamily="34" charset="0"/>
              </a:rPr>
              <a:t>phong</a:t>
            </a:r>
            <a:r>
              <a:rPr lang="en-US" sz="3067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67" b="1" dirty="0" err="1"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3067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67" b="1" dirty="0" err="1">
                <a:latin typeface="UTM Avo" panose="02040603050506020204" pitchFamily="18" charset="0"/>
                <a:cs typeface="Arial" panose="020B0604020202020204" pitchFamily="34" charset="0"/>
              </a:rPr>
              <a:t>đẹp</a:t>
            </a:r>
            <a:endParaRPr lang="en-US" sz="3067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AE2335-EE27-6A14-E171-D84CE80B0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28" y="2636519"/>
            <a:ext cx="3535679" cy="3535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35C152-8A52-24E7-9AEE-C744FB672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61" y="2673549"/>
            <a:ext cx="3520606" cy="3520606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6A405C7-6F25-0DF0-9FF1-7C469A180A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313280" flipH="1">
            <a:off x="1049397" y="1852162"/>
            <a:ext cx="954958" cy="265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F3DBBB-7057-06D4-6309-E66826C5A4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5076">
            <a:off x="10181054" y="1836959"/>
            <a:ext cx="1079226" cy="46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90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16D0F6-469D-AE46-776D-E254262F6694}"/>
              </a:ext>
            </a:extLst>
          </p:cNvPr>
          <p:cNvSpPr/>
          <p:nvPr/>
        </p:nvSpPr>
        <p:spPr>
          <a:xfrm>
            <a:off x="6934200" y="3855720"/>
            <a:ext cx="5257800" cy="300228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737B43-7B61-5D37-6EA5-A7D46D345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03" y="335280"/>
            <a:ext cx="11807897" cy="82768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10CAC1-5D6E-B9B6-D69E-85033A8B7BC8}"/>
              </a:ext>
            </a:extLst>
          </p:cNvPr>
          <p:cNvSpPr/>
          <p:nvPr/>
        </p:nvSpPr>
        <p:spPr>
          <a:xfrm>
            <a:off x="2011680" y="1838960"/>
            <a:ext cx="8351520" cy="4208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TỔNG KẾT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latin typeface="UTM Avo" panose="02040603050506020204" pitchFamily="18" charset="0"/>
              </a:rPr>
              <a:t>Phong </a:t>
            </a:r>
            <a:r>
              <a:rPr lang="en-US" sz="2600" dirty="0" err="1">
                <a:latin typeface="UTM Avo" panose="02040603050506020204" pitchFamily="18" charset="0"/>
              </a:rPr>
              <a:t>thư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gửi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món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quà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tinh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thần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em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gửi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gắm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thương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yêu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đến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vùng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khó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khăn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Chúng</a:t>
            </a:r>
            <a:r>
              <a:rPr lang="en-US" sz="2600" dirty="0">
                <a:latin typeface="UTM Avo" panose="02040603050506020204" pitchFamily="18" charset="0"/>
              </a:rPr>
              <a:t> ta tin </a:t>
            </a:r>
            <a:r>
              <a:rPr lang="en-US" sz="2600" dirty="0" err="1">
                <a:latin typeface="UTM Avo" panose="02040603050506020204" pitchFamily="18" charset="0"/>
              </a:rPr>
              <a:t>rằng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với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sự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thành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tâm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của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mình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nhỏ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khi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nhận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được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thư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sẽ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vô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cùng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hạnh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phúc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có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thêm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niềm</a:t>
            </a:r>
            <a:r>
              <a:rPr lang="en-US" sz="2600" dirty="0">
                <a:latin typeface="UTM Avo" panose="02040603050506020204" pitchFamily="18" charset="0"/>
              </a:rPr>
              <a:t> tin, </a:t>
            </a:r>
            <a:r>
              <a:rPr lang="en-US" sz="2600" dirty="0" err="1">
                <a:latin typeface="UTM Avo" panose="02040603050506020204" pitchFamily="18" charset="0"/>
              </a:rPr>
              <a:t>động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lực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để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vượt</a:t>
            </a:r>
            <a:r>
              <a:rPr lang="en-US" sz="2600" dirty="0">
                <a:latin typeface="UTM Avo" panose="02040603050506020204" pitchFamily="18" charset="0"/>
              </a:rPr>
              <a:t> qua </a:t>
            </a:r>
            <a:r>
              <a:rPr lang="en-US" sz="2600" dirty="0" err="1">
                <a:latin typeface="UTM Avo" panose="02040603050506020204" pitchFamily="18" charset="0"/>
              </a:rPr>
              <a:t>khó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khăn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tập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ngày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càng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tiến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bộ</a:t>
            </a:r>
            <a:r>
              <a:rPr lang="en-US" sz="26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05390-C21D-D8F7-DBFD-6357C4EFA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5801360"/>
            <a:ext cx="2397991" cy="157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00071-7846-2ECF-226F-E8C5D6F74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660">
            <a:off x="10739947" y="5336675"/>
            <a:ext cx="812800" cy="20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25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C7B787-943D-EF77-5FB0-C8FE7099819F}"/>
              </a:ext>
            </a:extLst>
          </p:cNvPr>
          <p:cNvGrpSpPr/>
          <p:nvPr/>
        </p:nvGrpSpPr>
        <p:grpSpPr>
          <a:xfrm>
            <a:off x="5018969" y="3112220"/>
            <a:ext cx="2736543" cy="1674349"/>
            <a:chOff x="608051" y="961374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87E8182A-2FEC-7791-6F10-4894EE7C1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328252" y="1330706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75B0FF-F472-FF2F-08D8-61DF14962E2B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27542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B866BD-A129-EC75-F734-475B135C6D8D}"/>
              </a:ext>
            </a:extLst>
          </p:cNvPr>
          <p:cNvGrpSpPr/>
          <p:nvPr/>
        </p:nvGrpSpPr>
        <p:grpSpPr>
          <a:xfrm>
            <a:off x="5018969" y="3112220"/>
            <a:ext cx="2736543" cy="1674349"/>
            <a:chOff x="608051" y="961374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0BE2ECE3-1F6A-6C3D-FE43-9D42217CC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328252" y="1330706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35B45D-7344-E583-E4F3-F30259B594F1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32986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C41DCB7-61D2-F712-97B3-4ECAB224971C}"/>
              </a:ext>
            </a:extLst>
          </p:cNvPr>
          <p:cNvSpPr txBox="1"/>
          <p:nvPr/>
        </p:nvSpPr>
        <p:spPr>
          <a:xfrm>
            <a:off x="2155371" y="1431379"/>
            <a:ext cx="7881257" cy="480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94"/>
              </a:lnSpc>
              <a:spcBef>
                <a:spcPct val="0"/>
              </a:spcBef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endParaRPr lang="en-US" sz="2400" b="1" i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F857A3D-D03F-A7C5-99E9-549BAA9B7BD0}"/>
              </a:ext>
            </a:extLst>
          </p:cNvPr>
          <p:cNvSpPr txBox="1"/>
          <p:nvPr/>
        </p:nvSpPr>
        <p:spPr>
          <a:xfrm>
            <a:off x="1534884" y="1987710"/>
            <a:ext cx="9122229" cy="1576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429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ts val="429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174D6-B3A8-FD18-CDF8-2D1298EA3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75" y="3684948"/>
            <a:ext cx="5972175" cy="3173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2577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3236FE-A303-ABAD-EFBB-38B2D5177FDB}"/>
              </a:ext>
            </a:extLst>
          </p:cNvPr>
          <p:cNvGrpSpPr/>
          <p:nvPr/>
        </p:nvGrpSpPr>
        <p:grpSpPr>
          <a:xfrm>
            <a:off x="5018969" y="3112220"/>
            <a:ext cx="2736543" cy="1674349"/>
            <a:chOff x="608051" y="961374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0A6F8A81-F7E4-BBE1-3AC8-1F7E2EEB9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328252" y="1330706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903B9A-2465-F34C-A1A0-70AE38635953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5384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B825D2AC-C983-FBF4-E8C6-481023317A8A}"/>
              </a:ext>
            </a:extLst>
          </p:cNvPr>
          <p:cNvSpPr/>
          <p:nvPr/>
        </p:nvSpPr>
        <p:spPr>
          <a:xfrm>
            <a:off x="1771650" y="2874168"/>
            <a:ext cx="8648700" cy="1109663"/>
          </a:xfrm>
          <a:prstGeom prst="round2DiagRect">
            <a:avLst>
              <a:gd name="adj1" fmla="val 46710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Gửi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thư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vùng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khó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khăn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695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C53F37A-69E4-5DB7-2BB2-41E330E3E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080760" y="1859280"/>
            <a:ext cx="6553200" cy="17653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Hè</a:t>
            </a:r>
            <a:r>
              <a:rPr lang="en-US" sz="3200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đến</a:t>
            </a:r>
            <a:r>
              <a:rPr lang="en-US" sz="3200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rồi</a:t>
            </a:r>
            <a:r>
              <a:rPr lang="en-US" sz="3200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 ! </a:t>
            </a:r>
            <a:r>
              <a:rPr lang="en-US" sz="3200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Đi</a:t>
            </a:r>
            <a:r>
              <a:rPr lang="en-US" sz="3200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 du </a:t>
            </a:r>
            <a:r>
              <a:rPr lang="en-US" sz="3200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200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thôi</a:t>
            </a:r>
            <a:r>
              <a:rPr lang="en-US" sz="3200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 !!!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8238732-CED3-F827-05B8-010AFBEA37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3817" cy="796588"/>
          </a:xfrm>
          <a:prstGeom prst="rect">
            <a:avLst/>
          </a:prstGeom>
        </p:spPr>
      </p:pic>
      <p:pic>
        <p:nvPicPr>
          <p:cNvPr id="3" name="Doraemon Theme Song (LYRICS) (mp3cut.net).wav">
            <a:hlinkClick r:id="" action="ppaction://media"/>
            <a:extLst>
              <a:ext uri="{FF2B5EF4-FFF2-40B4-BE49-F238E27FC236}">
                <a16:creationId xmlns:a16="http://schemas.microsoft.com/office/drawing/2014/main" id="{D4AF4F81-F7D5-6942-5B30-2ABF666DF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933" y="6248400"/>
            <a:ext cx="609600" cy="609600"/>
          </a:xfrm>
          <a:prstGeom prst="rect">
            <a:avLst/>
          </a:prstGeom>
        </p:spPr>
      </p:pic>
      <p:pic>
        <p:nvPicPr>
          <p:cNvPr id="2050" name="Picture 2" descr="D:\background\character\pintuajaib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732" y="4953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>
            <a:extLst>
              <a:ext uri="{FF2B5EF4-FFF2-40B4-BE49-F238E27FC236}">
                <a16:creationId xmlns:a16="http://schemas.microsoft.com/office/drawing/2014/main" id="{F1057017-B814-E0B9-2CAA-8465EFB18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3125369-AFED-E4C6-1B14-0DA06B6D9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738" y="3969027"/>
            <a:ext cx="2012321" cy="201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78878DB-85CF-5E91-B4C6-1D99C8FBA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47" y="3584211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518863" y="426982"/>
            <a:ext cx="7772400" cy="1495519"/>
          </a:xfrm>
          <a:prstGeom prst="roundRect">
            <a:avLst/>
          </a:prstGeom>
          <a:solidFill>
            <a:schemeClr val="bg1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1: Em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sưu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tầm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sách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truyện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quyên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vùng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?</a:t>
            </a:r>
            <a:endParaRPr lang="en-US" sz="2600" dirty="0"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14933" y="3101379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3399285" y="3502234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77557" y="3112150"/>
            <a:ext cx="2366502" cy="316355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45060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</p:grpSp>
      <p:sp>
        <p:nvSpPr>
          <p:cNvPr id="18" name="Yes - 9Slide.vn"/>
          <p:cNvSpPr txBox="1">
            <a:spLocks/>
          </p:cNvSpPr>
          <p:nvPr/>
        </p:nvSpPr>
        <p:spPr>
          <a:xfrm>
            <a:off x="2990833" y="2332911"/>
            <a:ext cx="2356714" cy="73144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>
                <a:latin typeface="UTM Avo" panose="02040603050506020204" pitchFamily="18" charset="0"/>
              </a:rPr>
              <a:t>A. Đúng</a:t>
            </a:r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7145431" y="2352737"/>
            <a:ext cx="2298628" cy="73144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>
                <a:latin typeface="UTM Avo" panose="02040603050506020204" pitchFamily="18" charset="0"/>
              </a:rPr>
              <a:t>B. Sai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1" name="Graphic 20" descr="Constellation outline">
            <a:extLst>
              <a:ext uri="{FF2B5EF4-FFF2-40B4-BE49-F238E27FC236}">
                <a16:creationId xmlns:a16="http://schemas.microsoft.com/office/drawing/2014/main" id="{4FF6F148-1873-EC93-7781-7652613AF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73838" y="1733375"/>
            <a:ext cx="1778769" cy="1778769"/>
          </a:xfrm>
          <a:prstGeom prst="rect">
            <a:avLst/>
          </a:prstGeom>
        </p:spPr>
      </p:pic>
      <p:sp>
        <p:nvSpPr>
          <p:cNvPr id="22" name="Star: 4 Points 21">
            <a:extLst>
              <a:ext uri="{FF2B5EF4-FFF2-40B4-BE49-F238E27FC236}">
                <a16:creationId xmlns:a16="http://schemas.microsoft.com/office/drawing/2014/main" id="{B40E9C12-AB51-9458-4B91-E0E202B67646}"/>
              </a:ext>
            </a:extLst>
          </p:cNvPr>
          <p:cNvSpPr/>
          <p:nvPr/>
        </p:nvSpPr>
        <p:spPr>
          <a:xfrm>
            <a:off x="893927" y="591973"/>
            <a:ext cx="327184" cy="369277"/>
          </a:xfrm>
          <a:prstGeom prst="star4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4 Points 22">
            <a:extLst>
              <a:ext uri="{FF2B5EF4-FFF2-40B4-BE49-F238E27FC236}">
                <a16:creationId xmlns:a16="http://schemas.microsoft.com/office/drawing/2014/main" id="{7DF53B74-A271-799A-E4FF-7637BF6F7E28}"/>
              </a:ext>
            </a:extLst>
          </p:cNvPr>
          <p:cNvSpPr/>
          <p:nvPr/>
        </p:nvSpPr>
        <p:spPr>
          <a:xfrm>
            <a:off x="1650539" y="2810663"/>
            <a:ext cx="327184" cy="369277"/>
          </a:xfrm>
          <a:prstGeom prst="star4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4 Points 23">
            <a:extLst>
              <a:ext uri="{FF2B5EF4-FFF2-40B4-BE49-F238E27FC236}">
                <a16:creationId xmlns:a16="http://schemas.microsoft.com/office/drawing/2014/main" id="{7152D43C-5B75-FB37-4EA7-D57A989D79DC}"/>
              </a:ext>
            </a:extLst>
          </p:cNvPr>
          <p:cNvSpPr/>
          <p:nvPr/>
        </p:nvSpPr>
        <p:spPr>
          <a:xfrm>
            <a:off x="10858343" y="307692"/>
            <a:ext cx="327184" cy="369277"/>
          </a:xfrm>
          <a:prstGeom prst="star4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1CCFD56-71F7-33A3-72B1-569F406F3F24}"/>
              </a:ext>
            </a:extLst>
          </p:cNvPr>
          <p:cNvSpPr/>
          <p:nvPr/>
        </p:nvSpPr>
        <p:spPr>
          <a:xfrm>
            <a:off x="283372" y="1733375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98E8B36-029C-F53F-CB21-B0F3F3E6BDCC}"/>
              </a:ext>
            </a:extLst>
          </p:cNvPr>
          <p:cNvSpPr/>
          <p:nvPr/>
        </p:nvSpPr>
        <p:spPr>
          <a:xfrm>
            <a:off x="2092840" y="6086578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D31F6E0-BCA9-B3EC-574B-FE333F955CC0}"/>
              </a:ext>
            </a:extLst>
          </p:cNvPr>
          <p:cNvSpPr/>
          <p:nvPr/>
        </p:nvSpPr>
        <p:spPr>
          <a:xfrm>
            <a:off x="10196700" y="3994477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02C547C-95EC-DEF9-0F29-BAFC39198A31}"/>
              </a:ext>
            </a:extLst>
          </p:cNvPr>
          <p:cNvSpPr/>
          <p:nvPr/>
        </p:nvSpPr>
        <p:spPr>
          <a:xfrm>
            <a:off x="11499638" y="5245519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F73CE7-AF5B-2EF5-26DA-70C6846498EB}"/>
              </a:ext>
            </a:extLst>
          </p:cNvPr>
          <p:cNvSpPr/>
          <p:nvPr/>
        </p:nvSpPr>
        <p:spPr>
          <a:xfrm>
            <a:off x="10583710" y="6296223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9C005D48-A931-C2A9-43B4-541119122833}"/>
              </a:ext>
            </a:extLst>
          </p:cNvPr>
          <p:cNvSpPr/>
          <p:nvPr/>
        </p:nvSpPr>
        <p:spPr>
          <a:xfrm>
            <a:off x="799364" y="4327112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EEC04586-7EC1-749F-7D8E-E86996B3C0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37" y="0"/>
            <a:ext cx="713817" cy="796588"/>
          </a:xfrm>
          <a:prstGeom prst="rect">
            <a:avLst/>
          </a:prstGeom>
        </p:spPr>
      </p:pic>
      <p:pic>
        <p:nvPicPr>
          <p:cNvPr id="27" name="Picture 2" descr="D:\background\character\pintuajaib.gif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F92090-912A-8052-0AD7-B5A399282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680" y="50444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7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0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10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>
            <a:extLst>
              <a:ext uri="{FF2B5EF4-FFF2-40B4-BE49-F238E27FC236}">
                <a16:creationId xmlns:a16="http://schemas.microsoft.com/office/drawing/2014/main" id="{6AF57899-AC37-DB34-8B5A-60491281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891D49CB-F35B-7808-7EEB-02CD838DCF7D}"/>
              </a:ext>
            </a:extLst>
          </p:cNvPr>
          <p:cNvGrpSpPr/>
          <p:nvPr/>
        </p:nvGrpSpPr>
        <p:grpSpPr>
          <a:xfrm>
            <a:off x="3256500" y="3751757"/>
            <a:ext cx="1789244" cy="2547647"/>
            <a:chOff x="3118758" y="3748576"/>
            <a:chExt cx="1789244" cy="254764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2460D0-A740-A668-A70B-E1870645483B}"/>
                </a:ext>
              </a:extLst>
            </p:cNvPr>
            <p:cNvSpPr/>
            <p:nvPr/>
          </p:nvSpPr>
          <p:spPr>
            <a:xfrm>
              <a:off x="3165459" y="3748576"/>
              <a:ext cx="1742543" cy="2547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8B36EB2-3941-2673-7648-778F0C181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8758" y="4395253"/>
              <a:ext cx="1742543" cy="1742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70F6062F-9EE9-E90F-F589-B28428F266A4}"/>
              </a:ext>
            </a:extLst>
          </p:cNvPr>
          <p:cNvGrpSpPr/>
          <p:nvPr/>
        </p:nvGrpSpPr>
        <p:grpSpPr>
          <a:xfrm>
            <a:off x="7045969" y="3832672"/>
            <a:ext cx="2190749" cy="2547647"/>
            <a:chOff x="9930006" y="8096395"/>
            <a:chExt cx="2190749" cy="2547647"/>
          </a:xfrm>
        </p:grpSpPr>
        <p:sp>
          <p:nvSpPr>
            <p:cNvPr id="2059" name="Rectangle 2058">
              <a:extLst>
                <a:ext uri="{FF2B5EF4-FFF2-40B4-BE49-F238E27FC236}">
                  <a16:creationId xmlns:a16="http://schemas.microsoft.com/office/drawing/2014/main" id="{04DC1A4F-ADB2-6981-3981-580C8EBD14DE}"/>
                </a:ext>
              </a:extLst>
            </p:cNvPr>
            <p:cNvSpPr/>
            <p:nvPr/>
          </p:nvSpPr>
          <p:spPr>
            <a:xfrm>
              <a:off x="10117552" y="8096395"/>
              <a:ext cx="1742543" cy="2547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30006" y="8365146"/>
              <a:ext cx="2190749" cy="2190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949831" y="3399990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17917" y="3807941"/>
            <a:ext cx="1665694" cy="2373313"/>
            <a:chOff x="2781616" y="914399"/>
            <a:chExt cx="2780984" cy="3962400"/>
          </a:xfrm>
        </p:grpSpPr>
        <p:sp>
          <p:nvSpPr>
            <p:cNvPr id="7" name="Rectangle 6"/>
            <p:cNvSpPr/>
            <p:nvPr/>
          </p:nvSpPr>
          <p:spPr>
            <a:xfrm>
              <a:off x="2781616" y="914399"/>
              <a:ext cx="2771904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10846" y="3397175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95679" y="3807941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6912766" y="2698157"/>
            <a:ext cx="2395665" cy="73144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>
                <a:latin typeface="UTM Avo" panose="02040603050506020204" pitchFamily="18" charset="0"/>
              </a:rPr>
              <a:t>B. Sai</a:t>
            </a:r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2946514" y="2668549"/>
            <a:ext cx="2395665" cy="73144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>
                <a:latin typeface="UTM Avo" panose="02040603050506020204" pitchFamily="18" charset="0"/>
              </a:rPr>
              <a:t>A. Đúng</a:t>
            </a:r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252976" y="400088"/>
            <a:ext cx="7772400" cy="1614146"/>
          </a:xfrm>
          <a:prstGeom prst="roundRect">
            <a:avLst/>
          </a:prstGeom>
          <a:solidFill>
            <a:schemeClr val="bg1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2: Em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quyên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thật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tốn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thời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đồ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?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18" name="Graphic 17" descr="Constellation outline">
            <a:extLst>
              <a:ext uri="{FF2B5EF4-FFF2-40B4-BE49-F238E27FC236}">
                <a16:creationId xmlns:a16="http://schemas.microsoft.com/office/drawing/2014/main" id="{14B231C8-322C-5255-727D-8D32F480AD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73838" y="1733375"/>
            <a:ext cx="1778769" cy="1778769"/>
          </a:xfrm>
          <a:prstGeom prst="rect">
            <a:avLst/>
          </a:prstGeom>
        </p:spPr>
      </p:pic>
      <p:sp>
        <p:nvSpPr>
          <p:cNvPr id="21" name="Star: 4 Points 20">
            <a:extLst>
              <a:ext uri="{FF2B5EF4-FFF2-40B4-BE49-F238E27FC236}">
                <a16:creationId xmlns:a16="http://schemas.microsoft.com/office/drawing/2014/main" id="{2A6F2AF3-53A7-9ED1-F4B5-595E39EB1978}"/>
              </a:ext>
            </a:extLst>
          </p:cNvPr>
          <p:cNvSpPr/>
          <p:nvPr/>
        </p:nvSpPr>
        <p:spPr>
          <a:xfrm>
            <a:off x="893927" y="591973"/>
            <a:ext cx="327184" cy="369277"/>
          </a:xfrm>
          <a:prstGeom prst="star4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4 Points 21">
            <a:extLst>
              <a:ext uri="{FF2B5EF4-FFF2-40B4-BE49-F238E27FC236}">
                <a16:creationId xmlns:a16="http://schemas.microsoft.com/office/drawing/2014/main" id="{D79F8C48-142B-E796-801D-95F39E166E6D}"/>
              </a:ext>
            </a:extLst>
          </p:cNvPr>
          <p:cNvSpPr/>
          <p:nvPr/>
        </p:nvSpPr>
        <p:spPr>
          <a:xfrm>
            <a:off x="1650539" y="2810663"/>
            <a:ext cx="327184" cy="369277"/>
          </a:xfrm>
          <a:prstGeom prst="star4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4 Points 22">
            <a:extLst>
              <a:ext uri="{FF2B5EF4-FFF2-40B4-BE49-F238E27FC236}">
                <a16:creationId xmlns:a16="http://schemas.microsoft.com/office/drawing/2014/main" id="{2B2FBAC3-C645-1993-0B38-09069D6C7213}"/>
              </a:ext>
            </a:extLst>
          </p:cNvPr>
          <p:cNvSpPr/>
          <p:nvPr/>
        </p:nvSpPr>
        <p:spPr>
          <a:xfrm>
            <a:off x="10858343" y="307692"/>
            <a:ext cx="327184" cy="369277"/>
          </a:xfrm>
          <a:prstGeom prst="star4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6173B64-5612-62DE-AAB8-C7C248A2796A}"/>
              </a:ext>
            </a:extLst>
          </p:cNvPr>
          <p:cNvSpPr/>
          <p:nvPr/>
        </p:nvSpPr>
        <p:spPr>
          <a:xfrm>
            <a:off x="283372" y="1733375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EDA3A31-245C-D5B6-14C6-DE946CF4979B}"/>
              </a:ext>
            </a:extLst>
          </p:cNvPr>
          <p:cNvSpPr/>
          <p:nvPr/>
        </p:nvSpPr>
        <p:spPr>
          <a:xfrm>
            <a:off x="2092840" y="6086578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AEA815E-C14D-4FAD-F3C8-9D4911C71F9D}"/>
              </a:ext>
            </a:extLst>
          </p:cNvPr>
          <p:cNvSpPr/>
          <p:nvPr/>
        </p:nvSpPr>
        <p:spPr>
          <a:xfrm>
            <a:off x="10196700" y="3994477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60634BF-DF49-4325-F265-7D9D1313D554}"/>
              </a:ext>
            </a:extLst>
          </p:cNvPr>
          <p:cNvSpPr/>
          <p:nvPr/>
        </p:nvSpPr>
        <p:spPr>
          <a:xfrm>
            <a:off x="11499638" y="5245519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AF9C4F5-BF2E-38B9-6AD9-28A819347CD3}"/>
              </a:ext>
            </a:extLst>
          </p:cNvPr>
          <p:cNvSpPr/>
          <p:nvPr/>
        </p:nvSpPr>
        <p:spPr>
          <a:xfrm>
            <a:off x="10583710" y="6296223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105899B-4514-0FAF-BBF9-7866840824E6}"/>
              </a:ext>
            </a:extLst>
          </p:cNvPr>
          <p:cNvSpPr/>
          <p:nvPr/>
        </p:nvSpPr>
        <p:spPr>
          <a:xfrm>
            <a:off x="799364" y="4327112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9" name="Picture 2048" descr="Logo, company name&#10;&#10;Description automatically generated">
            <a:extLst>
              <a:ext uri="{FF2B5EF4-FFF2-40B4-BE49-F238E27FC236}">
                <a16:creationId xmlns:a16="http://schemas.microsoft.com/office/drawing/2014/main" id="{5AE35E11-F257-AD59-37D0-14D483F51A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" y="0"/>
            <a:ext cx="713817" cy="796588"/>
          </a:xfrm>
          <a:prstGeom prst="rect">
            <a:avLst/>
          </a:prstGeom>
        </p:spPr>
      </p:pic>
      <p:pic>
        <p:nvPicPr>
          <p:cNvPr id="2051" name="Picture 2" descr="D:\background\character\pintuajaib.gif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9B4874-88E0-C864-B596-D20C19CEDA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680" y="50444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52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>
            <a:extLst>
              <a:ext uri="{FF2B5EF4-FFF2-40B4-BE49-F238E27FC236}">
                <a16:creationId xmlns:a16="http://schemas.microsoft.com/office/drawing/2014/main" id="{FF0DB33F-6D6F-9B47-80AE-564B40442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5A541A9B-D09F-4FFC-336E-47E9B317D6C8}"/>
              </a:ext>
            </a:extLst>
          </p:cNvPr>
          <p:cNvGrpSpPr/>
          <p:nvPr/>
        </p:nvGrpSpPr>
        <p:grpSpPr>
          <a:xfrm>
            <a:off x="6277571" y="3778771"/>
            <a:ext cx="3429000" cy="2533379"/>
            <a:chOff x="6277571" y="3778771"/>
            <a:chExt cx="3429000" cy="253337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71DF64B-06BB-2BDA-137A-E32D91930395}"/>
                </a:ext>
              </a:extLst>
            </p:cNvPr>
            <p:cNvSpPr/>
            <p:nvPr/>
          </p:nvSpPr>
          <p:spPr>
            <a:xfrm>
              <a:off x="7243601" y="3778771"/>
              <a:ext cx="1666875" cy="2517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417BC77-7FAD-B0AF-44B3-025274732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571" y="3816600"/>
              <a:ext cx="3429000" cy="2495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7B49BCCC-363F-0452-8528-ACFA7C4003FD}"/>
              </a:ext>
            </a:extLst>
          </p:cNvPr>
          <p:cNvGrpSpPr/>
          <p:nvPr/>
        </p:nvGrpSpPr>
        <p:grpSpPr>
          <a:xfrm>
            <a:off x="3221769" y="3816600"/>
            <a:ext cx="1666875" cy="2517452"/>
            <a:chOff x="3221769" y="3816600"/>
            <a:chExt cx="1666875" cy="251745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1DD0A80-0FCB-A843-9CF9-1BAE24AF700A}"/>
                </a:ext>
              </a:extLst>
            </p:cNvPr>
            <p:cNvSpPr/>
            <p:nvPr/>
          </p:nvSpPr>
          <p:spPr>
            <a:xfrm>
              <a:off x="3221769" y="3816600"/>
              <a:ext cx="1666875" cy="2517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1769" y="4413575"/>
              <a:ext cx="1666875" cy="178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60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600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600"/>
            </a:p>
          </p:txBody>
        </p:sp>
      </p:grpSp>
      <p:grpSp>
        <p:nvGrpSpPr>
          <p:cNvPr id="9" name="Đúng - 9Slide.vn"/>
          <p:cNvGrpSpPr/>
          <p:nvPr/>
        </p:nvGrpSpPr>
        <p:grpSpPr>
          <a:xfrm>
            <a:off x="3260070" y="381659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60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6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6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600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6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43601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6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600"/>
            </a:p>
          </p:txBody>
        </p:sp>
      </p:grpSp>
      <p:sp>
        <p:nvSpPr>
          <p:cNvPr id="19" name="Yes - 9Slide.vn"/>
          <p:cNvSpPr txBox="1">
            <a:spLocks/>
          </p:cNvSpPr>
          <p:nvPr/>
        </p:nvSpPr>
        <p:spPr>
          <a:xfrm>
            <a:off x="2883568" y="2681612"/>
            <a:ext cx="2356715" cy="73144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latin typeface="UTM Avo" panose="02040603050506020204" pitchFamily="18" charset="0"/>
              </a:rPr>
              <a:t>A</a:t>
            </a:r>
            <a:r>
              <a:rPr lang="en-US" sz="2600">
                <a:latin typeface="UTM Avo" panose="02040603050506020204" pitchFamily="18" charset="0"/>
              </a:rPr>
              <a:t>. Đúng</a:t>
            </a:r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389909" cy="73144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latin typeface="UTM Avo" panose="02040603050506020204" pitchFamily="18" charset="0"/>
              </a:rPr>
              <a:t>B</a:t>
            </a:r>
            <a:r>
              <a:rPr lang="en-US" sz="2600">
                <a:latin typeface="UTM Avo" panose="02040603050506020204" pitchFamily="18" charset="0"/>
              </a:rPr>
              <a:t>. Sai</a:t>
            </a:r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221473" y="282964"/>
            <a:ext cx="7772400" cy="1951020"/>
          </a:xfrm>
          <a:prstGeom prst="roundRect">
            <a:avLst/>
          </a:prstGeom>
          <a:solidFill>
            <a:schemeClr val="bg1"/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3: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món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điệp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ý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giúp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ích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hoàn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khăn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?</a:t>
            </a:r>
            <a:br>
              <a:rPr lang="en-US" sz="2600" dirty="0">
                <a:latin typeface="UTM Avo" panose="02040603050506020204" pitchFamily="18" charset="0"/>
              </a:rPr>
            </a:b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5" name="Graphic 4" descr="Constellation outline">
            <a:extLst>
              <a:ext uri="{FF2B5EF4-FFF2-40B4-BE49-F238E27FC236}">
                <a16:creationId xmlns:a16="http://schemas.microsoft.com/office/drawing/2014/main" id="{CF1316F5-6BD9-9226-E25F-7E845DB1FC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73838" y="1733375"/>
            <a:ext cx="1778769" cy="1778769"/>
          </a:xfrm>
          <a:prstGeom prst="rect">
            <a:avLst/>
          </a:prstGeom>
        </p:spPr>
      </p:pic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D6160BD9-187B-2106-DFCC-798FFD284DBC}"/>
              </a:ext>
            </a:extLst>
          </p:cNvPr>
          <p:cNvSpPr/>
          <p:nvPr/>
        </p:nvSpPr>
        <p:spPr>
          <a:xfrm>
            <a:off x="893927" y="591973"/>
            <a:ext cx="327184" cy="369277"/>
          </a:xfrm>
          <a:prstGeom prst="star4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4 Points 20">
            <a:extLst>
              <a:ext uri="{FF2B5EF4-FFF2-40B4-BE49-F238E27FC236}">
                <a16:creationId xmlns:a16="http://schemas.microsoft.com/office/drawing/2014/main" id="{17EBC7A9-AED2-9715-3C43-B85D17DDC048}"/>
              </a:ext>
            </a:extLst>
          </p:cNvPr>
          <p:cNvSpPr/>
          <p:nvPr/>
        </p:nvSpPr>
        <p:spPr>
          <a:xfrm>
            <a:off x="1650539" y="2810663"/>
            <a:ext cx="327184" cy="369277"/>
          </a:xfrm>
          <a:prstGeom prst="star4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4 Points 21">
            <a:extLst>
              <a:ext uri="{FF2B5EF4-FFF2-40B4-BE49-F238E27FC236}">
                <a16:creationId xmlns:a16="http://schemas.microsoft.com/office/drawing/2014/main" id="{28CD71F1-5FC5-5755-B600-6A87968496D3}"/>
              </a:ext>
            </a:extLst>
          </p:cNvPr>
          <p:cNvSpPr/>
          <p:nvPr/>
        </p:nvSpPr>
        <p:spPr>
          <a:xfrm>
            <a:off x="10858343" y="307692"/>
            <a:ext cx="327184" cy="369277"/>
          </a:xfrm>
          <a:prstGeom prst="star4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C7B136-2558-3772-CF9A-DE826954EB22}"/>
              </a:ext>
            </a:extLst>
          </p:cNvPr>
          <p:cNvSpPr/>
          <p:nvPr/>
        </p:nvSpPr>
        <p:spPr>
          <a:xfrm>
            <a:off x="283372" y="1733375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0A4FA31-892A-6FC8-0D0B-6595714D8859}"/>
              </a:ext>
            </a:extLst>
          </p:cNvPr>
          <p:cNvSpPr/>
          <p:nvPr/>
        </p:nvSpPr>
        <p:spPr>
          <a:xfrm>
            <a:off x="2092840" y="6086578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0ED2C28-6E1D-F613-C735-98D42DC84815}"/>
              </a:ext>
            </a:extLst>
          </p:cNvPr>
          <p:cNvSpPr/>
          <p:nvPr/>
        </p:nvSpPr>
        <p:spPr>
          <a:xfrm>
            <a:off x="10196700" y="3994477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58D0C58-57DF-B073-6FAB-CDF6366D1D7C}"/>
              </a:ext>
            </a:extLst>
          </p:cNvPr>
          <p:cNvSpPr/>
          <p:nvPr/>
        </p:nvSpPr>
        <p:spPr>
          <a:xfrm>
            <a:off x="11499638" y="5245519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BE0498B-0512-8B5A-1914-0B7C056FD8AE}"/>
              </a:ext>
            </a:extLst>
          </p:cNvPr>
          <p:cNvSpPr/>
          <p:nvPr/>
        </p:nvSpPr>
        <p:spPr>
          <a:xfrm>
            <a:off x="10583710" y="6296223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A5A6355-F79E-D7ED-3E1F-5FC3A7CE13F6}"/>
              </a:ext>
            </a:extLst>
          </p:cNvPr>
          <p:cNvSpPr/>
          <p:nvPr/>
        </p:nvSpPr>
        <p:spPr>
          <a:xfrm>
            <a:off x="799364" y="4327112"/>
            <a:ext cx="189126" cy="189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1026" descr="Logo, company name&#10;&#10;Description automatically generated">
            <a:extLst>
              <a:ext uri="{FF2B5EF4-FFF2-40B4-BE49-F238E27FC236}">
                <a16:creationId xmlns:a16="http://schemas.microsoft.com/office/drawing/2014/main" id="{706A9A85-997B-28FD-12FA-FDA58D72C7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713817" cy="796588"/>
          </a:xfrm>
          <a:prstGeom prst="rect">
            <a:avLst/>
          </a:prstGeom>
        </p:spPr>
      </p:pic>
      <p:pic>
        <p:nvPicPr>
          <p:cNvPr id="1028" name="Picture 2" descr="D:\background\character\pintuajaib.gif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07AE0-0B8D-C2CA-296C-6E0C2F57F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680" y="50444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5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1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6BAED8F-A1C4-83D0-0794-E4D9921C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677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DBEB7FF-653C-1BA4-689D-E1488A5A6C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5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7177C9-798C-9126-F25D-20F221040C13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B6EDA8BA-8CEC-4429-AEDC-97567F37B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75CB29-1BD4-215D-561C-32E8834DF715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0992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66F6DA-8A26-7CA6-280E-7EA5071FF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1270642"/>
            <a:ext cx="12192000" cy="576152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3050670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B893AF2E-7AD6-7665-BD9A-E145D9605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65178">
            <a:off x="10624195" y="4565884"/>
            <a:ext cx="1892037" cy="4584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E2AACF-AD39-C4A8-D4DB-752EE0ABD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19" y="4545263"/>
            <a:ext cx="2090281" cy="2090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33B7F-16F8-302B-D0A1-6E6E8308E7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696726"/>
            <a:ext cx="1084963" cy="1084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0883B3-01E8-5841-0DAC-AE0B69C9DA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1193800"/>
            <a:ext cx="4521982" cy="4521982"/>
          </a:xfrm>
          <a:prstGeom prst="rect">
            <a:avLst/>
          </a:prstGeom>
        </p:spPr>
      </p:pic>
      <p:sp>
        <p:nvSpPr>
          <p:cNvPr id="7" name="Rounded Rectangular Callout 14">
            <a:extLst>
              <a:ext uri="{FF2B5EF4-FFF2-40B4-BE49-F238E27FC236}">
                <a16:creationId xmlns:a16="http://schemas.microsoft.com/office/drawing/2014/main" id="{6C02B414-4E03-DE3F-78F1-7E1D81DA0ABA}"/>
              </a:ext>
            </a:extLst>
          </p:cNvPr>
          <p:cNvSpPr/>
          <p:nvPr/>
        </p:nvSpPr>
        <p:spPr>
          <a:xfrm>
            <a:off x="4318000" y="1905000"/>
            <a:ext cx="5915589" cy="2794000"/>
          </a:xfrm>
          <a:prstGeom prst="wedgeRoundRectCallout">
            <a:avLst>
              <a:gd name="adj1" fmla="val -59242"/>
              <a:gd name="adj2" fmla="val 4882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160E3-4B10-9B62-A807-4E3EEEF4360A}"/>
              </a:ext>
            </a:extLst>
          </p:cNvPr>
          <p:cNvSpPr txBox="1"/>
          <p:nvPr/>
        </p:nvSpPr>
        <p:spPr>
          <a:xfrm>
            <a:off x="4499302" y="2537992"/>
            <a:ext cx="5734287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Bầu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9" name="Bầu-Và-Bí-Bé-Bào-Ngư-Official">
            <a:hlinkClick r:id="" action="ppaction://media"/>
            <a:extLst>
              <a:ext uri="{FF2B5EF4-FFF2-40B4-BE49-F238E27FC236}">
                <a16:creationId xmlns:a16="http://schemas.microsoft.com/office/drawing/2014/main" id="{DED038F8-8245-5447-8D8A-A3ABEE0D6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08281" y="46990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19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24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07480A3-0EC5-7EC5-112B-8A0F8DAFABB2}"/>
              </a:ext>
            </a:extLst>
          </p:cNvPr>
          <p:cNvSpPr txBox="1"/>
          <p:nvPr/>
        </p:nvSpPr>
        <p:spPr>
          <a:xfrm>
            <a:off x="1083076" y="1271669"/>
            <a:ext cx="9437693" cy="707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A9EB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7EFC5A46-35EE-B8D8-EED7-00E50B3797D6}"/>
              </a:ext>
            </a:extLst>
          </p:cNvPr>
          <p:cNvGrpSpPr/>
          <p:nvPr/>
        </p:nvGrpSpPr>
        <p:grpSpPr>
          <a:xfrm>
            <a:off x="2201713" y="2213558"/>
            <a:ext cx="1613604" cy="1397532"/>
            <a:chOff x="0" y="0"/>
            <a:chExt cx="3227208" cy="2795064"/>
          </a:xfrm>
        </p:grpSpPr>
        <p:grpSp>
          <p:nvGrpSpPr>
            <p:cNvPr id="4" name="Group 11">
              <a:extLst>
                <a:ext uri="{FF2B5EF4-FFF2-40B4-BE49-F238E27FC236}">
                  <a16:creationId xmlns:a16="http://schemas.microsoft.com/office/drawing/2014/main" id="{2E3EC2B6-5CCD-0517-C201-B0CCF3E5DE62}"/>
                </a:ext>
              </a:extLst>
            </p:cNvPr>
            <p:cNvGrpSpPr/>
            <p:nvPr/>
          </p:nvGrpSpPr>
          <p:grpSpPr>
            <a:xfrm>
              <a:off x="0" y="0"/>
              <a:ext cx="3227208" cy="2795064"/>
              <a:chOff x="0" y="0"/>
              <a:chExt cx="6202680" cy="5372100"/>
            </a:xfrm>
          </p:grpSpPr>
          <p:sp>
            <p:nvSpPr>
              <p:cNvPr id="8" name="Freeform 12">
                <a:extLst>
                  <a:ext uri="{FF2B5EF4-FFF2-40B4-BE49-F238E27FC236}">
                    <a16:creationId xmlns:a16="http://schemas.microsoft.com/office/drawing/2014/main" id="{87991CA7-594C-E167-3F9D-E4E624807597}"/>
                  </a:ext>
                </a:extLst>
              </p:cNvPr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4652010" y="0"/>
                    </a:lnTo>
                    <a:lnTo>
                      <a:pt x="1560830" y="0"/>
                    </a:ln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1560830" y="5372100"/>
                    </a:lnTo>
                    <a:lnTo>
                      <a:pt x="465074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3">
              <a:extLst>
                <a:ext uri="{FF2B5EF4-FFF2-40B4-BE49-F238E27FC236}">
                  <a16:creationId xmlns:a16="http://schemas.microsoft.com/office/drawing/2014/main" id="{238A896A-9F53-5ECE-F86B-9099525064F8}"/>
                </a:ext>
              </a:extLst>
            </p:cNvPr>
            <p:cNvGrpSpPr/>
            <p:nvPr/>
          </p:nvGrpSpPr>
          <p:grpSpPr>
            <a:xfrm>
              <a:off x="233879" y="195515"/>
              <a:ext cx="2759450" cy="2404033"/>
              <a:chOff x="0" y="0"/>
              <a:chExt cx="6350000" cy="5532120"/>
            </a:xfrm>
          </p:grpSpPr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0E6898AA-7E18-9EA1-7D08-E0EE02740D8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5321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32120">
                    <a:moveTo>
                      <a:pt x="4762500" y="0"/>
                    </a:moveTo>
                    <a:lnTo>
                      <a:pt x="1587500" y="0"/>
                    </a:lnTo>
                    <a:lnTo>
                      <a:pt x="0" y="2766060"/>
                    </a:lnTo>
                    <a:lnTo>
                      <a:pt x="1587500" y="5532120"/>
                    </a:lnTo>
                    <a:lnTo>
                      <a:pt x="4762500" y="5532120"/>
                    </a:lnTo>
                    <a:lnTo>
                      <a:pt x="6350000" y="2766060"/>
                    </a:lnTo>
                    <a:lnTo>
                      <a:pt x="4762500" y="0"/>
                    </a:lnTo>
                    <a:lnTo>
                      <a:pt x="4762500" y="0"/>
                    </a:lnTo>
                    <a:close/>
                    <a:moveTo>
                      <a:pt x="4676140" y="5382260"/>
                    </a:moveTo>
                    <a:lnTo>
                      <a:pt x="1673860" y="5382260"/>
                    </a:lnTo>
                    <a:lnTo>
                      <a:pt x="172720" y="2766060"/>
                    </a:lnTo>
                    <a:lnTo>
                      <a:pt x="1673860" y="149860"/>
                    </a:lnTo>
                    <a:lnTo>
                      <a:pt x="4676140" y="149860"/>
                    </a:lnTo>
                    <a:lnTo>
                      <a:pt x="6177280" y="2766060"/>
                    </a:lnTo>
                    <a:lnTo>
                      <a:pt x="4676140" y="53822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74A78FC0-8853-622D-57D4-338334BC906D}"/>
                </a:ext>
              </a:extLst>
            </p:cNvPr>
            <p:cNvSpPr txBox="1"/>
            <p:nvPr/>
          </p:nvSpPr>
          <p:spPr>
            <a:xfrm>
              <a:off x="1001396" y="855574"/>
              <a:ext cx="1224420" cy="1155318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4466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7A663A6C-5FCD-5E7B-E166-B1A1E8B3B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90716">
            <a:off x="10721732" y="1552660"/>
            <a:ext cx="1599133" cy="2232293"/>
          </a:xfrm>
          <a:prstGeom prst="rect">
            <a:avLst/>
          </a:prstGeom>
        </p:spPr>
      </p:pic>
      <p:grpSp>
        <p:nvGrpSpPr>
          <p:cNvPr id="10" name="Group 18">
            <a:extLst>
              <a:ext uri="{FF2B5EF4-FFF2-40B4-BE49-F238E27FC236}">
                <a16:creationId xmlns:a16="http://schemas.microsoft.com/office/drawing/2014/main" id="{7ACEF9E4-FE98-2A24-217A-F33C8115600E}"/>
              </a:ext>
            </a:extLst>
          </p:cNvPr>
          <p:cNvGrpSpPr/>
          <p:nvPr/>
        </p:nvGrpSpPr>
        <p:grpSpPr>
          <a:xfrm>
            <a:off x="7288731" y="2242919"/>
            <a:ext cx="1613604" cy="1397532"/>
            <a:chOff x="0" y="0"/>
            <a:chExt cx="3227208" cy="2795064"/>
          </a:xfrm>
        </p:grpSpPr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FDCC5FC8-11BB-7A4D-9D9E-1B9D70BB3A91}"/>
                </a:ext>
              </a:extLst>
            </p:cNvPr>
            <p:cNvGrpSpPr/>
            <p:nvPr/>
          </p:nvGrpSpPr>
          <p:grpSpPr>
            <a:xfrm>
              <a:off x="0" y="0"/>
              <a:ext cx="3227208" cy="2795064"/>
              <a:chOff x="0" y="0"/>
              <a:chExt cx="6202680" cy="5372100"/>
            </a:xfrm>
          </p:grpSpPr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81A12976-0519-503A-D9D8-55D9A62C97FA}"/>
                  </a:ext>
                </a:extLst>
              </p:cNvPr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4652010" y="0"/>
                    </a:lnTo>
                    <a:lnTo>
                      <a:pt x="1560830" y="0"/>
                    </a:ln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1560830" y="5372100"/>
                    </a:lnTo>
                    <a:lnTo>
                      <a:pt x="465074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21">
              <a:extLst>
                <a:ext uri="{FF2B5EF4-FFF2-40B4-BE49-F238E27FC236}">
                  <a16:creationId xmlns:a16="http://schemas.microsoft.com/office/drawing/2014/main" id="{E84BC5A3-401C-2835-C849-D148F5F9ECB6}"/>
                </a:ext>
              </a:extLst>
            </p:cNvPr>
            <p:cNvGrpSpPr/>
            <p:nvPr/>
          </p:nvGrpSpPr>
          <p:grpSpPr>
            <a:xfrm>
              <a:off x="233879" y="195515"/>
              <a:ext cx="2759450" cy="2404033"/>
              <a:chOff x="0" y="0"/>
              <a:chExt cx="6350000" cy="5532120"/>
            </a:xfrm>
          </p:grpSpPr>
          <p:sp>
            <p:nvSpPr>
              <p:cNvPr id="14" name="Freeform 22">
                <a:extLst>
                  <a:ext uri="{FF2B5EF4-FFF2-40B4-BE49-F238E27FC236}">
                    <a16:creationId xmlns:a16="http://schemas.microsoft.com/office/drawing/2014/main" id="{87116EC4-F888-9454-FBCF-22C354D9722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5321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32120">
                    <a:moveTo>
                      <a:pt x="4762500" y="0"/>
                    </a:moveTo>
                    <a:lnTo>
                      <a:pt x="1587500" y="0"/>
                    </a:lnTo>
                    <a:lnTo>
                      <a:pt x="0" y="2766060"/>
                    </a:lnTo>
                    <a:lnTo>
                      <a:pt x="1587500" y="5532120"/>
                    </a:lnTo>
                    <a:lnTo>
                      <a:pt x="4762500" y="5532120"/>
                    </a:lnTo>
                    <a:lnTo>
                      <a:pt x="6350000" y="2766060"/>
                    </a:lnTo>
                    <a:lnTo>
                      <a:pt x="4762500" y="0"/>
                    </a:lnTo>
                    <a:lnTo>
                      <a:pt x="4762500" y="0"/>
                    </a:lnTo>
                    <a:close/>
                    <a:moveTo>
                      <a:pt x="4676140" y="5382260"/>
                    </a:moveTo>
                    <a:lnTo>
                      <a:pt x="1673860" y="5382260"/>
                    </a:lnTo>
                    <a:lnTo>
                      <a:pt x="172720" y="2766060"/>
                    </a:lnTo>
                    <a:lnTo>
                      <a:pt x="1673860" y="149860"/>
                    </a:lnTo>
                    <a:lnTo>
                      <a:pt x="4676140" y="149860"/>
                    </a:lnTo>
                    <a:lnTo>
                      <a:pt x="6177280" y="2766060"/>
                    </a:lnTo>
                    <a:lnTo>
                      <a:pt x="4676140" y="53822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190B6D66-0F93-F8C4-519E-98910042111E}"/>
                </a:ext>
              </a:extLst>
            </p:cNvPr>
            <p:cNvSpPr txBox="1"/>
            <p:nvPr/>
          </p:nvSpPr>
          <p:spPr>
            <a:xfrm>
              <a:off x="1001396" y="855574"/>
              <a:ext cx="1224420" cy="1155318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4466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6" name="Picture 25">
            <a:extLst>
              <a:ext uri="{FF2B5EF4-FFF2-40B4-BE49-F238E27FC236}">
                <a16:creationId xmlns:a16="http://schemas.microsoft.com/office/drawing/2014/main" id="{D603A55C-D460-74C3-5351-661A46B85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542444">
            <a:off x="-625795" y="1481361"/>
            <a:ext cx="1804376" cy="18010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9DBFEE-A756-8BFB-9C2A-8CAF9B1BED2C}"/>
              </a:ext>
            </a:extLst>
          </p:cNvPr>
          <p:cNvSpPr txBox="1"/>
          <p:nvPr/>
        </p:nvSpPr>
        <p:spPr>
          <a:xfrm>
            <a:off x="1377154" y="3780820"/>
            <a:ext cx="3262723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Gửi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vùng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5E97B5-F9F7-842C-4F23-AE484CECC5AD}"/>
              </a:ext>
            </a:extLst>
          </p:cNvPr>
          <p:cNvSpPr txBox="1"/>
          <p:nvPr/>
        </p:nvSpPr>
        <p:spPr>
          <a:xfrm>
            <a:off x="5820857" y="3738209"/>
            <a:ext cx="474365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đỡ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8063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77571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72FC04-D40A-749B-1D2D-8B586A38BA67}"/>
              </a:ext>
            </a:extLst>
          </p:cNvPr>
          <p:cNvGrpSpPr/>
          <p:nvPr/>
        </p:nvGrpSpPr>
        <p:grpSpPr>
          <a:xfrm>
            <a:off x="5018969" y="3112220"/>
            <a:ext cx="2736543" cy="1674349"/>
            <a:chOff x="608051" y="961374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422E49C2-F788-148B-E6C7-B6FC9F82B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328252" y="1330706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3310C6-4D12-A245-0737-2AD5D1E87F8E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535975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CC0BE74-A31F-D2DB-0926-D5CABDD29A5A}"/>
              </a:ext>
            </a:extLst>
          </p:cNvPr>
          <p:cNvSpPr txBox="1"/>
          <p:nvPr/>
        </p:nvSpPr>
        <p:spPr>
          <a:xfrm>
            <a:off x="1943559" y="1531127"/>
            <a:ext cx="7750175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Tham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nối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Vòng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D85F2-45C0-F164-BBF2-1045C4D76ECD}"/>
              </a:ext>
            </a:extLst>
          </p:cNvPr>
          <p:cNvSpPr txBox="1"/>
          <p:nvPr/>
        </p:nvSpPr>
        <p:spPr>
          <a:xfrm>
            <a:off x="768124" y="2090928"/>
            <a:ext cx="10655752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món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gửi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0CEAC-0DAA-2A6D-EFAE-709BB2F76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85" y="2743200"/>
            <a:ext cx="661243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816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897389-683E-4392-1610-3E8C5EF5C081}"/>
              </a:ext>
            </a:extLst>
          </p:cNvPr>
          <p:cNvGrpSpPr/>
          <p:nvPr/>
        </p:nvGrpSpPr>
        <p:grpSpPr>
          <a:xfrm>
            <a:off x="5018969" y="3112220"/>
            <a:ext cx="2736543" cy="1674349"/>
            <a:chOff x="608051" y="961374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12191826-978E-EDF0-3F9B-4EA449F58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328252" y="1330706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2CE80F-DEFB-4B92-613B-8D6899C32BAD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13430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A276E04-A43A-382C-8929-556A28179F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 contrast="-40000"/>
            <a:alphaModFix amt="5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7643">
            <a:off x="2489122" y="1448434"/>
            <a:ext cx="7468802" cy="4769957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3A884B8-B402-12FB-85CD-20595D779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3446" y="1778614"/>
            <a:ext cx="2324351" cy="214717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E824122-FB2B-8287-057A-98C879452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57600">
            <a:off x="594662" y="4347739"/>
            <a:ext cx="1584509" cy="341757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5DE55DD5-7084-C4B1-73A9-27098CFF11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010297" y="5099782"/>
            <a:ext cx="2258014" cy="124440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B9D962C-38FF-1A3D-267F-AC9A654C81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010297" y="715490"/>
            <a:ext cx="2078189" cy="2309099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E41DB7A-1B64-6574-0807-004E5E07EE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30716">
            <a:off x="5677313" y="5298278"/>
            <a:ext cx="1327171" cy="13223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288282-F4E0-A330-EFCE-F4D6024C79D7}"/>
              </a:ext>
            </a:extLst>
          </p:cNvPr>
          <p:cNvSpPr txBox="1"/>
          <p:nvPr/>
        </p:nvSpPr>
        <p:spPr>
          <a:xfrm rot="21244592">
            <a:off x="3055250" y="1985612"/>
            <a:ext cx="5989157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điệp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09FF39-86E5-0272-6AE9-63222C9F2ECB}"/>
              </a:ext>
            </a:extLst>
          </p:cNvPr>
          <p:cNvSpPr/>
          <p:nvPr/>
        </p:nvSpPr>
        <p:spPr>
          <a:xfrm rot="21261896">
            <a:off x="3591827" y="3719965"/>
            <a:ext cx="5988453" cy="126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điệp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gửi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tới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vùng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617705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E33B610-841F-16EC-22EC-50A3F0094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2036" y="1807029"/>
            <a:ext cx="1441349" cy="1016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48E1591-BADB-173C-6D35-ECE6A233F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95969" y="606278"/>
            <a:ext cx="2624178" cy="267277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E6B8534-14EC-99C4-2A73-1B511FEAFF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82780">
            <a:off x="9312483" y="4902902"/>
            <a:ext cx="1900474" cy="1883197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ECB12D-2CDD-1AB8-8AEB-F3BFF69F9C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46507">
            <a:off x="721292" y="5520597"/>
            <a:ext cx="1498072" cy="10112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4E30FA-9BDB-08C3-63B7-D06C4751DFA3}"/>
              </a:ext>
            </a:extLst>
          </p:cNvPr>
          <p:cNvSpPr/>
          <p:nvPr/>
        </p:nvSpPr>
        <p:spPr>
          <a:xfrm>
            <a:off x="2414106" y="1942664"/>
            <a:ext cx="6821141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mảnh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đám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tim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ngôi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,...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điệp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gửi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tới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vùng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mảnh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ysClr val="windowText" lastClr="000000"/>
              </a:solidFill>
              <a:latin typeface="#9Slide01 Noi dung ngan" panose="00000600000000000000" pitchFamily="2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sz="2400" dirty="0">
              <a:solidFill>
                <a:sysClr val="windowText" lastClr="000000"/>
              </a:solidFill>
              <a:latin typeface="#9Slide01 Noi dung ngan" panose="00000600000000000000" pitchFamily="2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gửi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tới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chúc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nhắn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gửi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tới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sz="2400" i="1" dirty="0">
              <a:solidFill>
                <a:sysClr val="windowText" lastClr="000000"/>
              </a:solidFill>
              <a:latin typeface="#9Slide01 Noi dung ngan" panose="000006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40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E8BBE412-7AE0-2E40-FA7B-F92B0FC51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82388">
            <a:off x="1610012" y="1679654"/>
            <a:ext cx="2432815" cy="2255421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C1DCAAB0-C80D-DE76-1588-5FA16DFBB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68788">
            <a:off x="785565" y="2679342"/>
            <a:ext cx="1743145" cy="3759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2D6F4-06EC-BDEF-4C0D-023F7B2CB3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109" flipH="1">
            <a:off x="3952469" y="1386097"/>
            <a:ext cx="7601792" cy="49329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ED39C4-BC0F-1E35-AE39-EBD06ECC2A36}"/>
              </a:ext>
            </a:extLst>
          </p:cNvPr>
          <p:cNvSpPr/>
          <p:nvPr/>
        </p:nvSpPr>
        <p:spPr>
          <a:xfrm rot="21573369">
            <a:off x="4731418" y="2161499"/>
            <a:ext cx="6270463" cy="343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</a:t>
            </a:r>
          </a:p>
          <a:p>
            <a:pPr algn="just">
              <a:lnSpc>
                <a:spcPct val="150000"/>
              </a:lnSpc>
            </a:pP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ý: </a:t>
            </a:r>
          </a:p>
          <a:p>
            <a:pPr algn="just">
              <a:lnSpc>
                <a:spcPct val="150000"/>
              </a:lnSpc>
            </a:pP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ai? Ở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? Em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thăm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? Em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? Em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5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243</TotalTime>
  <Words>667</Words>
  <Application>Microsoft Office PowerPoint</Application>
  <PresentationFormat>Widescreen</PresentationFormat>
  <Paragraphs>67</Paragraphs>
  <Slides>32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UTM Avo</vt:lpstr>
      <vt:lpstr>Calibri</vt:lpstr>
      <vt:lpstr>#9Slide01 Noi dung ngan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Hè đến rồi ! Đi du lịch thôi !!!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lamqu</dc:creator>
  <dc:description>9Slide.vn</dc:description>
  <cp:lastModifiedBy>Vân Anh Vũ</cp:lastModifiedBy>
  <cp:revision>28</cp:revision>
  <dcterms:created xsi:type="dcterms:W3CDTF">2023-05-08T02:27:45Z</dcterms:created>
  <dcterms:modified xsi:type="dcterms:W3CDTF">2024-12-04T04:36:06Z</dcterms:modified>
  <cp:category>9Slide.vn</cp:category>
</cp:coreProperties>
</file>