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3" r:id="rId1"/>
    <p:sldMasterId id="2147483760" r:id="rId2"/>
    <p:sldMasterId id="2147483772" r:id="rId3"/>
  </p:sldMasterIdLst>
  <p:notesMasterIdLst>
    <p:notesMasterId r:id="rId23"/>
  </p:notesMasterIdLst>
  <p:sldIdLst>
    <p:sldId id="470" r:id="rId4"/>
    <p:sldId id="466" r:id="rId5"/>
    <p:sldId id="471" r:id="rId6"/>
    <p:sldId id="472" r:id="rId7"/>
    <p:sldId id="473" r:id="rId8"/>
    <p:sldId id="474" r:id="rId9"/>
    <p:sldId id="475" r:id="rId10"/>
    <p:sldId id="476" r:id="rId11"/>
    <p:sldId id="477" r:id="rId12"/>
    <p:sldId id="478" r:id="rId13"/>
    <p:sldId id="467" r:id="rId14"/>
    <p:sldId id="424" r:id="rId15"/>
    <p:sldId id="423" r:id="rId16"/>
    <p:sldId id="430" r:id="rId17"/>
    <p:sldId id="431" r:id="rId18"/>
    <p:sldId id="468" r:id="rId19"/>
    <p:sldId id="469" r:id="rId20"/>
    <p:sldId id="256" r:id="rId21"/>
    <p:sldId id="269" r:id="rId22"/>
  </p:sldIdLst>
  <p:sldSz cx="12192000" cy="6858000"/>
  <p:notesSz cx="6858000" cy="9144000"/>
  <p:embeddedFontLst>
    <p:embeddedFont>
      <p:font typeface="UTM Avo" panose="02040603050506020204" pitchFamily="18" charset="0"/>
      <p:regular r:id="rId24"/>
      <p:bold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9999"/>
    <a:srgbClr val="0000CC"/>
    <a:srgbClr val="66FF66"/>
    <a:srgbClr val="FF0066"/>
    <a:srgbClr val="FF7C80"/>
    <a:srgbClr val="0000FF"/>
    <a:srgbClr val="FF00FF"/>
    <a:srgbClr val="66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DEB4C5D-8F6D-41DF-9DA2-4819CD382B7B}"/>
              </a:ext>
            </a:extLst>
          </p:cNvPr>
          <p:cNvSpPr/>
          <p:nvPr userDrawn="1"/>
        </p:nvSpPr>
        <p:spPr>
          <a:xfrm>
            <a:off x="11280371" y="91440"/>
            <a:ext cx="1004762" cy="142147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6890111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5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1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03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65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69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23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90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9935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40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30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3968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5787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84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0181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6993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576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6063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5627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919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5383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2037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3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5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6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39" r:id="rId5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51319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8141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openxmlformats.org/officeDocument/2006/relationships/image" Target="../media/image8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microsoft.com/office/2007/relationships/hdphoto" Target="../media/hdphoto5.wdp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microsoft.com/office/2007/relationships/hdphoto" Target="../media/hdphoto1.wdp"/><Relationship Id="rId5" Type="http://schemas.microsoft.com/office/2007/relationships/hdphoto" Target="../media/hdphoto6.wdp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control" Target="../activeX/activeX3.xml"/><Relationship Id="rId7" Type="http://schemas.openxmlformats.org/officeDocument/2006/relationships/image" Target="../media/image23.png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27.png"/><Relationship Id="rId5" Type="http://schemas.openxmlformats.org/officeDocument/2006/relationships/image" Target="../media/image31.png"/><Relationship Id="rId10" Type="http://schemas.microsoft.com/office/2007/relationships/hdphoto" Target="../media/hdphoto9.wdp"/><Relationship Id="rId4" Type="http://schemas.openxmlformats.org/officeDocument/2006/relationships/image" Target="../media/image23.png"/><Relationship Id="rId9" Type="http://schemas.openxmlformats.org/officeDocument/2006/relationships/image" Target="../media/image33.png"/><Relationship Id="rId1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youtube.com/@hoc1biet10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6.jp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openxmlformats.org/officeDocument/2006/relationships/image" Target="../media/image8.gif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713244" y="1729849"/>
            <a:ext cx="10995318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10042721" y="0"/>
            <a:ext cx="1665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0717585" y="707793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A7D4D-E35E-2611-38A7-F72FC6E3C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F20F2E1-F31B-44A8-C4CA-47357207B469}"/>
              </a:ext>
            </a:extLst>
          </p:cNvPr>
          <p:cNvSpPr/>
          <p:nvPr/>
        </p:nvSpPr>
        <p:spPr>
          <a:xfrm>
            <a:off x="5926070" y="930327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873B6-0E14-437A-D6E6-E443C931A0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358" b="868"/>
          <a:stretch/>
        </p:blipFill>
        <p:spPr>
          <a:xfrm>
            <a:off x="5093405" y="7937303"/>
            <a:ext cx="2833571" cy="33589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92926A-2812-3D63-B39C-1F82AD6DBACB}"/>
              </a:ext>
            </a:extLst>
          </p:cNvPr>
          <p:cNvSpPr/>
          <p:nvPr/>
        </p:nvSpPr>
        <p:spPr>
          <a:xfrm>
            <a:off x="4119666" y="5328769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DABA22-1DB8-5378-B2A7-F76E53DF20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52294" y="3193689"/>
            <a:ext cx="2247933" cy="25674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C9EF7F-8FF1-D98A-9A3B-AB9398B0CF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8273" y="788894"/>
            <a:ext cx="1506138" cy="1532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6FA919-7880-4989-B9E6-019C4A84F6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53689">
            <a:off x="506874" y="3192273"/>
            <a:ext cx="780198" cy="1248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2EEC50-2202-21E3-DAF0-8ED26ECF30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59824">
            <a:off x="1314163" y="1790708"/>
            <a:ext cx="1186728" cy="13870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A4A95B-A87C-790C-628A-6C64F75088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42711" y="741425"/>
            <a:ext cx="951973" cy="1225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2A93498-DAF7-D4DA-F74A-4C15466ADA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53747" y="3383178"/>
            <a:ext cx="3284505" cy="158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995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0D41D84-0789-4072-AC2A-FF4FC7887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CE23DF-41A8-4F2F-9F95-248B954BF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52" y="4542458"/>
            <a:ext cx="2458976" cy="24589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EC7AB2-1226-4E30-AD6E-A6A111371CC6}"/>
              </a:ext>
            </a:extLst>
          </p:cNvPr>
          <p:cNvGrpSpPr/>
          <p:nvPr/>
        </p:nvGrpSpPr>
        <p:grpSpPr>
          <a:xfrm>
            <a:off x="798491" y="369149"/>
            <a:ext cx="10178820" cy="565272"/>
            <a:chOff x="-5089601" y="382608"/>
            <a:chExt cx="7649888" cy="59533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B3412F8-5BE2-48C2-99D4-BBD388B5E45E}"/>
                </a:ext>
              </a:extLst>
            </p:cNvPr>
            <p:cNvSpPr/>
            <p:nvPr/>
          </p:nvSpPr>
          <p:spPr>
            <a:xfrm>
              <a:off x="-5089600" y="382608"/>
              <a:ext cx="7649887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Chỉ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ra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mảnh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bìa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tứ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giác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7BB85B-917C-4360-B691-49A6F7CD4ED5}"/>
                </a:ext>
              </a:extLst>
            </p:cNvPr>
            <p:cNvSpPr/>
            <p:nvPr/>
          </p:nvSpPr>
          <p:spPr>
            <a:xfrm>
              <a:off x="-5089601" y="427196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8872A3-DE9A-4D76-B777-791A44A8E0A2}"/>
              </a:ext>
            </a:extLst>
          </p:cNvPr>
          <p:cNvSpPr/>
          <p:nvPr/>
        </p:nvSpPr>
        <p:spPr>
          <a:xfrm>
            <a:off x="1823300" y="1372532"/>
            <a:ext cx="1324947" cy="1240971"/>
          </a:xfrm>
          <a:custGeom>
            <a:avLst/>
            <a:gdLst>
              <a:gd name="connsiteX0" fmla="*/ 158621 w 1324947"/>
              <a:gd name="connsiteY0" fmla="*/ 0 h 1240971"/>
              <a:gd name="connsiteX1" fmla="*/ 1222311 w 1324947"/>
              <a:gd name="connsiteY1" fmla="*/ 541175 h 1240971"/>
              <a:gd name="connsiteX2" fmla="*/ 1324947 w 1324947"/>
              <a:gd name="connsiteY2" fmla="*/ 1184987 h 1240971"/>
              <a:gd name="connsiteX3" fmla="*/ 0 w 1324947"/>
              <a:gd name="connsiteY3" fmla="*/ 1240971 h 1240971"/>
              <a:gd name="connsiteX4" fmla="*/ 158621 w 1324947"/>
              <a:gd name="connsiteY4" fmla="*/ 0 h 12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947" h="1240971">
                <a:moveTo>
                  <a:pt x="158621" y="0"/>
                </a:moveTo>
                <a:lnTo>
                  <a:pt x="1222311" y="541175"/>
                </a:lnTo>
                <a:lnTo>
                  <a:pt x="1324947" y="1184987"/>
                </a:lnTo>
                <a:lnTo>
                  <a:pt x="0" y="1240971"/>
                </a:lnTo>
                <a:lnTo>
                  <a:pt x="15862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r>
              <a:rPr lang="en-US" sz="24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AD6BD4B-1B0A-4B79-9F82-262C2DF213AF}"/>
              </a:ext>
            </a:extLst>
          </p:cNvPr>
          <p:cNvSpPr/>
          <p:nvPr/>
        </p:nvSpPr>
        <p:spPr>
          <a:xfrm>
            <a:off x="3695208" y="3100752"/>
            <a:ext cx="1483567" cy="877077"/>
          </a:xfrm>
          <a:custGeom>
            <a:avLst/>
            <a:gdLst>
              <a:gd name="connsiteX0" fmla="*/ 0 w 1483567"/>
              <a:gd name="connsiteY0" fmla="*/ 0 h 877077"/>
              <a:gd name="connsiteX1" fmla="*/ 933061 w 1483567"/>
              <a:gd name="connsiteY1" fmla="*/ 877077 h 877077"/>
              <a:gd name="connsiteX2" fmla="*/ 1483567 w 1483567"/>
              <a:gd name="connsiteY2" fmla="*/ 233265 h 877077"/>
              <a:gd name="connsiteX3" fmla="*/ 0 w 1483567"/>
              <a:gd name="connsiteY3" fmla="*/ 0 h 8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3567" h="877077">
                <a:moveTo>
                  <a:pt x="0" y="0"/>
                </a:moveTo>
                <a:lnTo>
                  <a:pt x="933061" y="877077"/>
                </a:lnTo>
                <a:lnTo>
                  <a:pt x="1483567" y="2332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   4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55A50C-22DE-4477-BBF1-4D6C9AE20E15}"/>
              </a:ext>
            </a:extLst>
          </p:cNvPr>
          <p:cNvSpPr/>
          <p:nvPr/>
        </p:nvSpPr>
        <p:spPr>
          <a:xfrm>
            <a:off x="4815318" y="1134341"/>
            <a:ext cx="970384" cy="1623526"/>
          </a:xfrm>
          <a:custGeom>
            <a:avLst/>
            <a:gdLst>
              <a:gd name="connsiteX0" fmla="*/ 279919 w 970384"/>
              <a:gd name="connsiteY0" fmla="*/ 177281 h 1623526"/>
              <a:gd name="connsiteX1" fmla="*/ 802433 w 970384"/>
              <a:gd name="connsiteY1" fmla="*/ 0 h 1623526"/>
              <a:gd name="connsiteX2" fmla="*/ 970384 w 970384"/>
              <a:gd name="connsiteY2" fmla="*/ 1623526 h 1623526"/>
              <a:gd name="connsiteX3" fmla="*/ 0 w 970384"/>
              <a:gd name="connsiteY3" fmla="*/ 1614196 h 1623526"/>
              <a:gd name="connsiteX4" fmla="*/ 279919 w 970384"/>
              <a:gd name="connsiteY4" fmla="*/ 177281 h 162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384" h="1623526">
                <a:moveTo>
                  <a:pt x="279919" y="177281"/>
                </a:moveTo>
                <a:lnTo>
                  <a:pt x="802433" y="0"/>
                </a:lnTo>
                <a:lnTo>
                  <a:pt x="970384" y="1623526"/>
                </a:lnTo>
                <a:lnTo>
                  <a:pt x="0" y="1614196"/>
                </a:lnTo>
                <a:lnTo>
                  <a:pt x="279919" y="177281"/>
                </a:lnTo>
                <a:close/>
              </a:path>
            </a:pathLst>
          </a:cu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2F85B35-6926-434C-80D1-7EE7C525BD5D}"/>
              </a:ext>
            </a:extLst>
          </p:cNvPr>
          <p:cNvSpPr/>
          <p:nvPr/>
        </p:nvSpPr>
        <p:spPr>
          <a:xfrm>
            <a:off x="6625315" y="1674111"/>
            <a:ext cx="1782147" cy="1539551"/>
          </a:xfrm>
          <a:custGeom>
            <a:avLst/>
            <a:gdLst>
              <a:gd name="connsiteX0" fmla="*/ 345233 w 1782147"/>
              <a:gd name="connsiteY0" fmla="*/ 0 h 1539551"/>
              <a:gd name="connsiteX1" fmla="*/ 0 w 1782147"/>
              <a:gd name="connsiteY1" fmla="*/ 877077 h 1539551"/>
              <a:gd name="connsiteX2" fmla="*/ 1324947 w 1782147"/>
              <a:gd name="connsiteY2" fmla="*/ 1539551 h 1539551"/>
              <a:gd name="connsiteX3" fmla="*/ 1782147 w 1782147"/>
              <a:gd name="connsiteY3" fmla="*/ 233265 h 1539551"/>
              <a:gd name="connsiteX4" fmla="*/ 345233 w 1782147"/>
              <a:gd name="connsiteY4" fmla="*/ 0 h 153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147" h="1539551">
                <a:moveTo>
                  <a:pt x="345233" y="0"/>
                </a:moveTo>
                <a:lnTo>
                  <a:pt x="0" y="877077"/>
                </a:lnTo>
                <a:lnTo>
                  <a:pt x="1324947" y="1539551"/>
                </a:lnTo>
                <a:lnTo>
                  <a:pt x="1782147" y="233265"/>
                </a:lnTo>
                <a:lnTo>
                  <a:pt x="34523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4C6752F-B6EE-4EAF-880A-EECB95BEAA79}"/>
              </a:ext>
            </a:extLst>
          </p:cNvPr>
          <p:cNvSpPr/>
          <p:nvPr/>
        </p:nvSpPr>
        <p:spPr>
          <a:xfrm>
            <a:off x="8841909" y="1592737"/>
            <a:ext cx="858416" cy="1166327"/>
          </a:xfrm>
          <a:custGeom>
            <a:avLst/>
            <a:gdLst>
              <a:gd name="connsiteX0" fmla="*/ 410547 w 858416"/>
              <a:gd name="connsiteY0" fmla="*/ 0 h 1166327"/>
              <a:gd name="connsiteX1" fmla="*/ 0 w 858416"/>
              <a:gd name="connsiteY1" fmla="*/ 1166327 h 1166327"/>
              <a:gd name="connsiteX2" fmla="*/ 858416 w 858416"/>
              <a:gd name="connsiteY2" fmla="*/ 961054 h 1166327"/>
              <a:gd name="connsiteX3" fmla="*/ 410547 w 858416"/>
              <a:gd name="connsiteY3" fmla="*/ 0 h 116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416" h="1166327">
                <a:moveTo>
                  <a:pt x="410547" y="0"/>
                </a:moveTo>
                <a:lnTo>
                  <a:pt x="0" y="1166327"/>
                </a:lnTo>
                <a:lnTo>
                  <a:pt x="858416" y="961054"/>
                </a:lnTo>
                <a:lnTo>
                  <a:pt x="41054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r>
              <a:rPr lang="en-US" sz="2400" b="1" dirty="0"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18F07BA-272A-4CB2-8137-9F00D7C83756}"/>
              </a:ext>
            </a:extLst>
          </p:cNvPr>
          <p:cNvSpPr/>
          <p:nvPr/>
        </p:nvSpPr>
        <p:spPr>
          <a:xfrm>
            <a:off x="9423180" y="2866769"/>
            <a:ext cx="1660849" cy="1343608"/>
          </a:xfrm>
          <a:custGeom>
            <a:avLst/>
            <a:gdLst>
              <a:gd name="connsiteX0" fmla="*/ 0 w 1660849"/>
              <a:gd name="connsiteY0" fmla="*/ 513183 h 1343608"/>
              <a:gd name="connsiteX1" fmla="*/ 839755 w 1660849"/>
              <a:gd name="connsiteY1" fmla="*/ 0 h 1343608"/>
              <a:gd name="connsiteX2" fmla="*/ 1660849 w 1660849"/>
              <a:gd name="connsiteY2" fmla="*/ 503853 h 1343608"/>
              <a:gd name="connsiteX3" fmla="*/ 1362269 w 1660849"/>
              <a:gd name="connsiteY3" fmla="*/ 1343608 h 1343608"/>
              <a:gd name="connsiteX4" fmla="*/ 298580 w 1660849"/>
              <a:gd name="connsiteY4" fmla="*/ 1343608 h 1343608"/>
              <a:gd name="connsiteX5" fmla="*/ 0 w 1660849"/>
              <a:gd name="connsiteY5" fmla="*/ 513183 h 134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0849" h="1343608">
                <a:moveTo>
                  <a:pt x="0" y="513183"/>
                </a:moveTo>
                <a:lnTo>
                  <a:pt x="839755" y="0"/>
                </a:lnTo>
                <a:lnTo>
                  <a:pt x="1660849" y="503853"/>
                </a:lnTo>
                <a:lnTo>
                  <a:pt x="1362269" y="1343608"/>
                </a:lnTo>
                <a:lnTo>
                  <a:pt x="298580" y="1343608"/>
                </a:lnTo>
                <a:lnTo>
                  <a:pt x="0" y="513183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6B39B43-F242-468D-9812-47A3E7E49B1A}"/>
              </a:ext>
            </a:extLst>
          </p:cNvPr>
          <p:cNvSpPr/>
          <p:nvPr/>
        </p:nvSpPr>
        <p:spPr>
          <a:xfrm>
            <a:off x="8018631" y="4126545"/>
            <a:ext cx="1184988" cy="1436914"/>
          </a:xfrm>
          <a:custGeom>
            <a:avLst/>
            <a:gdLst>
              <a:gd name="connsiteX0" fmla="*/ 0 w 1184988"/>
              <a:gd name="connsiteY0" fmla="*/ 578498 h 1436914"/>
              <a:gd name="connsiteX1" fmla="*/ 559837 w 1184988"/>
              <a:gd name="connsiteY1" fmla="*/ 0 h 1436914"/>
              <a:gd name="connsiteX2" fmla="*/ 1184988 w 1184988"/>
              <a:gd name="connsiteY2" fmla="*/ 522514 h 1436914"/>
              <a:gd name="connsiteX3" fmla="*/ 419878 w 1184988"/>
              <a:gd name="connsiteY3" fmla="*/ 1436914 h 1436914"/>
              <a:gd name="connsiteX4" fmla="*/ 0 w 1184988"/>
              <a:gd name="connsiteY4" fmla="*/ 578498 h 14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988" h="1436914">
                <a:moveTo>
                  <a:pt x="0" y="578498"/>
                </a:moveTo>
                <a:lnTo>
                  <a:pt x="559837" y="0"/>
                </a:lnTo>
                <a:lnTo>
                  <a:pt x="1184988" y="522514"/>
                </a:lnTo>
                <a:lnTo>
                  <a:pt x="419878" y="1436914"/>
                </a:lnTo>
                <a:lnTo>
                  <a:pt x="0" y="57849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8FEC85B-7B74-4D31-B281-FD2260DD1A7A}"/>
              </a:ext>
            </a:extLst>
          </p:cNvPr>
          <p:cNvSpPr/>
          <p:nvPr/>
        </p:nvSpPr>
        <p:spPr>
          <a:xfrm>
            <a:off x="6259557" y="3714281"/>
            <a:ext cx="1240971" cy="1035698"/>
          </a:xfrm>
          <a:custGeom>
            <a:avLst/>
            <a:gdLst>
              <a:gd name="connsiteX0" fmla="*/ 0 w 1240971"/>
              <a:gd name="connsiteY0" fmla="*/ 0 h 1035698"/>
              <a:gd name="connsiteX1" fmla="*/ 1240971 w 1240971"/>
              <a:gd name="connsiteY1" fmla="*/ 307910 h 1035698"/>
              <a:gd name="connsiteX2" fmla="*/ 1026367 w 1240971"/>
              <a:gd name="connsiteY2" fmla="*/ 1035698 h 1035698"/>
              <a:gd name="connsiteX3" fmla="*/ 158620 w 1240971"/>
              <a:gd name="connsiteY3" fmla="*/ 979714 h 1035698"/>
              <a:gd name="connsiteX4" fmla="*/ 0 w 1240971"/>
              <a:gd name="connsiteY4" fmla="*/ 0 h 103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971" h="1035698">
                <a:moveTo>
                  <a:pt x="0" y="0"/>
                </a:moveTo>
                <a:lnTo>
                  <a:pt x="1240971" y="307910"/>
                </a:lnTo>
                <a:lnTo>
                  <a:pt x="1026367" y="1035698"/>
                </a:lnTo>
                <a:lnTo>
                  <a:pt x="158620" y="979714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E322C3B-6D5F-4714-AC0C-F83A3572D82E}"/>
              </a:ext>
            </a:extLst>
          </p:cNvPr>
          <p:cNvSpPr/>
          <p:nvPr/>
        </p:nvSpPr>
        <p:spPr>
          <a:xfrm>
            <a:off x="5178775" y="4873783"/>
            <a:ext cx="1418253" cy="1101013"/>
          </a:xfrm>
          <a:custGeom>
            <a:avLst/>
            <a:gdLst>
              <a:gd name="connsiteX0" fmla="*/ 830425 w 1418253"/>
              <a:gd name="connsiteY0" fmla="*/ 0 h 1101013"/>
              <a:gd name="connsiteX1" fmla="*/ 1418253 w 1418253"/>
              <a:gd name="connsiteY1" fmla="*/ 1101013 h 1101013"/>
              <a:gd name="connsiteX2" fmla="*/ 0 w 1418253"/>
              <a:gd name="connsiteY2" fmla="*/ 1101013 h 1101013"/>
              <a:gd name="connsiteX3" fmla="*/ 830425 w 1418253"/>
              <a:gd name="connsiteY3" fmla="*/ 0 h 110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253" h="1101013">
                <a:moveTo>
                  <a:pt x="830425" y="0"/>
                </a:moveTo>
                <a:lnTo>
                  <a:pt x="1418253" y="1101013"/>
                </a:lnTo>
                <a:lnTo>
                  <a:pt x="0" y="1101013"/>
                </a:lnTo>
                <a:lnTo>
                  <a:pt x="83042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r>
              <a:rPr lang="en-US" sz="24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F149F8-BFEE-4D0E-86C8-E91B1C1E2312}"/>
              </a:ext>
            </a:extLst>
          </p:cNvPr>
          <p:cNvSpPr/>
          <p:nvPr/>
        </p:nvSpPr>
        <p:spPr>
          <a:xfrm>
            <a:off x="1485422" y="3476011"/>
            <a:ext cx="1129004" cy="1203649"/>
          </a:xfrm>
          <a:custGeom>
            <a:avLst/>
            <a:gdLst>
              <a:gd name="connsiteX0" fmla="*/ 0 w 1129004"/>
              <a:gd name="connsiteY0" fmla="*/ 195943 h 1203649"/>
              <a:gd name="connsiteX1" fmla="*/ 139959 w 1129004"/>
              <a:gd name="connsiteY1" fmla="*/ 1203649 h 1203649"/>
              <a:gd name="connsiteX2" fmla="*/ 1129004 w 1129004"/>
              <a:gd name="connsiteY2" fmla="*/ 0 h 1203649"/>
              <a:gd name="connsiteX3" fmla="*/ 0 w 1129004"/>
              <a:gd name="connsiteY3" fmla="*/ 195943 h 12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004" h="1203649">
                <a:moveTo>
                  <a:pt x="0" y="195943"/>
                </a:moveTo>
                <a:lnTo>
                  <a:pt x="139959" y="1203649"/>
                </a:lnTo>
                <a:lnTo>
                  <a:pt x="1129004" y="0"/>
                </a:lnTo>
                <a:lnTo>
                  <a:pt x="0" y="195943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UTM Avo" panose="02040603050506020204" pitchFamily="18" charset="0"/>
              </a:rPr>
              <a:t>  2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6D2E588-50A1-4C8D-80AB-DA3F565B6134}"/>
              </a:ext>
            </a:extLst>
          </p:cNvPr>
          <p:cNvSpPr/>
          <p:nvPr/>
        </p:nvSpPr>
        <p:spPr>
          <a:xfrm>
            <a:off x="2575724" y="4320714"/>
            <a:ext cx="1950098" cy="1455575"/>
          </a:xfrm>
          <a:custGeom>
            <a:avLst/>
            <a:gdLst>
              <a:gd name="connsiteX0" fmla="*/ 270588 w 1950098"/>
              <a:gd name="connsiteY0" fmla="*/ 83975 h 1455575"/>
              <a:gd name="connsiteX1" fmla="*/ 1371600 w 1950098"/>
              <a:gd name="connsiteY1" fmla="*/ 0 h 1455575"/>
              <a:gd name="connsiteX2" fmla="*/ 1950098 w 1950098"/>
              <a:gd name="connsiteY2" fmla="*/ 522514 h 1455575"/>
              <a:gd name="connsiteX3" fmla="*/ 877078 w 1950098"/>
              <a:gd name="connsiteY3" fmla="*/ 1455575 h 1455575"/>
              <a:gd name="connsiteX4" fmla="*/ 0 w 1950098"/>
              <a:gd name="connsiteY4" fmla="*/ 998375 h 1455575"/>
              <a:gd name="connsiteX5" fmla="*/ 270588 w 1950098"/>
              <a:gd name="connsiteY5" fmla="*/ 83975 h 14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0098" h="1455575">
                <a:moveTo>
                  <a:pt x="270588" y="83975"/>
                </a:moveTo>
                <a:lnTo>
                  <a:pt x="1371600" y="0"/>
                </a:lnTo>
                <a:lnTo>
                  <a:pt x="1950098" y="522514"/>
                </a:lnTo>
                <a:lnTo>
                  <a:pt x="877078" y="1455575"/>
                </a:lnTo>
                <a:lnTo>
                  <a:pt x="0" y="998375"/>
                </a:lnTo>
                <a:lnTo>
                  <a:pt x="270588" y="83975"/>
                </a:lnTo>
                <a:close/>
              </a:path>
            </a:pathLst>
          </a:custGeom>
          <a:solidFill>
            <a:srgbClr val="FF7C8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689BC6-5126-4FC6-B42A-2B874F1E52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976523" y="1875474"/>
            <a:ext cx="745010" cy="7010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3C5F77-D4C8-44CB-B6EF-914BE6EFA1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4148355" y="1726775"/>
            <a:ext cx="745010" cy="7010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BC6DB6B-2269-46EE-B05C-BEF8C8B8BF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6116575" y="1554426"/>
            <a:ext cx="745010" cy="7010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117CFE-AF44-4342-B7F9-0E713EE2FC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5484264" y="3901559"/>
            <a:ext cx="745010" cy="7010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D07B2FD-C5D5-4405-8EB3-C81315FF63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8678170" y="5152041"/>
            <a:ext cx="745010" cy="7010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26CF509-C19E-4741-B41D-16D3B7E76C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926713" y="3774323"/>
            <a:ext cx="568229" cy="5597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9FEFE8-15D5-4A65-8C83-DCCCF5518D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3389719" y="3309653"/>
            <a:ext cx="568229" cy="5597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9C2F56D-FE48-4695-B1D5-376647193E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2149729" y="4621531"/>
            <a:ext cx="568229" cy="5597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BC4BC5B-156C-48EF-B972-B291C6E793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9540602" y="1539023"/>
            <a:ext cx="568229" cy="5597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F2235F-8464-44A7-84BA-DADE63D3F2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8905077" y="3100752"/>
            <a:ext cx="568229" cy="5597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AC15486-0272-4DDE-9E56-3C9BFDE2FE0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4655460" y="5389237"/>
            <a:ext cx="568229" cy="5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BDD600E-DCA3-4DC3-8065-84BB386CC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9"/>
            <a:ext cx="12192000" cy="643732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6574B83-27F4-4296-91FD-E296C49FB135}"/>
              </a:ext>
            </a:extLst>
          </p:cNvPr>
          <p:cNvGrpSpPr/>
          <p:nvPr/>
        </p:nvGrpSpPr>
        <p:grpSpPr>
          <a:xfrm>
            <a:off x="864066" y="277224"/>
            <a:ext cx="9489609" cy="827192"/>
            <a:chOff x="-5089599" y="382608"/>
            <a:chExt cx="6687867" cy="87118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A4AE8C6-BB57-4782-B19C-93097115089F}"/>
                </a:ext>
              </a:extLst>
            </p:cNvPr>
            <p:cNvSpPr/>
            <p:nvPr/>
          </p:nvSpPr>
          <p:spPr>
            <a:xfrm>
              <a:off x="-5089599" y="382608"/>
              <a:ext cx="6687867" cy="87118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tên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ba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điểm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(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thước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FED2A8-38A5-4288-A831-DF59971095AC}"/>
                </a:ext>
              </a:extLst>
            </p:cNvPr>
            <p:cNvSpPr/>
            <p:nvPr/>
          </p:nvSpPr>
          <p:spPr>
            <a:xfrm>
              <a:off x="-5020704" y="579409"/>
              <a:ext cx="339338" cy="49314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BB7AB965-7F89-46E4-81FF-9CAF351444DC}"/>
              </a:ext>
            </a:extLst>
          </p:cNvPr>
          <p:cNvSpPr/>
          <p:nvPr/>
        </p:nvSpPr>
        <p:spPr>
          <a:xfrm>
            <a:off x="4800761" y="2119031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C97413-43F0-4EE4-B632-B8F0F905F4ED}"/>
              </a:ext>
            </a:extLst>
          </p:cNvPr>
          <p:cNvSpPr/>
          <p:nvPr/>
        </p:nvSpPr>
        <p:spPr>
          <a:xfrm>
            <a:off x="3724436" y="3406397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4437CD-1053-450E-B84A-2A6391A47820}"/>
              </a:ext>
            </a:extLst>
          </p:cNvPr>
          <p:cNvSpPr/>
          <p:nvPr/>
        </p:nvSpPr>
        <p:spPr>
          <a:xfrm>
            <a:off x="2714786" y="4608038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6EFC9F-EF80-4E79-B971-27066114C6ED}"/>
              </a:ext>
            </a:extLst>
          </p:cNvPr>
          <p:cNvSpPr/>
          <p:nvPr/>
        </p:nvSpPr>
        <p:spPr>
          <a:xfrm>
            <a:off x="5158159" y="3841042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782300-C91E-4C49-B546-8FD0C2A0C5B6}"/>
              </a:ext>
            </a:extLst>
          </p:cNvPr>
          <p:cNvSpPr/>
          <p:nvPr/>
        </p:nvSpPr>
        <p:spPr>
          <a:xfrm>
            <a:off x="5347715" y="4639280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8BC9A8-599D-4148-BF49-0CEE0B24542B}"/>
              </a:ext>
            </a:extLst>
          </p:cNvPr>
          <p:cNvSpPr/>
          <p:nvPr/>
        </p:nvSpPr>
        <p:spPr>
          <a:xfrm>
            <a:off x="7917023" y="4629755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685B4-63DF-4C25-A187-8F302ADEA049}"/>
              </a:ext>
            </a:extLst>
          </p:cNvPr>
          <p:cNvSpPr txBox="1"/>
          <p:nvPr/>
        </p:nvSpPr>
        <p:spPr>
          <a:xfrm>
            <a:off x="4647311" y="1707658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0369-DE3B-4ED4-AC67-47C368394243}"/>
              </a:ext>
            </a:extLst>
          </p:cNvPr>
          <p:cNvSpPr txBox="1"/>
          <p:nvPr/>
        </p:nvSpPr>
        <p:spPr>
          <a:xfrm>
            <a:off x="2443006" y="4654621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155D0D-4638-4F8C-8F8B-B14AE7C848B2}"/>
              </a:ext>
            </a:extLst>
          </p:cNvPr>
          <p:cNvSpPr txBox="1"/>
          <p:nvPr/>
        </p:nvSpPr>
        <p:spPr>
          <a:xfrm>
            <a:off x="5266180" y="468957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A2465A-CABB-43DB-BCF9-022EE6ADF9D0}"/>
              </a:ext>
            </a:extLst>
          </p:cNvPr>
          <p:cNvSpPr txBox="1"/>
          <p:nvPr/>
        </p:nvSpPr>
        <p:spPr>
          <a:xfrm>
            <a:off x="3376809" y="3045316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E5C33B-2192-4446-949E-082D8EAF5D94}"/>
              </a:ext>
            </a:extLst>
          </p:cNvPr>
          <p:cNvSpPr txBox="1"/>
          <p:nvPr/>
        </p:nvSpPr>
        <p:spPr>
          <a:xfrm>
            <a:off x="5208451" y="3453934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E7283B-86EE-406B-A9F3-7CB4D18B01A2}"/>
              </a:ext>
            </a:extLst>
          </p:cNvPr>
          <p:cNvSpPr txBox="1"/>
          <p:nvPr/>
        </p:nvSpPr>
        <p:spPr>
          <a:xfrm>
            <a:off x="7798525" y="4665479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1D364B7-37A6-4CBF-A695-8501A8D36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3050" y="4522873"/>
            <a:ext cx="7543800" cy="98295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BF6097-5B74-4DC6-AB2B-CFA9EFD8E6E4}"/>
              </a:ext>
            </a:extLst>
          </p:cNvPr>
          <p:cNvCxnSpPr>
            <a:cxnSpLocks/>
          </p:cNvCxnSpPr>
          <p:nvPr/>
        </p:nvCxnSpPr>
        <p:spPr>
          <a:xfrm>
            <a:off x="2443006" y="4680047"/>
            <a:ext cx="6034244" cy="95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0D845A9-5E25-4B9E-87F4-C809DE123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5966" y="4866814"/>
            <a:ext cx="1349501" cy="18818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1523DE-D6F4-4B21-92B9-A057B9D02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0635" y="4400168"/>
            <a:ext cx="1690908" cy="1502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A3B0B5F-DC59-4456-AAD8-C27DAB673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2422762" y="3908690"/>
            <a:ext cx="6663592" cy="98295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2781915-F4F4-41E0-B196-4B830C19D6F3}"/>
              </a:ext>
            </a:extLst>
          </p:cNvPr>
          <p:cNvCxnSpPr>
            <a:cxnSpLocks/>
          </p:cNvCxnSpPr>
          <p:nvPr/>
        </p:nvCxnSpPr>
        <p:spPr>
          <a:xfrm>
            <a:off x="3298946" y="3338389"/>
            <a:ext cx="5511679" cy="157871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6A0D01B-3633-409C-9D33-C9C180AA8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2851367" y="3507525"/>
            <a:ext cx="1384306" cy="18818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4A93C7D-D75F-4C2C-A013-22804E49C0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3136342" y="3228941"/>
            <a:ext cx="1734519" cy="15021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3E8DC59-777B-4AE3-B48B-F7301A22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1095651" y="2863320"/>
            <a:ext cx="6496050" cy="982956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F31E244-9544-40B4-BB28-20E12FCEE02D}"/>
              </a:ext>
            </a:extLst>
          </p:cNvPr>
          <p:cNvCxnSpPr>
            <a:cxnSpLocks/>
          </p:cNvCxnSpPr>
          <p:nvPr/>
        </p:nvCxnSpPr>
        <p:spPr>
          <a:xfrm flipV="1">
            <a:off x="1990725" y="1584618"/>
            <a:ext cx="3322606" cy="40654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0F70E558-EFB2-4569-AEE4-171477D04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3207004" y="4157035"/>
            <a:ext cx="1349501" cy="188180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4BE6334-688D-453F-AD27-C7E6853F6A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2026977" y="4493059"/>
            <a:ext cx="1690908" cy="15021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658C1AF-659B-4C09-9E9A-42C01D2F3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2279400" y="3209481"/>
            <a:ext cx="6496050" cy="982956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A8EB37E-4C8B-4054-B607-2EE1991EF738}"/>
              </a:ext>
            </a:extLst>
          </p:cNvPr>
          <p:cNvCxnSpPr>
            <a:cxnSpLocks/>
          </p:cNvCxnSpPr>
          <p:nvPr/>
        </p:nvCxnSpPr>
        <p:spPr>
          <a:xfrm flipH="1" flipV="1">
            <a:off x="4775216" y="1632882"/>
            <a:ext cx="839013" cy="426942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3C8A3C09-9E61-43E9-BB1E-946DD13D0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6097887" y="4873693"/>
            <a:ext cx="1349501" cy="188180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A09022F-D698-4F57-8A1B-0EE0219DC0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5054688" y="4237487"/>
            <a:ext cx="1690908" cy="1502137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E4A203B4-04CB-45D3-8EC4-627114CEA49E}"/>
              </a:ext>
            </a:extLst>
          </p:cNvPr>
          <p:cNvSpPr/>
          <p:nvPr/>
        </p:nvSpPr>
        <p:spPr>
          <a:xfrm>
            <a:off x="6072463" y="1601293"/>
            <a:ext cx="4894729" cy="2223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bộ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hàng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B, C, D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O, E, D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B, O, A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A, E, C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259B7383-0CDE-47F3-8732-50E8213496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744810" y="2328777"/>
            <a:ext cx="1647123" cy="188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47566 -0.00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44283 0.230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26575 -0.5803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2902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822 -0.59513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29769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F47D8726-BECD-42BC-B9C8-25B0F8985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83" y="-17658"/>
            <a:ext cx="12192000" cy="643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D8ADE9-E77E-4FEE-8761-6D11F3E5097C}"/>
              </a:ext>
            </a:extLst>
          </p:cNvPr>
          <p:cNvCxnSpPr/>
          <p:nvPr/>
        </p:nvCxnSpPr>
        <p:spPr>
          <a:xfrm>
            <a:off x="2552700" y="2790136"/>
            <a:ext cx="0" cy="31501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0DBBFD9-D04F-46F2-BD1F-A1AD5A475E68}"/>
              </a:ext>
            </a:extLst>
          </p:cNvPr>
          <p:cNvCxnSpPr>
            <a:cxnSpLocks/>
          </p:cNvCxnSpPr>
          <p:nvPr/>
        </p:nvCxnSpPr>
        <p:spPr>
          <a:xfrm>
            <a:off x="5057775" y="2341136"/>
            <a:ext cx="581656" cy="2664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446DB17-325C-469D-8300-4DC042E96986}"/>
              </a:ext>
            </a:extLst>
          </p:cNvPr>
          <p:cNvCxnSpPr>
            <a:cxnSpLocks/>
          </p:cNvCxnSpPr>
          <p:nvPr/>
        </p:nvCxnSpPr>
        <p:spPr>
          <a:xfrm>
            <a:off x="8595480" y="1523715"/>
            <a:ext cx="0" cy="31050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9B1CBB91-93EA-468D-A73D-C457932E6FB5}"/>
              </a:ext>
            </a:extLst>
          </p:cNvPr>
          <p:cNvSpPr/>
          <p:nvPr/>
        </p:nvSpPr>
        <p:spPr>
          <a:xfrm>
            <a:off x="5593537" y="2268192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7574CEFA-5A56-45FF-9388-D6F1D212D793}"/>
              </a:ext>
            </a:extLst>
          </p:cNvPr>
          <p:cNvSpPr/>
          <p:nvPr/>
        </p:nvSpPr>
        <p:spPr>
          <a:xfrm>
            <a:off x="8307802" y="1755274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B0195E-0B1D-4C5D-9C99-0F2DDFAF2DDF}"/>
              </a:ext>
            </a:extLst>
          </p:cNvPr>
          <p:cNvSpPr/>
          <p:nvPr/>
        </p:nvSpPr>
        <p:spPr>
          <a:xfrm>
            <a:off x="2260403" y="2293126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5" y="4736592"/>
            <a:ext cx="2227733" cy="222773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AEF8F5C5-5249-4770-A19C-43C708889FC8}"/>
              </a:ext>
            </a:extLst>
          </p:cNvPr>
          <p:cNvGrpSpPr/>
          <p:nvPr/>
        </p:nvGrpSpPr>
        <p:grpSpPr>
          <a:xfrm>
            <a:off x="1306000" y="387249"/>
            <a:ext cx="9459113" cy="682093"/>
            <a:chOff x="-5089601" y="382608"/>
            <a:chExt cx="7087149" cy="595335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71D27231-00FE-47F7-9F6F-C20F37464E31}"/>
                </a:ext>
              </a:extLst>
            </p:cNvPr>
            <p:cNvSpPr/>
            <p:nvPr/>
          </p:nvSpPr>
          <p:spPr>
            <a:xfrm>
              <a:off x="-5089600" y="382608"/>
              <a:ext cx="7087148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a.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độ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dài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gấp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khúc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ABCD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F6B976D-499E-4006-A353-25BD828B6DB2}"/>
                </a:ext>
              </a:extLst>
            </p:cNvPr>
            <p:cNvSpPr/>
            <p:nvPr/>
          </p:nvSpPr>
          <p:spPr>
            <a:xfrm>
              <a:off x="-5089601" y="427196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111188-1041-4A83-8EDC-467D41F857B1}"/>
              </a:ext>
            </a:extLst>
          </p:cNvPr>
          <p:cNvGrpSpPr/>
          <p:nvPr/>
        </p:nvGrpSpPr>
        <p:grpSpPr>
          <a:xfrm>
            <a:off x="1540383" y="1485615"/>
            <a:ext cx="8689467" cy="1669827"/>
            <a:chOff x="1540383" y="1485615"/>
            <a:chExt cx="8689467" cy="166982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95D2FC4-E9E0-438B-A566-A1BAE725219A}"/>
                </a:ext>
              </a:extLst>
            </p:cNvPr>
            <p:cNvSpPr/>
            <p:nvPr/>
          </p:nvSpPr>
          <p:spPr>
            <a:xfrm>
              <a:off x="1590675" y="1533525"/>
              <a:ext cx="8601075" cy="1571625"/>
            </a:xfrm>
            <a:custGeom>
              <a:avLst/>
              <a:gdLst>
                <a:gd name="connsiteX0" fmla="*/ 0 w 8601075"/>
                <a:gd name="connsiteY0" fmla="*/ 1571625 h 1571625"/>
                <a:gd name="connsiteX1" fmla="*/ 2295525 w 8601075"/>
                <a:gd name="connsiteY1" fmla="*/ 1571625 h 1571625"/>
                <a:gd name="connsiteX2" fmla="*/ 4638675 w 8601075"/>
                <a:gd name="connsiteY2" fmla="*/ 0 h 1571625"/>
                <a:gd name="connsiteX3" fmla="*/ 8591550 w 8601075"/>
                <a:gd name="connsiteY3" fmla="*/ 28575 h 1571625"/>
                <a:gd name="connsiteX4" fmla="*/ 8601075 w 8601075"/>
                <a:gd name="connsiteY4" fmla="*/ 28575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1075" h="1571625">
                  <a:moveTo>
                    <a:pt x="0" y="1571625"/>
                  </a:moveTo>
                  <a:lnTo>
                    <a:pt x="2295525" y="1571625"/>
                  </a:lnTo>
                  <a:lnTo>
                    <a:pt x="4638675" y="0"/>
                  </a:lnTo>
                  <a:lnTo>
                    <a:pt x="8591550" y="28575"/>
                  </a:lnTo>
                  <a:lnTo>
                    <a:pt x="8601075" y="28575"/>
                  </a:ln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69BF4C5-915E-4BCF-882B-32EA9C40B745}"/>
                </a:ext>
              </a:extLst>
            </p:cNvPr>
            <p:cNvSpPr/>
            <p:nvPr/>
          </p:nvSpPr>
          <p:spPr>
            <a:xfrm>
              <a:off x="1540383" y="3054858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EFB9403-6625-4373-A9FF-747CCD4B87A9}"/>
                </a:ext>
              </a:extLst>
            </p:cNvPr>
            <p:cNvSpPr/>
            <p:nvPr/>
          </p:nvSpPr>
          <p:spPr>
            <a:xfrm>
              <a:off x="3826383" y="3054858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558200C-2AF9-4D9C-9740-B03EBF1EBC0A}"/>
                </a:ext>
              </a:extLst>
            </p:cNvPr>
            <p:cNvSpPr/>
            <p:nvPr/>
          </p:nvSpPr>
          <p:spPr>
            <a:xfrm>
              <a:off x="6188583" y="1485615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25A88-0074-4D1F-AFDC-504EC0ABFE68}"/>
                </a:ext>
              </a:extLst>
            </p:cNvPr>
            <p:cNvSpPr/>
            <p:nvPr/>
          </p:nvSpPr>
          <p:spPr>
            <a:xfrm>
              <a:off x="10129266" y="1510537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FF36C4B-6272-422F-9C89-E74FF86BC881}"/>
              </a:ext>
            </a:extLst>
          </p:cNvPr>
          <p:cNvSpPr txBox="1"/>
          <p:nvPr/>
        </p:nvSpPr>
        <p:spPr>
          <a:xfrm>
            <a:off x="1433712" y="2599532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ED17B49-CFDC-44AE-99AE-54EB7683B7B5}"/>
              </a:ext>
            </a:extLst>
          </p:cNvPr>
          <p:cNvSpPr txBox="1"/>
          <p:nvPr/>
        </p:nvSpPr>
        <p:spPr>
          <a:xfrm>
            <a:off x="3605236" y="2630309"/>
            <a:ext cx="478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629EC14-BC92-4741-BC5B-74A9654DB269}"/>
              </a:ext>
            </a:extLst>
          </p:cNvPr>
          <p:cNvSpPr txBox="1"/>
          <p:nvPr/>
        </p:nvSpPr>
        <p:spPr>
          <a:xfrm>
            <a:off x="6035557" y="1042429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F6CD665-1D2D-46C1-BB04-6CF20EC6F538}"/>
              </a:ext>
            </a:extLst>
          </p:cNvPr>
          <p:cNvSpPr txBox="1"/>
          <p:nvPr/>
        </p:nvSpPr>
        <p:spPr>
          <a:xfrm>
            <a:off x="9951529" y="1084318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DF0E406-FFD6-4058-B8E1-DF48A6292785}"/>
              </a:ext>
            </a:extLst>
          </p:cNvPr>
          <p:cNvSpPr txBox="1"/>
          <p:nvPr/>
        </p:nvSpPr>
        <p:spPr>
          <a:xfrm>
            <a:off x="2764523" y="2319337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</a:rPr>
              <a:t>cm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19CF857-9569-464E-B491-A4CFE02EE9D2}"/>
              </a:ext>
            </a:extLst>
          </p:cNvPr>
          <p:cNvSpPr txBox="1"/>
          <p:nvPr/>
        </p:nvSpPr>
        <p:spPr>
          <a:xfrm>
            <a:off x="6243124" y="2345954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</a:rPr>
              <a:t>cm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0591375-7A80-4F39-8D36-BCB58A495F28}"/>
              </a:ext>
            </a:extLst>
          </p:cNvPr>
          <p:cNvSpPr txBox="1"/>
          <p:nvPr/>
        </p:nvSpPr>
        <p:spPr>
          <a:xfrm>
            <a:off x="8912395" y="1769906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</a:rPr>
              <a:t>cm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82702431-BBF0-4F0E-BAC3-50FEA4C60456}"/>
              </a:ext>
            </a:extLst>
          </p:cNvPr>
          <p:cNvSpPr/>
          <p:nvPr/>
        </p:nvSpPr>
        <p:spPr>
          <a:xfrm>
            <a:off x="2940703" y="3662522"/>
            <a:ext cx="6596344" cy="2636677"/>
          </a:xfrm>
          <a:prstGeom prst="roundRect">
            <a:avLst/>
          </a:prstGeom>
          <a:solidFill>
            <a:srgbClr val="FFCCCC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ABCD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4 + 5 + 6 = 15 (cm)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 15 cm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476280" imgH="466560"/>
        </mc:Choice>
        <mc:Fallback>
          <p:control name="TextBox1" r:id="rId1" imgW="476280" imgH="466560">
            <p:pic>
              <p:nvPicPr>
                <p:cNvPr id="12" name="TextBox1">
                  <a:extLst>
                    <a:ext uri="{FF2B5EF4-FFF2-40B4-BE49-F238E27FC236}">
                      <a16:creationId xmlns:a16="http://schemas.microsoft.com/office/drawing/2014/main" id="{D4A43742-4592-4A87-8992-67EBF2BD9C9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19854" y="2330134"/>
                  <a:ext cx="478917" cy="47079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476280" imgH="476280"/>
        </mc:Choice>
        <mc:Fallback>
          <p:control name="TextBox2" r:id="rId2" imgW="476280" imgH="476280">
            <p:pic>
              <p:nvPicPr>
                <p:cNvPr id="102" name="TextBox2">
                  <a:extLst>
                    <a:ext uri="{FF2B5EF4-FFF2-40B4-BE49-F238E27FC236}">
                      <a16:creationId xmlns:a16="http://schemas.microsoft.com/office/drawing/2014/main" id="{4A37EFA1-9AAE-42F8-8EAE-39D15597542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39431" y="2319337"/>
                  <a:ext cx="478917" cy="47079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476280" imgH="476280"/>
        </mc:Choice>
        <mc:Fallback>
          <p:control name="TextBox3" r:id="rId3" imgW="476280" imgH="476280">
            <p:pic>
              <p:nvPicPr>
                <p:cNvPr id="103" name="TextBox3">
                  <a:extLst>
                    <a:ext uri="{FF2B5EF4-FFF2-40B4-BE49-F238E27FC236}">
                      <a16:creationId xmlns:a16="http://schemas.microsoft.com/office/drawing/2014/main" id="{FBA92BB6-A8BF-40E2-BFB4-09C7FDCF03C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56022" y="1796117"/>
                  <a:ext cx="478917" cy="47079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133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A6444B8-71CB-4C87-8D43-E159F1209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" y="4736592"/>
            <a:ext cx="2227733" cy="222773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AEF8F5C5-5249-4770-A19C-43C708889FC8}"/>
              </a:ext>
            </a:extLst>
          </p:cNvPr>
          <p:cNvGrpSpPr/>
          <p:nvPr/>
        </p:nvGrpSpPr>
        <p:grpSpPr>
          <a:xfrm>
            <a:off x="1659020" y="423735"/>
            <a:ext cx="8475348" cy="565272"/>
            <a:chOff x="-5089601" y="382608"/>
            <a:chExt cx="5620272" cy="595335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71D27231-00FE-47F7-9F6F-C20F37464E31}"/>
                </a:ext>
              </a:extLst>
            </p:cNvPr>
            <p:cNvSpPr/>
            <p:nvPr/>
          </p:nvSpPr>
          <p:spPr>
            <a:xfrm>
              <a:off x="-5089599" y="382608"/>
              <a:ext cx="5620270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b.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Vẽ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đoạn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MN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độ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dài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 cm: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F6B976D-499E-4006-A353-25BD828B6DB2}"/>
                </a:ext>
              </a:extLst>
            </p:cNvPr>
            <p:cNvSpPr/>
            <p:nvPr/>
          </p:nvSpPr>
          <p:spPr>
            <a:xfrm>
              <a:off x="-5089601" y="427196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6E6EAAB-703B-4E1D-A697-99CF198CF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18" y="5253135"/>
            <a:ext cx="1095806" cy="12883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1BEF42-B75A-40C3-9909-7669A4D27E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8" r="13829" b="12724"/>
          <a:stretch/>
        </p:blipFill>
        <p:spPr>
          <a:xfrm>
            <a:off x="1584936" y="1358974"/>
            <a:ext cx="8623516" cy="45876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86A2B08E-AF6E-4449-89F6-8DBCAA8120D0}"/>
              </a:ext>
            </a:extLst>
          </p:cNvPr>
          <p:cNvSpPr/>
          <p:nvPr/>
        </p:nvSpPr>
        <p:spPr>
          <a:xfrm>
            <a:off x="3467174" y="2719665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E04A4BC-90AB-44EA-9304-D1622EDAF5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414664" y="3830007"/>
            <a:ext cx="2384799" cy="27238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1A96EEF-D832-4180-977A-409E83919CB0}"/>
              </a:ext>
            </a:extLst>
          </p:cNvPr>
          <p:cNvSpPr txBox="1"/>
          <p:nvPr/>
        </p:nvSpPr>
        <p:spPr>
          <a:xfrm>
            <a:off x="3278038" y="2159221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4D85483-CDC9-4866-B2C8-6724EE5AEF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46" b="88506" l="5024" r="95455">
                        <a14:foregroundMark x1="5024" y1="52874" x2="5024" y2="52874"/>
                        <a14:foregroundMark x1="88397" y1="51724" x2="88397" y2="51724"/>
                        <a14:foregroundMark x1="95455" y1="64368" x2="95455" y2="643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9724" y="2766003"/>
            <a:ext cx="8052483" cy="662997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BFE5A382-F81F-47DC-B5D7-D0338D3B5A69}"/>
              </a:ext>
            </a:extLst>
          </p:cNvPr>
          <p:cNvSpPr/>
          <p:nvPr/>
        </p:nvSpPr>
        <p:spPr>
          <a:xfrm>
            <a:off x="8315490" y="2712267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3DD647-9F8C-4760-9BB7-5A359C65BBB9}"/>
              </a:ext>
            </a:extLst>
          </p:cNvPr>
          <p:cNvSpPr txBox="1"/>
          <p:nvPr/>
        </p:nvSpPr>
        <p:spPr>
          <a:xfrm>
            <a:off x="8104038" y="212120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5EEBB60-410D-4CB8-AD04-ED8A0B2049C8}"/>
              </a:ext>
            </a:extLst>
          </p:cNvPr>
          <p:cNvCxnSpPr>
            <a:cxnSpLocks/>
          </p:cNvCxnSpPr>
          <p:nvPr/>
        </p:nvCxnSpPr>
        <p:spPr>
          <a:xfrm>
            <a:off x="3480661" y="2776396"/>
            <a:ext cx="487223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CDBD5B67-89DF-4120-B712-DE5133495D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3007" y="2965448"/>
            <a:ext cx="1349501" cy="18818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34A8F9E-23C4-4967-A10B-09191B4244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5752" y="2463146"/>
            <a:ext cx="1690908" cy="150213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D8DFEEA-BD53-46BF-802B-0863AAC2B5E1}"/>
              </a:ext>
            </a:extLst>
          </p:cNvPr>
          <p:cNvSpPr txBox="1"/>
          <p:nvPr/>
        </p:nvSpPr>
        <p:spPr>
          <a:xfrm>
            <a:off x="5446196" y="2121203"/>
            <a:ext cx="126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8 cm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F6E3628-361F-4733-8790-EAA2422760EF}"/>
              </a:ext>
            </a:extLst>
          </p:cNvPr>
          <p:cNvGrpSpPr/>
          <p:nvPr/>
        </p:nvGrpSpPr>
        <p:grpSpPr>
          <a:xfrm>
            <a:off x="1851799" y="3987289"/>
            <a:ext cx="8089790" cy="1868268"/>
            <a:chOff x="1604506" y="4856606"/>
            <a:chExt cx="8089790" cy="1507603"/>
          </a:xfrm>
        </p:grpSpPr>
        <p:sp>
          <p:nvSpPr>
            <p:cNvPr id="55" name="Speech Bubble: Rectangle with Corners Rounded 54">
              <a:extLst>
                <a:ext uri="{FF2B5EF4-FFF2-40B4-BE49-F238E27FC236}">
                  <a16:creationId xmlns:a16="http://schemas.microsoft.com/office/drawing/2014/main" id="{8B6FCB78-626A-468F-AB30-088E675A7407}"/>
                </a:ext>
              </a:extLst>
            </p:cNvPr>
            <p:cNvSpPr/>
            <p:nvPr/>
          </p:nvSpPr>
          <p:spPr>
            <a:xfrm>
              <a:off x="1604506" y="4856606"/>
              <a:ext cx="8089790" cy="1507603"/>
            </a:xfrm>
            <a:prstGeom prst="wedgeRoundRectCallout">
              <a:avLst>
                <a:gd name="adj1" fmla="val 52846"/>
                <a:gd name="adj2" fmla="val -9629"/>
                <a:gd name="adj3" fmla="val 16667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58B913-D4F2-4E60-9154-9F9653B6D2E7}"/>
                </a:ext>
              </a:extLst>
            </p:cNvPr>
            <p:cNvSpPr txBox="1"/>
            <p:nvPr/>
          </p:nvSpPr>
          <p:spPr>
            <a:xfrm>
              <a:off x="1604506" y="4869150"/>
              <a:ext cx="8089790" cy="144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>
                  <a:latin typeface="UTM Avo" panose="02040603050506020204" pitchFamily="18" charset="0"/>
                </a:rPr>
                <a:t>Đánh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dấu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điểm</a:t>
              </a:r>
              <a:r>
                <a:rPr lang="en-US" sz="2200" dirty="0">
                  <a:latin typeface="UTM Avo" panose="02040603050506020204" pitchFamily="18" charset="0"/>
                </a:rPr>
                <a:t> M.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>
                  <a:latin typeface="UTM Avo" panose="02040603050506020204" pitchFamily="18" charset="0"/>
                </a:rPr>
                <a:t>Đặt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thước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kẻ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sao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cho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điểm</a:t>
              </a:r>
              <a:r>
                <a:rPr lang="en-US" sz="2200" dirty="0">
                  <a:latin typeface="UTM Avo" panose="02040603050506020204" pitchFamily="18" charset="0"/>
                </a:rPr>
                <a:t> M </a:t>
              </a:r>
              <a:r>
                <a:rPr lang="en-US" sz="2200" dirty="0" err="1">
                  <a:latin typeface="UTM Avo" panose="02040603050506020204" pitchFamily="18" charset="0"/>
                </a:rPr>
                <a:t>trùng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với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vạch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số</a:t>
              </a:r>
              <a:r>
                <a:rPr lang="en-US" sz="2200" dirty="0">
                  <a:latin typeface="UTM Avo" panose="02040603050506020204" pitchFamily="18" charset="0"/>
                </a:rPr>
                <a:t> 0 </a:t>
              </a:r>
              <a:r>
                <a:rPr lang="en-US" sz="2200" dirty="0" err="1">
                  <a:latin typeface="UTM Avo" panose="02040603050506020204" pitchFamily="18" charset="0"/>
                </a:rPr>
                <a:t>của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thước</a:t>
              </a:r>
              <a:r>
                <a:rPr lang="en-US" sz="2200" dirty="0">
                  <a:latin typeface="UTM Avo" panose="02040603050506020204" pitchFamily="18" charset="0"/>
                </a:rPr>
                <a:t>.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>
                  <a:latin typeface="UTM Avo" panose="02040603050506020204" pitchFamily="18" charset="0"/>
                </a:rPr>
                <a:t>Đánh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dấu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điểm</a:t>
              </a:r>
              <a:r>
                <a:rPr lang="en-US" sz="2200" dirty="0">
                  <a:latin typeface="UTM Avo" panose="02040603050506020204" pitchFamily="18" charset="0"/>
                </a:rPr>
                <a:t> N </a:t>
              </a:r>
              <a:r>
                <a:rPr lang="en-US" sz="2200" dirty="0" err="1">
                  <a:latin typeface="UTM Avo" panose="02040603050506020204" pitchFamily="18" charset="0"/>
                </a:rPr>
                <a:t>ứng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vạch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chỉ</a:t>
              </a:r>
              <a:r>
                <a:rPr lang="en-US" sz="2200" dirty="0">
                  <a:latin typeface="UTM Avo" panose="02040603050506020204" pitchFamily="18" charset="0"/>
                </a:rPr>
                <a:t> 8 cm </a:t>
              </a:r>
              <a:r>
                <a:rPr lang="en-US" sz="2200" dirty="0" err="1">
                  <a:latin typeface="UTM Avo" panose="02040603050506020204" pitchFamily="18" charset="0"/>
                </a:rPr>
                <a:t>của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thước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kẻ</a:t>
              </a:r>
              <a:r>
                <a:rPr lang="en-US" sz="2200" dirty="0">
                  <a:latin typeface="UTM Avo" panose="02040603050506020204" pitchFamily="18" charset="0"/>
                </a:rPr>
                <a:t>.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>
                  <a:latin typeface="UTM Avo" panose="02040603050506020204" pitchFamily="18" charset="0"/>
                </a:rPr>
                <a:t>Dùng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thước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kẻ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nối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hai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điểm</a:t>
              </a:r>
              <a:r>
                <a:rPr lang="en-US" sz="2200" dirty="0">
                  <a:latin typeface="UTM Avo" panose="02040603050506020204" pitchFamily="18" charset="0"/>
                </a:rPr>
                <a:t> M </a:t>
              </a:r>
              <a:r>
                <a:rPr lang="en-US" sz="2200" dirty="0" err="1">
                  <a:latin typeface="UTM Avo" panose="02040603050506020204" pitchFamily="18" charset="0"/>
                </a:rPr>
                <a:t>và</a:t>
              </a:r>
              <a:r>
                <a:rPr lang="en-US" sz="2200" dirty="0">
                  <a:latin typeface="UTM Avo" panose="02040603050506020204" pitchFamily="18" charset="0"/>
                </a:rPr>
                <a:t> 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2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39961 0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5" grpId="0" animBg="1"/>
      <p:bldP spid="36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560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5675A-F6C5-40BB-82C3-6CF58F0D9D3A}"/>
              </a:ext>
            </a:extLst>
          </p:cNvPr>
          <p:cNvSpPr txBox="1"/>
          <p:nvPr/>
        </p:nvSpPr>
        <p:spPr>
          <a:xfrm>
            <a:off x="1747384" y="3592962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75025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172D2-4420-4069-AAFE-39EF4917C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21" y="17092"/>
            <a:ext cx="10961712" cy="6434356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571248" y="3319943"/>
            <a:ext cx="56939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D754714D-4C36-312D-3E90-8025A153EDC1}"/>
              </a:ext>
            </a:extLst>
          </p:cNvPr>
          <p:cNvSpPr/>
          <p:nvPr/>
        </p:nvSpPr>
        <p:spPr>
          <a:xfrm>
            <a:off x="5176824" y="865334"/>
            <a:ext cx="3595138" cy="1987072"/>
          </a:xfrm>
          <a:prstGeom prst="cloudCallout">
            <a:avLst>
              <a:gd name="adj1" fmla="val 66068"/>
              <a:gd name="adj2" fmla="val 15524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B54FE61-61EA-89EA-2767-54A09CDFC1B3}"/>
              </a:ext>
            </a:extLst>
          </p:cNvPr>
          <p:cNvSpPr/>
          <p:nvPr/>
        </p:nvSpPr>
        <p:spPr>
          <a:xfrm>
            <a:off x="4162555" y="2613892"/>
            <a:ext cx="3303065" cy="2304060"/>
          </a:xfrm>
          <a:custGeom>
            <a:avLst/>
            <a:gdLst>
              <a:gd name="connsiteX0" fmla="*/ 158621 w 1324947"/>
              <a:gd name="connsiteY0" fmla="*/ 0 h 1240971"/>
              <a:gd name="connsiteX1" fmla="*/ 1222311 w 1324947"/>
              <a:gd name="connsiteY1" fmla="*/ 541175 h 1240971"/>
              <a:gd name="connsiteX2" fmla="*/ 1324947 w 1324947"/>
              <a:gd name="connsiteY2" fmla="*/ 1184987 h 1240971"/>
              <a:gd name="connsiteX3" fmla="*/ 0 w 1324947"/>
              <a:gd name="connsiteY3" fmla="*/ 1240971 h 1240971"/>
              <a:gd name="connsiteX4" fmla="*/ 158621 w 1324947"/>
              <a:gd name="connsiteY4" fmla="*/ 0 h 12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947" h="1240971">
                <a:moveTo>
                  <a:pt x="158621" y="0"/>
                </a:moveTo>
                <a:lnTo>
                  <a:pt x="1222311" y="541175"/>
                </a:lnTo>
                <a:lnTo>
                  <a:pt x="1324947" y="1184987"/>
                </a:lnTo>
                <a:lnTo>
                  <a:pt x="0" y="1240971"/>
                </a:lnTo>
                <a:lnTo>
                  <a:pt x="158621" y="0"/>
                </a:lnTo>
                <a:close/>
              </a:path>
            </a:pathLst>
          </a:cu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3B23ED-1F51-1052-E15F-04B6C79E59E9}"/>
              </a:ext>
            </a:extLst>
          </p:cNvPr>
          <p:cNvSpPr/>
          <p:nvPr/>
        </p:nvSpPr>
        <p:spPr>
          <a:xfrm>
            <a:off x="4084902" y="5250715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7E607-9B4A-BE18-88C4-BF4E8031F6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8548967" y="2308900"/>
            <a:ext cx="2247933" cy="2567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EB5343-B906-25FE-ABE9-C2D6BA8BE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8359" y="664781"/>
            <a:ext cx="1249343" cy="1271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EFF91B-BBED-DBFD-18C2-9227900A6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53689">
            <a:off x="427816" y="3252785"/>
            <a:ext cx="780198" cy="1248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FB6A28-58BE-D87D-7BAF-0A0E126F62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59824">
            <a:off x="1235105" y="1851220"/>
            <a:ext cx="1186728" cy="13870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EC5F42-CC4E-730B-2991-5E89858B1E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463653" y="801937"/>
            <a:ext cx="951973" cy="12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07787D-2063-1A65-0BE5-C22D347E4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DD7302E7-32C1-92C3-4D23-17B340619B8E}"/>
              </a:ext>
            </a:extLst>
          </p:cNvPr>
          <p:cNvSpPr/>
          <p:nvPr/>
        </p:nvSpPr>
        <p:spPr>
          <a:xfrm>
            <a:off x="5847012" y="876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DC42236-100F-A9AE-4675-CD5216D656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58721" y="7620000"/>
            <a:ext cx="4917379" cy="4917379"/>
          </a:xfrm>
          <a:prstGeom prst="rect">
            <a:avLst/>
          </a:prstGeom>
        </p:spPr>
      </p:pic>
      <p:sp>
        <p:nvSpPr>
          <p:cNvPr id="29" name="Explosion: 8 Points 28">
            <a:extLst>
              <a:ext uri="{FF2B5EF4-FFF2-40B4-BE49-F238E27FC236}">
                <a16:creationId xmlns:a16="http://schemas.microsoft.com/office/drawing/2014/main" id="{37EFDD7C-D5E1-CB0A-1CD7-36749CAE2236}"/>
              </a:ext>
            </a:extLst>
          </p:cNvPr>
          <p:cNvSpPr/>
          <p:nvPr/>
        </p:nvSpPr>
        <p:spPr>
          <a:xfrm>
            <a:off x="5451508" y="3604497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5177644-DD72-E4CC-3B73-E4C243A5687E}"/>
              </a:ext>
            </a:extLst>
          </p:cNvPr>
          <p:cNvSpPr/>
          <p:nvPr/>
        </p:nvSpPr>
        <p:spPr>
          <a:xfrm>
            <a:off x="3977473" y="556805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7A7F2C5-D8CD-D907-D99B-8AF45CE6BB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573236" y="3139901"/>
            <a:ext cx="2247933" cy="256749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797828A-53CB-6CC1-78E9-38AD19A14E2E}"/>
              </a:ext>
            </a:extLst>
          </p:cNvPr>
          <p:cNvSpPr/>
          <p:nvPr/>
        </p:nvSpPr>
        <p:spPr>
          <a:xfrm>
            <a:off x="3765297" y="3226028"/>
            <a:ext cx="3909308" cy="1923766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FBFF18C-99F9-3908-AD5D-A37A92A06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9540" y="701664"/>
            <a:ext cx="1574225" cy="16022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68F3ADB-1846-362E-64CE-2F7777E006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53689">
            <a:off x="427816" y="3138485"/>
            <a:ext cx="780198" cy="124831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C6B31D-3198-1EFD-9112-C8E542B872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59824">
            <a:off x="1235105" y="1736920"/>
            <a:ext cx="1186728" cy="13870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6B942BB-167B-507F-FBC0-ABD310C963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463653" y="687637"/>
            <a:ext cx="951973" cy="12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64D454-E858-DACB-FA17-E34E6602B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72C68D3A-77E0-0581-6F89-C6FA9087DF3D}"/>
              </a:ext>
            </a:extLst>
          </p:cNvPr>
          <p:cNvSpPr/>
          <p:nvPr/>
        </p:nvSpPr>
        <p:spPr>
          <a:xfrm>
            <a:off x="5847012" y="957221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108DF9-5C2C-373C-3E49-1C104DFC09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478"/>
          <a:stretch/>
        </p:blipFill>
        <p:spPr>
          <a:xfrm>
            <a:off x="1711322" y="8022468"/>
            <a:ext cx="4323549" cy="4571999"/>
          </a:xfrm>
          <a:prstGeom prst="rect">
            <a:avLst/>
          </a:prstGeom>
        </p:spPr>
      </p:pic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8E82E6B8-49BE-8B86-E4D4-F7F974EEFC46}"/>
              </a:ext>
            </a:extLst>
          </p:cNvPr>
          <p:cNvSpPr/>
          <p:nvPr/>
        </p:nvSpPr>
        <p:spPr>
          <a:xfrm>
            <a:off x="5451508" y="3685179"/>
            <a:ext cx="952500" cy="819150"/>
          </a:xfrm>
          <a:prstGeom prst="irregularSeal1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AA35403-3350-9D9E-41AC-8560B60CA0E2}"/>
              </a:ext>
            </a:extLst>
          </p:cNvPr>
          <p:cNvSpPr/>
          <p:nvPr/>
        </p:nvSpPr>
        <p:spPr>
          <a:xfrm>
            <a:off x="3977473" y="5648736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34D4CA-681E-CBF5-AA9C-FEFE3E6012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573236" y="3220583"/>
            <a:ext cx="2247933" cy="25674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6CDF13-9559-C9E8-CF61-76D7D67262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4942" y="797334"/>
            <a:ext cx="1258127" cy="12805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4613F0-B597-BC8B-4A81-440223262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53689">
            <a:off x="427816" y="3219167"/>
            <a:ext cx="780198" cy="12483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9AAE16-299A-7FB0-1CE5-6E50535416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59824">
            <a:off x="1235105" y="1817602"/>
            <a:ext cx="1186728" cy="13870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DA9224-8E0B-CCDB-ABB8-5AA25D9A3F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463653" y="768319"/>
            <a:ext cx="951973" cy="1225225"/>
          </a:xfrm>
          <a:prstGeom prst="rect">
            <a:avLst/>
          </a:pr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9B586C2-25C1-0D03-9237-405100F91E70}"/>
              </a:ext>
            </a:extLst>
          </p:cNvPr>
          <p:cNvSpPr/>
          <p:nvPr/>
        </p:nvSpPr>
        <p:spPr>
          <a:xfrm>
            <a:off x="4275893" y="2928538"/>
            <a:ext cx="2987261" cy="2483741"/>
          </a:xfrm>
          <a:prstGeom prst="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842C33-51A9-1213-B80E-416C3FFA5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DDB50521-63F1-AFF9-4690-E41C77E9C002}"/>
              </a:ext>
            </a:extLst>
          </p:cNvPr>
          <p:cNvSpPr/>
          <p:nvPr/>
        </p:nvSpPr>
        <p:spPr>
          <a:xfrm>
            <a:off x="5847012" y="885504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9B445F-D5D4-82CD-F405-9A0F9658C7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71" b="60143" l="9770" r="89943">
                        <a14:foregroundMark x1="52874" y1="4571" x2="52874" y2="4571"/>
                        <a14:foregroundMark x1="52299" y1="47571" x2="52299" y2="47571"/>
                        <a14:foregroundMark x1="50575" y1="46714" x2="50575" y2="46714"/>
                        <a14:foregroundMark x1="51149" y1="45857" x2="51149" y2="45857"/>
                        <a14:foregroundMark x1="52874" y1="44714" x2="52874" y2="44714"/>
                        <a14:foregroundMark x1="47701" y1="49571" x2="47701" y2="49571"/>
                      </a14:backgroundRemoval>
                    </a14:imgEffect>
                  </a14:imgLayer>
                </a14:imgProps>
              </a:ext>
            </a:extLst>
          </a:blip>
          <a:srcRect t="2492" b="33450"/>
          <a:stretch/>
        </p:blipFill>
        <p:spPr>
          <a:xfrm>
            <a:off x="5249688" y="8943415"/>
            <a:ext cx="3920286" cy="505139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E742EE-5140-D2BF-FFD2-E3FA79C2E596}"/>
              </a:ext>
            </a:extLst>
          </p:cNvPr>
          <p:cNvSpPr/>
          <p:nvPr/>
        </p:nvSpPr>
        <p:spPr>
          <a:xfrm>
            <a:off x="3653939" y="5694721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932F6C-39D4-BC7D-ADD0-00AA4F054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573236" y="3148866"/>
            <a:ext cx="2247933" cy="2567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36693D-2218-9FD0-F449-C5AA407280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7666" y="915431"/>
            <a:ext cx="1488522" cy="1515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966EC2-2C3C-F8F3-150C-233664D619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53689">
            <a:off x="427816" y="3147450"/>
            <a:ext cx="780198" cy="1248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11DD15-C05E-39B4-D2EA-E537A16E81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59824">
            <a:off x="1235105" y="1745885"/>
            <a:ext cx="1186728" cy="13870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4A74C2-587C-2FB3-5627-9C21F6E40C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463653" y="696602"/>
            <a:ext cx="951973" cy="1225225"/>
          </a:xfrm>
          <a:prstGeom prst="rect">
            <a:avLst/>
          </a:prstGeom>
        </p:spPr>
      </p:pic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847F64F0-1A04-364F-742F-A699649BA8C5}"/>
              </a:ext>
            </a:extLst>
          </p:cNvPr>
          <p:cNvSpPr/>
          <p:nvPr/>
        </p:nvSpPr>
        <p:spPr>
          <a:xfrm>
            <a:off x="3960665" y="2957118"/>
            <a:ext cx="2914283" cy="2423064"/>
          </a:xfrm>
          <a:prstGeom prst="flowChartProcess">
            <a:avLst/>
          </a:prstGeom>
          <a:solidFill>
            <a:srgbClr val="FF7C8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6E9F02-004E-CA97-624C-6AD98678C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32B093D3-BC10-90C1-BE3E-18A974E83490}"/>
              </a:ext>
            </a:extLst>
          </p:cNvPr>
          <p:cNvSpPr/>
          <p:nvPr/>
        </p:nvSpPr>
        <p:spPr>
          <a:xfrm>
            <a:off x="5847012" y="966186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4D3BA0-DD18-27F1-A474-2DF3965261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0379" y="7343359"/>
            <a:ext cx="4917379" cy="491737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002B83B-D774-A49F-D5EF-A450CCE22D86}"/>
              </a:ext>
            </a:extLst>
          </p:cNvPr>
          <p:cNvSpPr/>
          <p:nvPr/>
        </p:nvSpPr>
        <p:spPr>
          <a:xfrm>
            <a:off x="3803095" y="517089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cong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600923-7D59-7198-6C83-9E5BFD6B75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573236" y="3229548"/>
            <a:ext cx="2247933" cy="25674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1BF411-81ED-7F89-E33F-5C7A87D97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9342" y="851647"/>
            <a:ext cx="1369486" cy="13938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A64906-17DF-7D4B-4E1C-59AB738964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53689">
            <a:off x="427816" y="3228132"/>
            <a:ext cx="780198" cy="12483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E5E6F0-8261-688B-2DD7-150D2BC053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59824">
            <a:off x="1235105" y="1826567"/>
            <a:ext cx="1186728" cy="13870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32BC9C-2A8F-06E4-8E96-65601C8EAF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463653" y="777284"/>
            <a:ext cx="951973" cy="1225225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E0E170C-4543-AAA7-A781-7DF3ACE8E31A}"/>
              </a:ext>
            </a:extLst>
          </p:cNvPr>
          <p:cNvSpPr/>
          <p:nvPr/>
        </p:nvSpPr>
        <p:spPr>
          <a:xfrm>
            <a:off x="3977473" y="3081409"/>
            <a:ext cx="3246382" cy="1646667"/>
          </a:xfrm>
          <a:custGeom>
            <a:avLst/>
            <a:gdLst>
              <a:gd name="connsiteX0" fmla="*/ 0 w 2601686"/>
              <a:gd name="connsiteY0" fmla="*/ 464199 h 1509863"/>
              <a:gd name="connsiteX1" fmla="*/ 1502228 w 2601686"/>
              <a:gd name="connsiteY1" fmla="*/ 50542 h 1509863"/>
              <a:gd name="connsiteX2" fmla="*/ 1132114 w 2601686"/>
              <a:gd name="connsiteY2" fmla="*/ 1487456 h 1509863"/>
              <a:gd name="connsiteX3" fmla="*/ 2601686 w 2601686"/>
              <a:gd name="connsiteY3" fmla="*/ 964942 h 1509863"/>
              <a:gd name="connsiteX4" fmla="*/ 2601686 w 2601686"/>
              <a:gd name="connsiteY4" fmla="*/ 964942 h 15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1686" h="1509863">
                <a:moveTo>
                  <a:pt x="0" y="464199"/>
                </a:moveTo>
                <a:cubicBezTo>
                  <a:pt x="656771" y="172099"/>
                  <a:pt x="1313542" y="-120001"/>
                  <a:pt x="1502228" y="50542"/>
                </a:cubicBezTo>
                <a:cubicBezTo>
                  <a:pt x="1690914" y="221085"/>
                  <a:pt x="948871" y="1335056"/>
                  <a:pt x="1132114" y="1487456"/>
                </a:cubicBezTo>
                <a:cubicBezTo>
                  <a:pt x="1315357" y="1639856"/>
                  <a:pt x="2601686" y="964942"/>
                  <a:pt x="2601686" y="964942"/>
                </a:cubicBezTo>
                <a:lnTo>
                  <a:pt x="2601686" y="964942"/>
                </a:ln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23223-6341-C66F-42C5-00FD2293D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64B66C1E-A59A-DDAE-0E61-9983567C32FB}"/>
              </a:ext>
            </a:extLst>
          </p:cNvPr>
          <p:cNvSpPr/>
          <p:nvPr/>
        </p:nvSpPr>
        <p:spPr>
          <a:xfrm>
            <a:off x="5944000" y="930327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FA4A27-B717-946C-F22B-9D6E9163DF0A}"/>
              </a:ext>
            </a:extLst>
          </p:cNvPr>
          <p:cNvSpPr/>
          <p:nvPr/>
        </p:nvSpPr>
        <p:spPr>
          <a:xfrm>
            <a:off x="3736890" y="5457629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khúc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6F96CA-37F3-EB05-1C0F-CDAB42C6F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70224" y="3193689"/>
            <a:ext cx="2247933" cy="2567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B22426-F994-92A9-F954-908E920B0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2353" y="708946"/>
            <a:ext cx="1369487" cy="1393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431EF9-151A-908C-2E40-E98D74D88F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53689">
            <a:off x="524804" y="3192273"/>
            <a:ext cx="780198" cy="1248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086C00-9986-98C2-CF44-6D9DA8B4F5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59824">
            <a:off x="1332093" y="1790708"/>
            <a:ext cx="1186728" cy="13870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B939BB-FDFC-FA98-16BB-3CAF42126C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60641" y="741425"/>
            <a:ext cx="951973" cy="1225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C0FEB6-55E0-53B9-49E7-CEC556329B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2601" y="3193689"/>
            <a:ext cx="3145276" cy="17294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91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7C46F-5544-C4E1-B095-6FFC504AB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B7BB8EB-708A-A99B-BDF1-5905E71855AB}"/>
              </a:ext>
            </a:extLst>
          </p:cNvPr>
          <p:cNvSpPr/>
          <p:nvPr/>
        </p:nvSpPr>
        <p:spPr>
          <a:xfrm>
            <a:off x="5926071" y="964014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D84249-EB73-95D1-D379-4BB10B3E54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3" b="-777"/>
          <a:stretch/>
        </p:blipFill>
        <p:spPr>
          <a:xfrm>
            <a:off x="2142771" y="7747670"/>
            <a:ext cx="3152379" cy="3629128"/>
          </a:xfrm>
          <a:prstGeom prst="rect">
            <a:avLst/>
          </a:prstGeom>
        </p:spPr>
      </p:pic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281AC11B-C60C-210C-3341-6F04641D2F27}"/>
              </a:ext>
            </a:extLst>
          </p:cNvPr>
          <p:cNvSpPr/>
          <p:nvPr/>
        </p:nvSpPr>
        <p:spPr>
          <a:xfrm>
            <a:off x="5530567" y="3691972"/>
            <a:ext cx="952500" cy="8191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3F4043-E7C4-7A24-D1A5-8297685C82F4}"/>
              </a:ext>
            </a:extLst>
          </p:cNvPr>
          <p:cNvSpPr/>
          <p:nvPr/>
        </p:nvSpPr>
        <p:spPr>
          <a:xfrm>
            <a:off x="3718961" y="5491316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D3F8EC-A881-2F39-43F2-D5098D9922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52295" y="3227376"/>
            <a:ext cx="2247933" cy="25674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CF6A70-447D-25CD-08BF-97994D3D3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6467" y="800539"/>
            <a:ext cx="1369486" cy="13938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4BF44B-4F71-D074-7807-5023ECB465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53689">
            <a:off x="506875" y="3225960"/>
            <a:ext cx="780198" cy="1248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D99780-E520-44C6-3AA1-9C450876D4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59824">
            <a:off x="1314164" y="1824395"/>
            <a:ext cx="1186728" cy="13870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574C0C-AAD5-0AA1-CE55-E1B80F20FD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42712" y="775112"/>
            <a:ext cx="951973" cy="12252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614F4C-A88E-5B40-0A2A-91F1F52BF9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7531" y="3144848"/>
            <a:ext cx="3279174" cy="163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5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6194</TotalTime>
  <Words>292</Words>
  <Application>Microsoft Office PowerPoint</Application>
  <PresentationFormat>Widescreen</PresentationFormat>
  <Paragraphs>80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Wingdings</vt:lpstr>
      <vt:lpstr>Times New Roman</vt:lpstr>
      <vt:lpstr>UTM Avo</vt:lpstr>
      <vt:lpstr>Office Theme</vt:lpstr>
      <vt:lpstr>Theme1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Loan Nguyễn</cp:lastModifiedBy>
  <cp:revision>902</cp:revision>
  <dcterms:created xsi:type="dcterms:W3CDTF">2021-02-20T02:56:00Z</dcterms:created>
  <dcterms:modified xsi:type="dcterms:W3CDTF">2024-12-05T07:59:51Z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