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20"/>
  </p:notesMasterIdLst>
  <p:sldIdLst>
    <p:sldId id="269" r:id="rId3"/>
    <p:sldId id="317" r:id="rId4"/>
    <p:sldId id="312" r:id="rId5"/>
    <p:sldId id="313" r:id="rId6"/>
    <p:sldId id="296" r:id="rId7"/>
    <p:sldId id="303" r:id="rId8"/>
    <p:sldId id="309" r:id="rId9"/>
    <p:sldId id="297" r:id="rId10"/>
    <p:sldId id="319" r:id="rId11"/>
    <p:sldId id="322" r:id="rId12"/>
    <p:sldId id="324" r:id="rId13"/>
    <p:sldId id="300" r:id="rId14"/>
    <p:sldId id="276" r:id="rId15"/>
    <p:sldId id="314" r:id="rId16"/>
    <p:sldId id="320" r:id="rId17"/>
    <p:sldId id="282" r:id="rId18"/>
    <p:sldId id="279" r:id="rId19"/>
  </p:sldIdLst>
  <p:sldSz cx="9144000" cy="5143500" type="screen16x9"/>
  <p:notesSz cx="9144000" cy="6858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C9B294E-4BA9-413A-8FC9-7C6835BB56B8}" v="1" dt="2020-08-11T05:27:47.389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3" autoAdjust="0"/>
    <p:restoredTop sz="94660"/>
  </p:normalViewPr>
  <p:slideViewPr>
    <p:cSldViewPr>
      <p:cViewPr>
        <p:scale>
          <a:sx n="57" d="100"/>
          <a:sy n="57" d="100"/>
        </p:scale>
        <p:origin x="-1728" y="-6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94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63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75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57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52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40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2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00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25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24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92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92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85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2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6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6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6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5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12005"/>
            <a:ext cx="10232708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2005"/>
            <a:ext cx="7162800" cy="110798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HP001 4 hàng" pitchFamily="34" charset="0"/>
              </a:rPr>
              <a:t>Xin chào các 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3" y="1419342"/>
            <a:ext cx="2285282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43349" y="913376"/>
            <a:ext cx="8458200" cy="4230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ts val="1000"/>
              </a:spcAft>
            </a:pPr>
            <a:r>
              <a:rPr lang="vi-VN" sz="3200" b="1" dirty="0">
                <a:solidFill>
                  <a:srgbClr val="00B0F0"/>
                </a:solidFill>
                <a:latin typeface=".VnAvant" pitchFamily="34" charset="0"/>
                <a:cs typeface="Arial" pitchFamily="34" charset="0"/>
              </a:rPr>
              <a:t>VÝ dô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</a:t>
            </a:r>
            <a:r>
              <a:rPr lang="en-US" sz="2400" smtClean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vi-VN" sz="2400" b="1" smtClean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ChÞ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Th¬m ra ®Ò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: </a:t>
            </a: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vi-VN" sz="2400" b="1" smtClean="0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“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CÆp cña Bi Cã 3 qu¶ cam...".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Bi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®¸p: 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-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Em ch</a:t>
            </a:r>
            <a:r>
              <a:rPr lang="en-US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¶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®em cam ra líp. 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-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ChÞ </a:t>
            </a:r>
            <a:r>
              <a:rPr lang="en-US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v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Ý dô mµ... ChÞ tiÕp nhÐ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: </a:t>
            </a: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Bi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cho em B</a:t>
            </a:r>
            <a:r>
              <a:rPr lang="en-US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è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p 1 qu¶... 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-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ChÞ nhÇm ¹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Em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Bèp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chØ bó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mÑ.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cs typeface="Arial" pitchFamily="34" charset="0"/>
              </a:rPr>
              <a:t>Thì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chÞ vÝ dô mµ...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                               </a:t>
            </a:r>
            <a:r>
              <a:rPr lang="vi-VN" sz="2400" i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Pháng theo ChuyÖn vui d¹y häc</a:t>
            </a:r>
          </a:p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396525" y="-216125"/>
            <a:ext cx="6934201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 2022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33800" y="284725"/>
            <a:ext cx="1981200" cy="628650"/>
          </a:xfrm>
          <a:prstGeom prst="rect">
            <a:avLst/>
          </a:prstGeom>
        </p:spPr>
        <p:txBody>
          <a:bodyPr lIns="91438" tIns="45719" rIns="91438" bIns="45719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 Việt: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214550" y="706180"/>
            <a:ext cx="1066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228600" y="1411085"/>
            <a:ext cx="838200" cy="609600"/>
          </a:xfrm>
          <a:prstGeom prst="rect">
            <a:avLst/>
          </a:prstGeom>
        </p:spPr>
        <p:txBody>
          <a:bodyPr lIns="91438" tIns="45719" rIns="91438" bIns="45719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2876550"/>
            <a:ext cx="838200" cy="609600"/>
          </a:xfrm>
          <a:prstGeom prst="rect">
            <a:avLst/>
          </a:prstGeom>
        </p:spPr>
        <p:txBody>
          <a:bodyPr lIns="91438" tIns="45719" rIns="91438" bIns="45719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93312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9" grpId="0"/>
      <p:bldP spid="10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43349" y="913376"/>
            <a:ext cx="8458200" cy="4230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ts val="1000"/>
              </a:spcAft>
            </a:pPr>
            <a:r>
              <a:rPr lang="vi-VN" sz="3200" b="1" dirty="0">
                <a:solidFill>
                  <a:srgbClr val="00B0F0"/>
                </a:solidFill>
                <a:latin typeface=".VnAvant" pitchFamily="34" charset="0"/>
                <a:cs typeface="Arial" pitchFamily="34" charset="0"/>
              </a:rPr>
              <a:t>VÝ dô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</a:t>
            </a:r>
            <a:r>
              <a:rPr lang="en-US" sz="2400" smtClean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vi-VN" sz="2400" b="1" smtClean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ChÞ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Th¬m ra ®Ò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: </a:t>
            </a: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vi-VN" sz="2400" b="1" smtClean="0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“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CÆp cña Bi Cã 3 qu¶ cam...".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Bi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®¸p: 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-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Em ch</a:t>
            </a:r>
            <a:r>
              <a:rPr lang="en-US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¶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®em cam ra líp. 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-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ChÞ </a:t>
            </a:r>
            <a:r>
              <a:rPr lang="en-US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v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Ý dô mµ... ChÞ tiÕp nhÐ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: </a:t>
            </a: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Bi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cho em B</a:t>
            </a:r>
            <a:r>
              <a:rPr lang="en-US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è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p 1 qu¶... 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-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ChÞ nhÇm ¹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Em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Bèp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chØ bó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mÑ.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cs typeface="Arial" pitchFamily="34" charset="0"/>
              </a:rPr>
              <a:t>Thì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chÞ vÝ dô mµ...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                               </a:t>
            </a:r>
            <a:r>
              <a:rPr lang="vi-VN" sz="2400" i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Pháng theo ChuyÖn vui d¹y häc</a:t>
            </a:r>
          </a:p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396525" y="-216125"/>
            <a:ext cx="6934201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 2022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33800" y="284725"/>
            <a:ext cx="1981200" cy="628650"/>
          </a:xfrm>
          <a:prstGeom prst="rect">
            <a:avLst/>
          </a:prstGeom>
        </p:spPr>
        <p:txBody>
          <a:bodyPr lIns="91438" tIns="45719" rIns="91438" bIns="45719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 Việt: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214550" y="706180"/>
            <a:ext cx="1066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777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"/>
            <a:ext cx="56388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T×m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hiÓu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762000" y="1123950"/>
            <a:ext cx="78486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3429000" y="257175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505200" y="257175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4" y="507207"/>
            <a:ext cx="8110537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028950"/>
            <a:ext cx="5562600" cy="1107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0215" y="1276350"/>
            <a:ext cx="6705600" cy="1107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6600" b="1">
                <a:latin typeface="Times New Roman" pitchFamily="18" charset="0"/>
                <a:cs typeface="Times New Roman" pitchFamily="18" charset="0"/>
              </a:rPr>
              <a:t>Chú em lợp nhà.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5550" y="1291936"/>
            <a:ext cx="1735974" cy="1107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ợp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39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04950"/>
            <a:ext cx="7467600" cy="1107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6600" b="1">
                <a:latin typeface="Times New Roman" pitchFamily="18" charset="0"/>
                <a:cs typeface="Times New Roman" pitchFamily="18" charset="0"/>
              </a:rPr>
              <a:t>Bố bơm xe cho bé.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9525" y="1510471"/>
            <a:ext cx="1981200" cy="1107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ơm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8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40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44038"/>
            <a:ext cx="5562600" cy="144655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8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1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7" y="1993584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7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3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7"/>
            <a:ext cx="4733988" cy="193899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485" y="827246"/>
            <a:ext cx="7886700" cy="994410"/>
          </a:xfrm>
        </p:spPr>
        <p:txBody>
          <a:bodyPr/>
          <a:lstStyle/>
          <a:p>
            <a:pPr algn="ctr"/>
            <a:r>
              <a:rPr lang="en-US" sz="5000">
                <a:latin typeface=".VnAvant" panose="020B7200000000000000" charset="0"/>
                <a:cs typeface=".VnAvant" panose="020B7200000000000000" charset="0"/>
              </a:rPr>
              <a:t>Tiếng Việt</a:t>
            </a:r>
          </a:p>
        </p:txBody>
      </p:sp>
      <p:pic>
        <p:nvPicPr>
          <p:cNvPr id="4" name="Content Placeholder 3" descr="phong-nen-powerpoint-de-thuong-2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553" y="40957"/>
            <a:ext cx="9456938" cy="5129213"/>
          </a:xfrm>
          <a:prstGeom prst="rect">
            <a:avLst/>
          </a:prstGeom>
        </p:spPr>
      </p:pic>
      <p:sp>
        <p:nvSpPr>
          <p:cNvPr id="6" name="WordArt 44"/>
          <p:cNvSpPr>
            <a:spLocks noChangeArrowheads="1" noChangeShapeType="1" noTextEdit="1"/>
          </p:cNvSpPr>
          <p:nvPr/>
        </p:nvSpPr>
        <p:spPr bwMode="auto">
          <a:xfrm>
            <a:off x="1593664" y="947335"/>
            <a:ext cx="5410200" cy="1467567"/>
          </a:xfrm>
          <a:prstGeom prst="rect">
            <a:avLst/>
          </a:prstGeom>
        </p:spPr>
        <p:txBody>
          <a:bodyPr wrap="none" lIns="68579" tIns="34289" rIns="68579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783">
              <a:defRPr/>
            </a:pPr>
            <a:r>
              <a:rPr lang="en-US" sz="2400" b="1" kern="10" dirty="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    </a:t>
            </a:r>
            <a:r>
              <a:rPr lang="en-US" sz="1400" b="1" u="sng" kern="10" dirty="0" err="1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1400" b="1" kern="10" dirty="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r>
              <a:rPr lang="en-US" b="1" kern="10" dirty="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Tiếng</a:t>
            </a:r>
            <a:r>
              <a:rPr lang="en-US" b="1" kern="10" dirty="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Việt</a:t>
            </a:r>
            <a:endParaRPr lang="en-US" sz="2400" b="1" kern="10" dirty="0">
              <a:ln w="9525">
                <a:solidFill>
                  <a:srgbClr val="FF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-2453608" algn="bl" rotWithShape="0">
                  <a:srgbClr val="C7DFD3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defTabSz="685783">
              <a:defRPr/>
            </a:pPr>
            <a:r>
              <a:rPr lang="en-US" sz="2100" b="1" i="1" kern="10" dirty="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n-US" sz="1500" b="1" i="1" u="sng" kern="10" err="1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1500" b="1" i="1" u="sng" kern="1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500" b="1" i="1" u="sng" kern="10" smtClean="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49</a:t>
            </a:r>
            <a:r>
              <a:rPr lang="en-US" sz="1500" b="1" i="1" kern="10" smtClean="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:     </a:t>
            </a:r>
            <a:r>
              <a:rPr lang="en-US" sz="2700" b="1" kern="10" smtClean="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ơm </a:t>
            </a:r>
            <a:r>
              <a:rPr lang="en-US" sz="2700" b="1" kern="1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– </a:t>
            </a:r>
            <a:r>
              <a:rPr lang="en-US" sz="2700" b="1" kern="10" smtClean="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ơp  (</a:t>
            </a:r>
            <a:r>
              <a:rPr lang="en-US" sz="2700" kern="10" smtClean="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tiết 2</a:t>
            </a:r>
            <a:r>
              <a:rPr lang="en-US" sz="2700" b="1" kern="10" smtClean="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  <a:endParaRPr lang="en-US" sz="2700" b="1" kern="10" dirty="0">
              <a:ln w="9525">
                <a:solidFill>
                  <a:srgbClr val="FF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sy="50000" kx="-2453608" algn="bl" rotWithShape="0">
                  <a:srgbClr val="C7DFD3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962400" y="4508989"/>
            <a:ext cx="1539903" cy="484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68579" tIns="34289" rIns="68579" bIns="3428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783">
              <a:defRPr/>
            </a:pPr>
            <a:r>
              <a:rPr lang="en-US" altLang="zh-CN" sz="2700" b="1" kern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Lớp</a:t>
            </a:r>
            <a:r>
              <a:rPr lang="en-US" altLang="zh-CN" sz="27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: 1C</a:t>
            </a:r>
            <a:endParaRPr lang="zh-CN" altLang="en-US" sz="2700" b="1" kern="0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方正粗圆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4" descr="999+ Hình nền Powerpoint đẹp, đơn giản nhưng ấn tượ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" t="59628" r="74560"/>
          <a:stretch/>
        </p:blipFill>
        <p:spPr bwMode="auto">
          <a:xfrm>
            <a:off x="6877216" y="3160657"/>
            <a:ext cx="2414726" cy="21319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762000" y="3894696"/>
            <a:ext cx="5791200" cy="4847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68579" tIns="34289" rIns="68579" bIns="3428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783">
              <a:defRPr/>
            </a:pPr>
            <a:r>
              <a:rPr lang="en-US" altLang="zh-CN" sz="2700" b="1" kern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GV thực hiện: </a:t>
            </a:r>
            <a:r>
              <a:rPr lang="en-US" altLang="zh-CN" sz="2700" b="1" i="1" kern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Nguyễn Thị Bích Hoa</a:t>
            </a:r>
            <a:endParaRPr lang="zh-CN" altLang="en-US" sz="2700" b="1" i="1" kern="0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方正粗圆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044233" y="1786170"/>
            <a:ext cx="18017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3600" b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ơm  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97724" y="1819420"/>
            <a:ext cx="18017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3600" b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ơp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endParaRPr lang="en-US" b="1" dirty="0" smtClean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3976" y="2707845"/>
            <a:ext cx="18017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3600" b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cơm</a:t>
            </a:r>
            <a:r>
              <a:rPr lang="en-US" sz="360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400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endParaRPr lang="en-US" sz="4000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190316" y="2724470"/>
            <a:ext cx="27432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3600" b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tia chớp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52400" y="195350"/>
            <a:ext cx="8763000" cy="70788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4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 </a:t>
            </a:r>
            <a:r>
              <a:rPr lang="en-US" sz="4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4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sz="4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4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 2022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71800" y="883225"/>
            <a:ext cx="3124200" cy="628650"/>
          </a:xfrm>
          <a:prstGeom prst="rect">
            <a:avLst/>
          </a:prstGeom>
        </p:spPr>
        <p:txBody>
          <a:bodyPr lIns="91438" tIns="45719" rIns="91438" bIns="45719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Tiếng Việt: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605644" y="1435619"/>
            <a:ext cx="184195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0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91492" y="2038350"/>
            <a:ext cx="289559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3600" b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bờm ngựa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921825" y="2038350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3600" b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tia chớp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19200" y="306358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3600" b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cơm nếp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986250" y="3063580"/>
            <a:ext cx="25146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3600" b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lợp nhà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81000" y="195350"/>
            <a:ext cx="8763000" cy="70788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4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 </a:t>
            </a:r>
            <a:r>
              <a:rPr lang="en-US" sz="4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4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sz="4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4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 2022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71800" y="883225"/>
            <a:ext cx="3124200" cy="628650"/>
          </a:xfrm>
          <a:prstGeom prst="rect">
            <a:avLst/>
          </a:prstGeom>
        </p:spPr>
        <p:txBody>
          <a:bodyPr lIns="91438" tIns="45719" rIns="91438" bIns="45719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Tiếng Việt: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605644" y="1435619"/>
            <a:ext cx="184195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0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2592"/>
          <a:stretch/>
        </p:blipFill>
        <p:spPr>
          <a:xfrm>
            <a:off x="533399" y="734650"/>
            <a:ext cx="8458201" cy="4408850"/>
          </a:xfrm>
          <a:prstGeom prst="rect">
            <a:avLst/>
          </a:prstGeom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1716575" y="-225209"/>
            <a:ext cx="6858001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 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 2022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33800" y="284725"/>
            <a:ext cx="1981200" cy="628650"/>
          </a:xfrm>
          <a:prstGeom prst="rect">
            <a:avLst/>
          </a:prstGeom>
        </p:spPr>
        <p:txBody>
          <a:bodyPr lIns="91438" tIns="45719" rIns="91438" bIns="45719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Tiếng Việt: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14550" y="706180"/>
            <a:ext cx="1066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635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43349" y="913376"/>
            <a:ext cx="8458200" cy="4230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ts val="1000"/>
              </a:spcAft>
            </a:pPr>
            <a:r>
              <a:rPr lang="vi-VN" sz="3200" b="1" dirty="0">
                <a:solidFill>
                  <a:srgbClr val="00B0F0"/>
                </a:solidFill>
                <a:latin typeface=".VnAvant" pitchFamily="34" charset="0"/>
                <a:cs typeface="Arial" pitchFamily="34" charset="0"/>
              </a:rPr>
              <a:t>VÝ dô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ChÞ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Th¬m ra ®Ò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: </a:t>
            </a: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vi-VN" sz="2400" b="1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“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CÆp cña Bi Cã 3 qu¶ cam...".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Bi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®¸p: 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-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Em ch</a:t>
            </a:r>
            <a:r>
              <a:rPr lang="en-US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¶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®em cam ra líp. 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-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ChÞ </a:t>
            </a:r>
            <a:r>
              <a:rPr lang="en-US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v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Ý dô mµ... ChÞ tiÕp nhÐ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: </a:t>
            </a: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Bi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cho em B</a:t>
            </a:r>
            <a:r>
              <a:rPr lang="en-US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è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p 1 qu¶... 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-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ChÞ nhÇm ¹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Em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Bèp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chØ bó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mÑ.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cs typeface="Arial" pitchFamily="34" charset="0"/>
              </a:rPr>
              <a:t>Thì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chÞ vÝ dô mµ...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                               </a:t>
            </a:r>
            <a:r>
              <a:rPr lang="vi-VN" sz="2400" i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Pháng theo ChuyÖn vui d¹y häc</a:t>
            </a:r>
          </a:p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689951" y="1527264"/>
            <a:ext cx="18017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vi-VN" sz="2400" b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</a:t>
            </a:r>
            <a:r>
              <a:rPr lang="en-US" sz="2400" b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hị</a:t>
            </a:r>
            <a:r>
              <a:rPr lang="vi-VN" sz="2400" b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Th¬m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3800300" y="3015252"/>
            <a:ext cx="75440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vi-VN" sz="2400" b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tiÕp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859504" y="1540232"/>
            <a:ext cx="1561407" cy="50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vi-VN" sz="2400" b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qu¶ cam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846372" y="3012644"/>
            <a:ext cx="94957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vi-VN" sz="2400" b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</a:t>
            </a:r>
            <a:r>
              <a:rPr lang="en-US" sz="2400" b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è</a:t>
            </a:r>
            <a:r>
              <a:rPr lang="vi-VN" sz="2400" b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583921" y="3503108"/>
            <a:ext cx="117488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vi-VN" sz="2400" b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nhÇm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733101" y="2510942"/>
            <a:ext cx="108134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vi-VN" sz="2400" b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ra líp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396525" y="-216125"/>
            <a:ext cx="6934201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 2022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33800" y="284725"/>
            <a:ext cx="1981200" cy="628650"/>
          </a:xfrm>
          <a:prstGeom prst="rect">
            <a:avLst/>
          </a:prstGeom>
        </p:spPr>
        <p:txBody>
          <a:bodyPr lIns="91438" tIns="45719" rIns="91438" bIns="45719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Tiếng Việt: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214550" y="706180"/>
            <a:ext cx="1066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989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34" grpId="0"/>
      <p:bldP spid="35" grpId="0"/>
      <p:bldP spid="16" grpId="0"/>
      <p:bldP spid="17" grpId="0"/>
      <p:bldP spid="18" grpId="0"/>
      <p:bldP spid="19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59974" y="843388"/>
            <a:ext cx="8458200" cy="4300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ts val="1000"/>
              </a:spcAft>
            </a:pPr>
            <a:r>
              <a:rPr lang="vi-VN" sz="3200" b="1" dirty="0">
                <a:solidFill>
                  <a:srgbClr val="00B0F0"/>
                </a:solidFill>
                <a:latin typeface=".VnAvant" pitchFamily="34" charset="0"/>
                <a:cs typeface="Arial" pitchFamily="34" charset="0"/>
              </a:rPr>
              <a:t>VÝ dô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ChÞ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Th¬m ra ®Ò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: </a:t>
            </a: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“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CÆp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cña Bi Cã 3 qu¶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cam...</a:t>
            </a: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”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0000"/>
              </a:solidFill>
              <a:latin typeface=".VnAvant" pitchFamily="34" charset="0"/>
              <a:cs typeface="Arial" pitchFamily="34" charset="0"/>
            </a:endParaRP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Bi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®¸p: 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-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Em ch</a:t>
            </a:r>
            <a:r>
              <a:rPr lang="en-US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¶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®em cam ra líp. 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-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ChÞ </a:t>
            </a:r>
            <a:r>
              <a:rPr lang="en-US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v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Ý dô mµ... ChÞ tiÕp nhÐ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: </a:t>
            </a: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Bi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cho em B</a:t>
            </a:r>
            <a:r>
              <a:rPr lang="en-US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è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p 1 qu¶... 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-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ChÞ nhÇm ¹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Em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Bèp chØ bó tÝ mÑ.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cs typeface="Arial" pitchFamily="34" charset="0"/>
              </a:rPr>
              <a:t>Thì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chÞ vÝ dô mµ...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                               </a:t>
            </a:r>
            <a:r>
              <a:rPr lang="vi-VN" sz="2400" i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Pháng theo ChuyÖn vui d¹y häc</a:t>
            </a:r>
          </a:p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35571" y="1916922"/>
            <a:ext cx="122476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795266" y="1471952"/>
            <a:ext cx="194099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vi-VN" sz="2400" b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</a:t>
            </a:r>
            <a:r>
              <a:rPr lang="en-US" sz="2400" b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hị</a:t>
            </a:r>
            <a:r>
              <a:rPr lang="vi-VN" sz="2400" b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Th¬m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3815716" y="2956900"/>
            <a:ext cx="75440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vi-VN" sz="2400" b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tiÕp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964131" y="1474976"/>
            <a:ext cx="1561407" cy="50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vi-VN" sz="2400" b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qu¶ cam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846372" y="2945452"/>
            <a:ext cx="94957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vi-VN" sz="2400" b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</a:t>
            </a:r>
            <a:r>
              <a:rPr lang="en-US" sz="2400" b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è</a:t>
            </a:r>
            <a:r>
              <a:rPr lang="vi-VN" sz="2400" b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607959" y="3450125"/>
            <a:ext cx="117488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vi-VN" sz="2400" b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nhÇm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757351" y="2452579"/>
            <a:ext cx="108134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vi-VN" sz="2400" b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ra líp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815367" y="2860386"/>
            <a:ext cx="798367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05773" y="1877441"/>
            <a:ext cx="1215195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63049" y="3857450"/>
            <a:ext cx="90089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867849" y="3367000"/>
            <a:ext cx="56110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928809" y="3356718"/>
            <a:ext cx="518704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Content Placeholder 3"/>
          <p:cNvSpPr txBox="1">
            <a:spLocks/>
          </p:cNvSpPr>
          <p:nvPr/>
        </p:nvSpPr>
        <p:spPr>
          <a:xfrm>
            <a:off x="1371600" y="-216125"/>
            <a:ext cx="6477001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 </a:t>
            </a:r>
            <a:r>
              <a: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 2022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733800" y="284725"/>
            <a:ext cx="1981200" cy="628650"/>
          </a:xfrm>
          <a:prstGeom prst="rect">
            <a:avLst/>
          </a:prstGeom>
        </p:spPr>
        <p:txBody>
          <a:bodyPr lIns="91438" tIns="45719" rIns="91438" bIns="45719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Tiếng Việt: 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214550" y="706180"/>
            <a:ext cx="1066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34" grpId="0"/>
      <p:bldP spid="35" grpId="0"/>
      <p:bldP spid="16" grpId="0"/>
      <p:bldP spid="17" grpId="0"/>
      <p:bldP spid="18" grpId="0"/>
      <p:bldP spid="19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43349" y="913376"/>
            <a:ext cx="8458200" cy="4230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0"/>
              </a:spcBef>
              <a:spcAft>
                <a:spcPts val="1000"/>
              </a:spcAft>
            </a:pPr>
            <a:r>
              <a:rPr lang="vi-VN" sz="3200" b="1" dirty="0">
                <a:solidFill>
                  <a:srgbClr val="00B0F0"/>
                </a:solidFill>
                <a:latin typeface=".VnAvant" pitchFamily="34" charset="0"/>
                <a:cs typeface="Arial" pitchFamily="34" charset="0"/>
              </a:rPr>
              <a:t>VÝ dô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</a:t>
            </a:r>
            <a:r>
              <a:rPr lang="en-US" sz="2400" smtClean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vi-VN" sz="2400" b="1" smtClean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ChÞ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Th¬m ra ®Ò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: </a:t>
            </a: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vi-VN" sz="2400" b="1" smtClean="0">
                <a:solidFill>
                  <a:srgbClr val="000000"/>
                </a:solidFill>
                <a:latin typeface=".VnArial" pitchFamily="34" charset="0"/>
                <a:cs typeface="Arial" pitchFamily="34" charset="0"/>
              </a:rPr>
              <a:t>“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CÆp cña Bi Cã 3 qu¶ cam...".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Bi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®¸p: 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-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Em ch</a:t>
            </a:r>
            <a:r>
              <a:rPr lang="en-US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¶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®em cam ra líp. 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-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ChÞ </a:t>
            </a:r>
            <a:r>
              <a:rPr lang="en-US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v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Ý dô mµ... ChÞ tiÕp nhÐ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: </a:t>
            </a: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Bi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cho em B</a:t>
            </a:r>
            <a:r>
              <a:rPr lang="en-US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è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p 1 qu¶... 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-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ChÞ nhÇm ¹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Em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Bèp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chØ bó 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mÑ.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 </a:t>
            </a:r>
            <a:r>
              <a:rPr lang="vi-VN" sz="2400" b="1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cs typeface="Arial" pitchFamily="34" charset="0"/>
              </a:rPr>
              <a:t>Thì</a:t>
            </a:r>
            <a:r>
              <a:rPr lang="vi-VN" sz="2400" b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chÞ vÝ dô mµ...</a:t>
            </a:r>
          </a:p>
          <a:p>
            <a:pPr defTabSz="914378" fontAlgn="base">
              <a:spcBef>
                <a:spcPct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                                  </a:t>
            </a:r>
            <a:r>
              <a:rPr lang="vi-VN" sz="2400" i="1" dirty="0">
                <a:solidFill>
                  <a:srgbClr val="000000"/>
                </a:solidFill>
                <a:latin typeface=".VnAvant" pitchFamily="34" charset="0"/>
                <a:cs typeface="Arial" pitchFamily="34" charset="0"/>
              </a:rPr>
              <a:t>Pháng theo ChuyÖn vui d¹y häc</a:t>
            </a:r>
          </a:p>
          <a:p>
            <a:pPr defTabSz="914378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396525" y="-216125"/>
            <a:ext cx="6934201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 2022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33800" y="284725"/>
            <a:ext cx="1981200" cy="628650"/>
          </a:xfrm>
          <a:prstGeom prst="rect">
            <a:avLst/>
          </a:prstGeom>
        </p:spPr>
        <p:txBody>
          <a:bodyPr lIns="91438" tIns="45719" rIns="91438" bIns="45719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 Việt: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214550" y="706180"/>
            <a:ext cx="1066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286801" y="2899064"/>
            <a:ext cx="838200" cy="609600"/>
          </a:xfrm>
          <a:prstGeom prst="rect">
            <a:avLst/>
          </a:prstGeom>
        </p:spPr>
        <p:txBody>
          <a:bodyPr lIns="91438" tIns="45719" rIns="91438" bIns="45719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71560" y="2411385"/>
            <a:ext cx="838200" cy="609600"/>
          </a:xfrm>
          <a:prstGeom prst="rect">
            <a:avLst/>
          </a:prstGeom>
        </p:spPr>
        <p:txBody>
          <a:bodyPr lIns="91438" tIns="45719" rIns="91438" bIns="45719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830375" y="2794115"/>
            <a:ext cx="838200" cy="609600"/>
          </a:xfrm>
          <a:prstGeom prst="rect">
            <a:avLst/>
          </a:prstGeom>
        </p:spPr>
        <p:txBody>
          <a:bodyPr lIns="91438" tIns="45719" rIns="91438" bIns="45719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743200" y="2857500"/>
            <a:ext cx="838200" cy="609600"/>
          </a:xfrm>
          <a:prstGeom prst="rect">
            <a:avLst/>
          </a:prstGeom>
        </p:spPr>
        <p:txBody>
          <a:bodyPr lIns="91438" tIns="45719" rIns="91438" bIns="45719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43601" y="3418262"/>
            <a:ext cx="838200" cy="609600"/>
          </a:xfrm>
          <a:prstGeom prst="rect">
            <a:avLst/>
          </a:prstGeom>
        </p:spPr>
        <p:txBody>
          <a:bodyPr lIns="91438" tIns="45719" rIns="91438" bIns="45719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71560" y="1921626"/>
            <a:ext cx="838200" cy="609600"/>
          </a:xfrm>
          <a:prstGeom prst="rect">
            <a:avLst/>
          </a:prstGeom>
        </p:spPr>
        <p:txBody>
          <a:bodyPr lIns="91438" tIns="45719" rIns="91438" bIns="45719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901141" y="1325187"/>
            <a:ext cx="838200" cy="609600"/>
          </a:xfrm>
          <a:prstGeom prst="rect">
            <a:avLst/>
          </a:prstGeom>
        </p:spPr>
        <p:txBody>
          <a:bodyPr lIns="91438" tIns="45719" rIns="91438" bIns="45719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4810" y="1352550"/>
            <a:ext cx="838200" cy="609600"/>
          </a:xfrm>
          <a:prstGeom prst="rect">
            <a:avLst/>
          </a:prstGeom>
        </p:spPr>
        <p:txBody>
          <a:bodyPr lIns="91438" tIns="45719" rIns="91438" bIns="45719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71310" y="3875462"/>
            <a:ext cx="838200" cy="609600"/>
          </a:xfrm>
          <a:prstGeom prst="rect">
            <a:avLst/>
          </a:prstGeom>
        </p:spPr>
        <p:txBody>
          <a:bodyPr lIns="91438" tIns="45719" rIns="91438" bIns="45719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515293" y="3320590"/>
            <a:ext cx="838200" cy="609600"/>
          </a:xfrm>
          <a:prstGeom prst="rect">
            <a:avLst/>
          </a:prstGeom>
        </p:spPr>
        <p:txBody>
          <a:bodyPr lIns="91438" tIns="45719" rIns="91438" bIns="45719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167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9" grpId="0"/>
      <p:bldP spid="10" grpId="0"/>
      <p:bldP spid="12" grpId="0"/>
      <p:bldP spid="13" grpId="0"/>
      <p:bldP spid="14" grpId="0"/>
      <p:bldP spid="15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1744</TotalTime>
  <Words>332</Words>
  <Application>Microsoft Office PowerPoint</Application>
  <PresentationFormat>On-screen Show (16:9)</PresentationFormat>
  <Paragraphs>105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PowerPoint Presentation</vt:lpstr>
      <vt:lpstr>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FUJITSU</cp:lastModifiedBy>
  <cp:revision>185</cp:revision>
  <dcterms:created xsi:type="dcterms:W3CDTF">2020-05-18T12:48:51Z</dcterms:created>
  <dcterms:modified xsi:type="dcterms:W3CDTF">2024-12-27T07:32:02Z</dcterms:modified>
</cp:coreProperties>
</file>