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8" r:id="rId5"/>
  </p:sldMasterIdLst>
  <p:sldIdLst>
    <p:sldId id="297" r:id="rId6"/>
    <p:sldId id="299" r:id="rId7"/>
    <p:sldId id="271" r:id="rId8"/>
    <p:sldId id="262" r:id="rId9"/>
    <p:sldId id="285" r:id="rId10"/>
    <p:sldId id="292" r:id="rId11"/>
    <p:sldId id="264" r:id="rId12"/>
    <p:sldId id="293" r:id="rId13"/>
    <p:sldId id="288" r:id="rId14"/>
    <p:sldId id="282" r:id="rId15"/>
    <p:sldId id="294" r:id="rId16"/>
    <p:sldId id="295" r:id="rId17"/>
    <p:sldId id="289" r:id="rId18"/>
    <p:sldId id="296" r:id="rId19"/>
    <p:sldId id="291" r:id="rId20"/>
    <p:sldId id="283" r:id="rId21"/>
    <p:sldId id="286" r:id="rId22"/>
    <p:sldId id="284" r:id="rId23"/>
    <p:sldId id="279" r:id="rId24"/>
    <p:sldId id="260" r:id="rId25"/>
  </p:sldIdLst>
  <p:sldSz cx="9144000" cy="5143500" type="screen16x9"/>
  <p:notesSz cx="6858000" cy="9144000"/>
  <p:defaultTextStyle>
    <a:defPPr>
      <a:defRPr lang="en-US"/>
    </a:defPPr>
    <a:lvl1pPr marL="0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3399"/>
    <a:srgbClr val="FFFF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26" autoAdjust="0"/>
    <p:restoredTop sz="98428" autoAdjust="0"/>
  </p:normalViewPr>
  <p:slideViewPr>
    <p:cSldViewPr snapToGrid="0">
      <p:cViewPr>
        <p:scale>
          <a:sx n="100" d="100"/>
          <a:sy n="100" d="100"/>
        </p:scale>
        <p:origin x="-282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79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408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2532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75" indent="0" algn="ctr">
              <a:buNone/>
              <a:defRPr/>
            </a:lvl2pPr>
            <a:lvl3pPr marL="685749" indent="0" algn="ctr">
              <a:buNone/>
              <a:defRPr/>
            </a:lvl3pPr>
            <a:lvl4pPr marL="1028624" indent="0" algn="ctr">
              <a:buNone/>
              <a:defRPr/>
            </a:lvl4pPr>
            <a:lvl5pPr marL="1371498" indent="0" algn="ctr">
              <a:buNone/>
              <a:defRPr/>
            </a:lvl5pPr>
            <a:lvl6pPr marL="1714373" indent="0" algn="ctr">
              <a:buNone/>
              <a:defRPr/>
            </a:lvl6pPr>
            <a:lvl7pPr marL="2057246" indent="0" algn="ctr">
              <a:buNone/>
              <a:defRPr/>
            </a:lvl7pPr>
            <a:lvl8pPr marL="2400120" indent="0" algn="ctr">
              <a:buNone/>
              <a:defRPr/>
            </a:lvl8pPr>
            <a:lvl9pPr marL="274299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EC2E8-A473-4C61-9255-B419E122B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766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4DEF-380E-48FC-B235-C186A5F9F6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467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91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75" indent="0">
              <a:buNone/>
              <a:defRPr sz="1400"/>
            </a:lvl2pPr>
            <a:lvl3pPr marL="685749" indent="0">
              <a:buNone/>
              <a:defRPr sz="1200"/>
            </a:lvl3pPr>
            <a:lvl4pPr marL="1028624" indent="0">
              <a:buNone/>
              <a:defRPr sz="1100"/>
            </a:lvl4pPr>
            <a:lvl5pPr marL="1371498" indent="0">
              <a:buNone/>
              <a:defRPr sz="1100"/>
            </a:lvl5pPr>
            <a:lvl6pPr marL="1714373" indent="0">
              <a:buNone/>
              <a:defRPr sz="1100"/>
            </a:lvl6pPr>
            <a:lvl7pPr marL="2057246" indent="0">
              <a:buNone/>
              <a:defRPr sz="1100"/>
            </a:lvl7pPr>
            <a:lvl8pPr marL="2400120" indent="0">
              <a:buNone/>
              <a:defRPr sz="1100"/>
            </a:lvl8pPr>
            <a:lvl9pPr marL="2742995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74DA8-87C3-4C39-B370-5698208B0F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2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02A5C-EC68-4842-847C-FF36530ED4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06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EF6E-8B13-49E2-8C28-E80DF51D8A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2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F561-F2F5-4282-B6D2-9DC064938A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19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8EE66-99F6-4CF3-A8D5-EB279E5F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332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7AF22-9121-48D7-A6CB-50F1CB47FE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1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42251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3D41-7E2E-4A6E-84A7-74C12AD870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30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F8BC-D42E-4A3A-B33E-29B42F121A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935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5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5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EA31-183F-4B84-8E1A-B7526BC7E2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227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5"/>
            <a:ext cx="8229600" cy="3394472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97DECA0-9873-4D34-9673-8E3F12E040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4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46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37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80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393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79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9432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385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229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875" indent="0">
              <a:buNone/>
              <a:defRPr sz="900"/>
            </a:lvl2pPr>
            <a:lvl3pPr marL="685749" indent="0">
              <a:buNone/>
              <a:defRPr sz="800"/>
            </a:lvl3pPr>
            <a:lvl4pPr marL="1028624" indent="0">
              <a:buNone/>
              <a:defRPr sz="700"/>
            </a:lvl4pPr>
            <a:lvl5pPr marL="1371498" indent="0">
              <a:buNone/>
              <a:defRPr sz="700"/>
            </a:lvl5pPr>
            <a:lvl6pPr marL="1714373" indent="0">
              <a:buNone/>
              <a:defRPr sz="700"/>
            </a:lvl6pPr>
            <a:lvl7pPr marL="2057246" indent="0">
              <a:buNone/>
              <a:defRPr sz="700"/>
            </a:lvl7pPr>
            <a:lvl8pPr marL="2400120" indent="0">
              <a:buNone/>
              <a:defRPr sz="700"/>
            </a:lvl8pPr>
            <a:lvl9pPr marL="2742995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443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20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92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92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25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6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45058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65016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1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8768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60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5165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1597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49672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03730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3915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53536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499911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930853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46418" y="0"/>
            <a:ext cx="919041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8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075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/>
          <a:srcRect/>
          <a:stretch>
            <a:fillRect/>
          </a:stretch>
        </p:blipFill>
        <p:spPr>
          <a:xfrm>
            <a:off x="7141" y="1503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0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4586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3926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651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727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 defTabSz="685800"/>
            <a:endParaRPr dirty="0">
              <a:solidFill>
                <a:prstClr val="white"/>
              </a:solidFill>
              <a:latin typeface="Times New Roman" panose="02020603050405020304" pitchFamily="18" charset="0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8287956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4674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944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6159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3880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8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00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19D1-3B7D-4B78-AEF9-D507D1CB8D64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D77F-FCD4-4F98-9EE8-91E4401E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algn="ct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76" tIns="34289" rIns="68576" bIns="3428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FD31A-4093-42BD-9E54-BEE5546D85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5pPr>
      <a:lvl6pPr marL="342875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6pPr>
      <a:lvl7pPr marL="685749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7pPr>
      <a:lvl8pPr marL="102862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8pPr>
      <a:lvl9pPr marL="1371498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56" indent="-25715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2pPr>
      <a:lvl3pPr marL="857186" indent="-171438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cs typeface="+mn-cs"/>
        </a:defRPr>
      </a:lvl3pPr>
      <a:lvl4pPr marL="1200060" indent="-171438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4pPr>
      <a:lvl5pPr marL="1542935" indent="-171438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5pPr>
      <a:lvl6pPr marL="1885809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2228684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571558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914433" indent="-171438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6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6"/>
            <a:ext cx="2895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6"/>
            <a:ext cx="21336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07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685749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defTabSz="68574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76" tIns="34289" rIns="68576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6" tIns="34289" rIns="68576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6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219D1-3B7D-4B78-AEF9-D507D1CB8D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6"/>
            <a:ext cx="30861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6"/>
            <a:ext cx="2057400" cy="273844"/>
          </a:xfrm>
          <a:prstGeom prst="rect">
            <a:avLst/>
          </a:prstGeom>
        </p:spPr>
        <p:txBody>
          <a:bodyPr vert="horz" lIns="68576" tIns="34289" rIns="68576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D77F-FCD4-4F98-9EE8-91E4401EB1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0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defTabSz="68580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12/27/2024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defTabSz="6858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defTabSz="68580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88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8.gi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17.gif"/><Relationship Id="rId5" Type="http://schemas.openxmlformats.org/officeDocument/2006/relationships/hyperlink" Target="http://images.google.com.vn/imgres?imgurl=http://4-hobby.com/christmas-tree/xmas-5.jpg&amp;imgrefurl=http://www.4-hobby.com/Christmas-Tree-Motifs-Machine-Embroidery-Designs-set-p-16224.html&amp;usg=__j89dy3g6l7MsHS0rkZXy5XztYkA=&amp;h=365&amp;w=338&amp;sz=36&amp;hl=vi&amp;start=26&amp;um=1&amp;tbnid=sjdZ5gndaQCKDM:&amp;tbnh=121&amp;tbnw=112&amp;prev=/images?q=christmas+bell&amp;start=20&amp;gbv=2&amp;ndsp=20&amp;um=1&amp;hl=vi&amp;sa=N" TargetMode="Externa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3.wm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19908" y="804680"/>
            <a:ext cx="7119572" cy="15692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68579" tIns="34289" rIns="68579" bIns="3428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783"/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err="1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FFC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1C</a:t>
            </a:r>
            <a:endParaRPr lang="en-US" sz="2700" b="1" kern="10" dirty="0">
              <a:ln w="9525">
                <a:solidFill>
                  <a:srgbClr val="FF00FF"/>
                </a:solidFill>
                <a:round/>
              </a:ln>
              <a:solidFill>
                <a:srgbClr val="FFC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3020617" y="2584253"/>
            <a:ext cx="3364706" cy="810815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783"/>
            <a:r>
              <a:rPr lang="en-US" sz="1800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kern="10" dirty="0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1800" kern="10" dirty="0" err="1">
                <a:ln w="9525">
                  <a:solidFill>
                    <a:srgbClr val="FF3300"/>
                  </a:solidFill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iếng Việt</a:t>
            </a:r>
          </a:p>
        </p:txBody>
      </p:sp>
      <p:sp>
        <p:nvSpPr>
          <p:cNvPr id="2" name="Rectangle 1"/>
          <p:cNvSpPr/>
          <p:nvPr/>
        </p:nvSpPr>
        <p:spPr>
          <a:xfrm>
            <a:off x="2736397" y="3690971"/>
            <a:ext cx="4941944" cy="47320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783"/>
            <a:r>
              <a:rPr lang="en-US" altLang="en-US" sz="2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6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Thị Bích Hoa</a:t>
            </a:r>
            <a:endParaRPr lang="en-US" sz="2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2932097" y="4508989"/>
            <a:ext cx="1539903" cy="484748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 lIns="68576" tIns="34289" rIns="68576" bIns="34289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2700" b="1" i="0" u="none" strike="noStrike" kern="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: 1C</a:t>
            </a:r>
            <a:endParaRPr kumimoji="0" lang="zh-CN" altLang="en-US" sz="2700" b="1" i="0" u="none" strike="noStrike" kern="0" cap="none" spc="0" normalizeH="0" baseline="0" noProof="0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45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647" y="-92599"/>
            <a:ext cx="11049000" cy="55221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14238" y="-13171"/>
            <a:ext cx="70866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2.Tiếng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3227" y="2305319"/>
            <a:ext cx="1205173" cy="500137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93676" y="715281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664511" y="2325982"/>
            <a:ext cx="1401666" cy="500137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2800" dirty="0"/>
          </a:p>
        </p:txBody>
      </p:sp>
      <p:sp>
        <p:nvSpPr>
          <p:cNvPr id="26" name="Rectangle 25"/>
          <p:cNvSpPr/>
          <p:nvPr/>
        </p:nvSpPr>
        <p:spPr>
          <a:xfrm>
            <a:off x="361952" y="4640749"/>
            <a:ext cx="1990725" cy="500137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chôm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3497005" y="4656865"/>
            <a:ext cx="1598870" cy="500137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</a:t>
            </a:r>
            <a:endParaRPr lang="en-US" sz="2800" dirty="0"/>
          </a:p>
        </p:txBody>
      </p:sp>
      <p:sp>
        <p:nvSpPr>
          <p:cNvPr id="28" name="Rectangle 27"/>
          <p:cNvSpPr/>
          <p:nvPr/>
        </p:nvSpPr>
        <p:spPr>
          <a:xfrm>
            <a:off x="6573736" y="4669526"/>
            <a:ext cx="1560614" cy="500137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75" y="709753"/>
            <a:ext cx="1829672" cy="158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Cốm Làng Vòng Hà Nội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ốm Làng Vòng Hà Nội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359" y="744798"/>
            <a:ext cx="1966552" cy="147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9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612777" y="3206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55" y="781957"/>
            <a:ext cx="1803496" cy="141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9" y="3009037"/>
            <a:ext cx="2011796" cy="150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485" y="3101688"/>
            <a:ext cx="2236934" cy="135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98" y="3111687"/>
            <a:ext cx="1828905" cy="1377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676126" y="2317351"/>
            <a:ext cx="772050" cy="500137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2800" dirty="0"/>
          </a:p>
        </p:txBody>
      </p:sp>
      <p:sp>
        <p:nvSpPr>
          <p:cNvPr id="49" name="Rectangle 48"/>
          <p:cNvSpPr/>
          <p:nvPr/>
        </p:nvSpPr>
        <p:spPr>
          <a:xfrm>
            <a:off x="2851151" y="639081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118226" y="667656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-82550" y="2886981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70176" y="2963181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946776" y="2991756"/>
            <a:ext cx="690825" cy="438582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9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/>
      <p:bldP spid="26" grpId="0"/>
      <p:bldP spid="27" grpId="0"/>
      <p:bldP spid="28" grpId="0"/>
      <p:bldP spid="42" grpId="0"/>
      <p:bldP spid="49" grpId="0"/>
      <p:bldP spid="52" grpId="0"/>
      <p:bldP spid="54" grpId="0"/>
      <p:bldP spid="55" grpId="0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647" y="-92599"/>
            <a:ext cx="11049000" cy="55221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14238" y="-13171"/>
            <a:ext cx="70866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2.Tiếng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3224" y="1306071"/>
            <a:ext cx="2112153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6664513" y="1326735"/>
            <a:ext cx="2456521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460375" y="2364273"/>
            <a:ext cx="2501900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chôm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716080" y="2380387"/>
            <a:ext cx="1598870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6792813" y="2393049"/>
            <a:ext cx="2008027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3600" dirty="0"/>
          </a:p>
        </p:txBody>
      </p:sp>
      <p:sp>
        <p:nvSpPr>
          <p:cNvPr id="3" name="AutoShape 4" descr="Cốm Làng Vòng Hà Nội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ốm Làng Vòng Hà Nội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612777" y="3206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676126" y="1318103"/>
            <a:ext cx="1353074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16811" y="1818031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81426" y="1807622"/>
            <a:ext cx="747206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91326" y="1817147"/>
            <a:ext cx="747206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19125" y="2864897"/>
            <a:ext cx="9525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09300" y="2863211"/>
            <a:ext cx="97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515226" y="2902997"/>
            <a:ext cx="747206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811" y="1865656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96009" y="2884831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796009" y="2932456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65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647" y="-92599"/>
            <a:ext cx="11049000" cy="552211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714238" y="-13171"/>
            <a:ext cx="70866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2.Tiếng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53224" y="1306071"/>
            <a:ext cx="2112153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xe</a:t>
            </a:r>
            <a:endParaRPr lang="en-US" sz="3600" dirty="0"/>
          </a:p>
        </p:txBody>
      </p:sp>
      <p:sp>
        <p:nvSpPr>
          <p:cNvPr id="24" name="Rectangle 23"/>
          <p:cNvSpPr/>
          <p:nvPr/>
        </p:nvSpPr>
        <p:spPr>
          <a:xfrm>
            <a:off x="6664513" y="1326735"/>
            <a:ext cx="2456521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600" dirty="0"/>
          </a:p>
        </p:txBody>
      </p:sp>
      <p:sp>
        <p:nvSpPr>
          <p:cNvPr id="26" name="Rectangle 25"/>
          <p:cNvSpPr/>
          <p:nvPr/>
        </p:nvSpPr>
        <p:spPr>
          <a:xfrm>
            <a:off x="460375" y="2364273"/>
            <a:ext cx="2501900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chôm</a:t>
            </a:r>
            <a:endParaRPr lang="en-US" sz="3600" dirty="0"/>
          </a:p>
        </p:txBody>
      </p:sp>
      <p:sp>
        <p:nvSpPr>
          <p:cNvPr id="27" name="Rectangle 26"/>
          <p:cNvSpPr/>
          <p:nvPr/>
        </p:nvSpPr>
        <p:spPr>
          <a:xfrm>
            <a:off x="3716080" y="2380387"/>
            <a:ext cx="1598870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tốp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</a:t>
            </a:r>
            <a:endParaRPr lang="en-US" sz="3600" dirty="0"/>
          </a:p>
        </p:txBody>
      </p:sp>
      <p:sp>
        <p:nvSpPr>
          <p:cNvPr id="28" name="Rectangle 27"/>
          <p:cNvSpPr/>
          <p:nvPr/>
        </p:nvSpPr>
        <p:spPr>
          <a:xfrm>
            <a:off x="6792813" y="2393049"/>
            <a:ext cx="2008027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gốm</a:t>
            </a:r>
            <a:endParaRPr lang="en-US" sz="3600" dirty="0"/>
          </a:p>
        </p:txBody>
      </p:sp>
      <p:sp>
        <p:nvSpPr>
          <p:cNvPr id="3" name="AutoShape 4" descr="Cốm Làng Vòng Hà Nội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Cốm Làng Vòng Hà Nội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9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Những đốm lửa thắp sáng cuộc đời"/>
          <p:cNvSpPr>
            <a:spLocks noChangeAspect="1" noChangeArrowheads="1"/>
          </p:cNvSpPr>
          <p:nvPr/>
        </p:nvSpPr>
        <p:spPr bwMode="auto">
          <a:xfrm>
            <a:off x="612777" y="3206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676126" y="1318103"/>
            <a:ext cx="1353074" cy="623248"/>
          </a:xfrm>
          <a:prstGeom prst="rect">
            <a:avLst/>
          </a:prstGeom>
        </p:spPr>
        <p:txBody>
          <a:bodyPr wrap="square" lIns="68576" tIns="34289" rIns="68576" bIns="34289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ốm</a:t>
            </a:r>
            <a:endParaRPr lang="en-US" sz="36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816811" y="1818031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781426" y="1807622"/>
            <a:ext cx="747206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6811" y="1865656"/>
            <a:ext cx="561386" cy="84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6493" y="-321757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02819" y="554114"/>
            <a:ext cx="2750994" cy="4385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76" tIns="34289" rIns="68576" bIns="34289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09576" y="1129832"/>
            <a:ext cx="7333988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4802" y="1739432"/>
            <a:ext cx="679106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34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816" y="-136525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589778" y="44"/>
            <a:ext cx="146130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995281" y="509112"/>
            <a:ext cx="10858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36: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263" y="347530"/>
            <a:ext cx="11630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59" y="331102"/>
            <a:ext cx="20932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2" descr="Cơ hội lớn cho ngành tôm ở kênh tiêu thụ bán l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2" y="1308454"/>
            <a:ext cx="1759251" cy="1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9389" y="3215086"/>
            <a:ext cx="1330970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419225" y="3747437"/>
            <a:ext cx="1308700" cy="584775"/>
          </a:xfrm>
          <a:prstGeom prst="rect">
            <a:avLst/>
          </a:prstGeom>
          <a:solidFill>
            <a:srgbClr val="FFFF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1423506" y="4332347"/>
            <a:ext cx="626783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2033259" y="4335746"/>
            <a:ext cx="6621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" name="AutoShape 6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47" y="1315372"/>
            <a:ext cx="1444375" cy="14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99415" y="2786461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sữa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415" y="3215086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/>
          <p:nvPr/>
        </p:nvSpPr>
        <p:spPr>
          <a:xfrm>
            <a:off x="5495925" y="3756962"/>
            <a:ext cx="1308700" cy="584775"/>
          </a:xfrm>
          <a:prstGeom prst="rect">
            <a:avLst/>
          </a:prstGeom>
          <a:solidFill>
            <a:srgbClr val="FFFF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/>
          <p:nvPr/>
        </p:nvSpPr>
        <p:spPr>
          <a:xfrm>
            <a:off x="5500206" y="4341872"/>
            <a:ext cx="626783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/>
          <p:nvPr/>
        </p:nvSpPr>
        <p:spPr>
          <a:xfrm>
            <a:off x="6109959" y="4345271"/>
            <a:ext cx="6621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247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14" grpId="0" animBg="1"/>
      <p:bldP spid="15" grpId="0" animBg="1"/>
      <p:bldP spid="16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ình nền thiết kế giáo án điện tử Powerpoint Background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4"/>
          <p:cNvSpPr>
            <a:spLocks noChangeArrowheads="1" noChangeShapeType="1" noTextEdit="1"/>
          </p:cNvSpPr>
          <p:nvPr/>
        </p:nvSpPr>
        <p:spPr bwMode="auto">
          <a:xfrm>
            <a:off x="1524002" y="1839952"/>
            <a:ext cx="5180763" cy="873578"/>
          </a:xfrm>
          <a:prstGeom prst="rect">
            <a:avLst/>
          </a:prstGeom>
        </p:spPr>
        <p:txBody>
          <a:bodyPr wrap="none" lIns="68576" tIns="34289" rIns="68576" bIns="34289" fromWordArt="1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2</a:t>
            </a:r>
            <a:endParaRPr lang="en-US" sz="27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01600">
                  <a:srgbClr val="0000FF">
                    <a:alpha val="60000"/>
                  </a:srgbClr>
                </a:glow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936248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71" y="-89662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98839" y="329640"/>
            <a:ext cx="1265010" cy="4385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76" tIns="34289" rIns="68576" bIns="34289">
            <a:spAutoFit/>
          </a:bodyPr>
          <a:lstStyle/>
          <a:p>
            <a:r>
              <a:rPr lang="en-US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700" dirty="0">
              <a:solidFill>
                <a:srgbClr val="0000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7" t="51927" r="26399" b="12995"/>
          <a:stretch/>
        </p:blipFill>
        <p:spPr bwMode="auto">
          <a:xfrm>
            <a:off x="2570798" y="1076247"/>
            <a:ext cx="4583607" cy="328948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920" y="-640153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39979" y="7687"/>
            <a:ext cx="1329207" cy="43858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6" tIns="34289" rIns="68576" bIns="34289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700" dirty="0">
              <a:solidFill>
                <a:srgbClr val="0000FF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87873" y="782067"/>
            <a:ext cx="7631214" cy="463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r>
              <a:rPr lang="en-US" sz="3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36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ca.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Ngó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giũ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13" indent="-514313">
              <a:buFontTx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13" indent="-514313">
              <a:buFontTx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13" indent="-514313">
              <a:buFontTx/>
              <a:buChar char="-"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5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en-US" sz="1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Phỏng</a:t>
            </a:r>
            <a:r>
              <a:rPr 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PHÔNG – TEN ( Minh </a:t>
            </a:r>
            <a:r>
              <a:rPr lang="en-US" sz="1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5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344" y="1426511"/>
            <a:ext cx="27432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45414" y="1358816"/>
            <a:ext cx="27432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02819" y="2478686"/>
            <a:ext cx="27432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2136" y="3073703"/>
            <a:ext cx="27432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1504" y="3658496"/>
            <a:ext cx="274320" cy="392415"/>
          </a:xfrm>
          <a:prstGeom prst="rect">
            <a:avLst/>
          </a:prstGeom>
          <a:noFill/>
        </p:spPr>
        <p:txBody>
          <a:bodyPr wrap="square" lIns="68576" tIns="34289" rIns="68576" bIns="34289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17919" y="1873291"/>
            <a:ext cx="1336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903279" y="1873291"/>
            <a:ext cx="2181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994692" y="2420567"/>
            <a:ext cx="12359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779694" y="2437936"/>
            <a:ext cx="13231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89000" y="4050910"/>
            <a:ext cx="12387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105930" y="1422746"/>
            <a:ext cx="156920" cy="5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215996" y="1977392"/>
            <a:ext cx="156920" cy="5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151450" y="2484895"/>
            <a:ext cx="156920" cy="5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939791" y="3056466"/>
            <a:ext cx="156920" cy="5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879136" y="3584450"/>
            <a:ext cx="156920" cy="5405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38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6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9" t="71931" r="26197" b="12006"/>
          <a:stretch/>
        </p:blipFill>
        <p:spPr bwMode="auto">
          <a:xfrm>
            <a:off x="994802" y="2977611"/>
            <a:ext cx="6465215" cy="1590514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7" t="60233" r="41964" b="24405"/>
          <a:stretch/>
        </p:blipFill>
        <p:spPr bwMode="auto">
          <a:xfrm>
            <a:off x="994799" y="1398531"/>
            <a:ext cx="6452505" cy="1536463"/>
          </a:xfrm>
          <a:prstGeom prst="rect">
            <a:avLst/>
          </a:prstGeom>
          <a:ln w="1905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13662" y="387202"/>
            <a:ext cx="7026099" cy="80791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76" tIns="34289" rIns="68576" bIns="34289">
            <a:spAutoFit/>
          </a:bodyPr>
          <a:lstStyle/>
          <a:p>
            <a:r>
              <a:rPr lang="en-US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8" name="Oval 325"/>
          <p:cNvSpPr>
            <a:spLocks noChangeArrowheads="1"/>
          </p:cNvSpPr>
          <p:nvPr/>
        </p:nvSpPr>
        <p:spPr bwMode="auto">
          <a:xfrm>
            <a:off x="901810" y="436368"/>
            <a:ext cx="341930" cy="35479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68576" tIns="34289" rIns="68576" bIns="34289" anchor="ctr"/>
          <a:lstStyle/>
          <a:p>
            <a:pPr algn="ctr"/>
            <a:r>
              <a:rPr lang="en-US" sz="3000" b="1" dirty="0">
                <a:solidFill>
                  <a:srgbClr val="00B0F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2039" y="2539033"/>
            <a:ext cx="2699874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09455" y="4077241"/>
            <a:ext cx="4411304" cy="4385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b="1" dirty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76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792" y="-285751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3457" y="280969"/>
            <a:ext cx="2116205" cy="577081"/>
          </a:xfrm>
          <a:prstGeom prst="rect">
            <a:avLst/>
          </a:prstGeom>
        </p:spPr>
        <p:txBody>
          <a:bodyPr wrap="none" lIns="68576" tIns="34289" rIns="68576" bIns="34289">
            <a:spAutoFit/>
          </a:bodyPr>
          <a:lstStyle/>
          <a:p>
            <a:pPr>
              <a:defRPr/>
            </a:pPr>
            <a:r>
              <a:rPr lang="en-US" sz="3300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5. </a:t>
            </a:r>
            <a:r>
              <a:rPr lang="en-US" sz="3300" kern="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Tập</a:t>
            </a:r>
            <a:r>
              <a:rPr lang="en-US" sz="3300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3300" kern="0" dirty="0" err="1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viết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3" t="45876" r="29058" b="44520"/>
          <a:stretch/>
        </p:blipFill>
        <p:spPr bwMode="auto">
          <a:xfrm>
            <a:off x="1150750" y="1441344"/>
            <a:ext cx="6381428" cy="1296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46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485" y="827246"/>
            <a:ext cx="7886700" cy="994410"/>
          </a:xfrm>
        </p:spPr>
        <p:txBody>
          <a:bodyPr/>
          <a:lstStyle/>
          <a:p>
            <a:pPr algn="ctr"/>
            <a:r>
              <a:rPr lang="en-US" sz="5000">
                <a:latin typeface=".VnAvant" panose="020B7200000000000000" charset="0"/>
                <a:cs typeface=".VnAvant" panose="020B7200000000000000" charset="0"/>
              </a:rPr>
              <a:t>Tiếng Việt</a:t>
            </a:r>
          </a:p>
        </p:txBody>
      </p:sp>
      <p:pic>
        <p:nvPicPr>
          <p:cNvPr id="4" name="Content Placeholder 3" descr="phong-nen-powerpoint-de-thuong-2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533" y="14290"/>
            <a:ext cx="9456938" cy="5129213"/>
          </a:xfrm>
          <a:prstGeom prst="rect">
            <a:avLst/>
          </a:prstGeom>
        </p:spPr>
      </p:pic>
      <p:sp>
        <p:nvSpPr>
          <p:cNvPr id="6" name="WordArt 44"/>
          <p:cNvSpPr>
            <a:spLocks noChangeArrowheads="1" noChangeShapeType="1" noTextEdit="1"/>
          </p:cNvSpPr>
          <p:nvPr/>
        </p:nvSpPr>
        <p:spPr bwMode="auto">
          <a:xfrm>
            <a:off x="1593664" y="947335"/>
            <a:ext cx="5410200" cy="1467567"/>
          </a:xfrm>
          <a:prstGeom prst="rect">
            <a:avLst/>
          </a:prstGeom>
        </p:spPr>
        <p:txBody>
          <a:bodyPr wrap="none" lIns="68576" tIns="34289" rIns="68576" bIns="342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b="1" u="sng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</a:t>
            </a:r>
            <a:r>
              <a:rPr lang="en-US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en-US" sz="18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Tiếng</a:t>
            </a:r>
            <a:r>
              <a:rPr lang="en-US" sz="18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800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Việt</a:t>
            </a:r>
            <a:endParaRPr lang="en-US" sz="24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2100" b="1" i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500" b="1" i="1" u="sng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1500" b="1" i="1" u="sng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36</a:t>
            </a:r>
            <a:r>
              <a:rPr lang="en-US" sz="1500" b="1" i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700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ôm</a:t>
            </a:r>
            <a:r>
              <a:rPr lang="en-US" sz="27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2700" b="1" kern="10" dirty="0" err="1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ôp</a:t>
            </a:r>
            <a:endParaRPr lang="en-US" sz="27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4" descr="999+ Hình nền Powerpoint đẹp, đơn giản nhưng ấn tượ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" t="59628" r="74560"/>
          <a:stretch/>
        </p:blipFill>
        <p:spPr bwMode="auto">
          <a:xfrm>
            <a:off x="6877216" y="3160657"/>
            <a:ext cx="2414726" cy="21319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top-100-hinh-nen-cuoi-slide-powerpoint-cuc-dep-cuc-dinh-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1744" y="-24764"/>
            <a:ext cx="8301162" cy="516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80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ình nền thiết kế giáo án điện tử Powerpoint Background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44"/>
          <p:cNvSpPr>
            <a:spLocks noChangeArrowheads="1" noChangeShapeType="1" noTextEdit="1"/>
          </p:cNvSpPr>
          <p:nvPr/>
        </p:nvSpPr>
        <p:spPr bwMode="auto">
          <a:xfrm>
            <a:off x="1524002" y="1839952"/>
            <a:ext cx="5180763" cy="873578"/>
          </a:xfrm>
          <a:prstGeom prst="rect">
            <a:avLst/>
          </a:prstGeom>
        </p:spPr>
        <p:txBody>
          <a:bodyPr wrap="none" lIns="68576" tIns="34289" rIns="68576" bIns="34289" fromWordArt="1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effectLst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sz="2400" b="1" kern="10" dirty="0">
                <a:ln w="9525">
                  <a:solidFill>
                    <a:srgbClr val="FF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glow rad="101600">
                    <a:srgbClr val="0000FF">
                      <a:alpha val="60000"/>
                    </a:srgbClr>
                  </a:glow>
                  <a:outerShdw sy="50000" kx="-2453608" algn="bl" rotWithShape="0">
                    <a:srgbClr val="C7DFD3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TIẾT 1</a:t>
            </a:r>
            <a:endParaRPr lang="en-US" sz="2700" b="1" kern="10" dirty="0">
              <a:ln w="9525">
                <a:solidFill>
                  <a:srgbClr val="FF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glow rad="101600">
                  <a:srgbClr val="0000FF">
                    <a:alpha val="60000"/>
                  </a:srgbClr>
                </a:glow>
                <a:outerShdw sy="50000" kx="-2453608" algn="bl" rotWithShape="0">
                  <a:srgbClr val="C7DFD3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67733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019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11661" y="1531352"/>
            <a:ext cx="3886200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khóm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chỏm</a:t>
            </a:r>
            <a:r>
              <a:rPr lang="en-US" sz="4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latin typeface="Times New Roman" pitchFamily="18" charset="0"/>
                <a:cs typeface="Times New Roman" pitchFamily="18" charset="0"/>
              </a:rPr>
              <a:t>mũ</a:t>
            </a:r>
            <a:endParaRPr lang="en-US" sz="4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40648" y="94861"/>
            <a:ext cx="2456442" cy="4847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68576" tIns="34289" rIns="68576" bIns="34289">
            <a:spAutoFit/>
          </a:bodyPr>
          <a:lstStyle/>
          <a:p>
            <a:pPr>
              <a:defRPr/>
            </a:pP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7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93007" y="2160047"/>
            <a:ext cx="1240277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9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351" y="-243085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8548" y="901367"/>
            <a:ext cx="9075452" cy="130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Lừa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còm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nhom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66727" y="1530367"/>
            <a:ext cx="771525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733926" y="1551545"/>
            <a:ext cx="747206" cy="10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4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241" y="-378619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589778" y="44"/>
            <a:ext cx="146130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995281" y="442438"/>
            <a:ext cx="10858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36: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263" y="347530"/>
            <a:ext cx="11630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59" y="331102"/>
            <a:ext cx="20932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2" descr="Cơ hội lớn cho ngành tôm ở kênh tiêu thụ bán l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32" y="1308454"/>
            <a:ext cx="1759251" cy="1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36890" y="2490433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663" y="2862130"/>
            <a:ext cx="11630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64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816" y="-136525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589778" y="44"/>
            <a:ext cx="146130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995281" y="509112"/>
            <a:ext cx="10858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36: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263" y="347530"/>
            <a:ext cx="11630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59" y="331102"/>
            <a:ext cx="20932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2" descr="Cơ hội lớn cho ngành tôm ở kênh tiêu thụ bán l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2" y="1308454"/>
            <a:ext cx="1759251" cy="1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9389" y="3215086"/>
            <a:ext cx="1330970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419225" y="3747437"/>
            <a:ext cx="1308700" cy="584775"/>
          </a:xfrm>
          <a:prstGeom prst="rect">
            <a:avLst/>
          </a:prstGeom>
          <a:solidFill>
            <a:srgbClr val="FFFF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1423506" y="4332347"/>
            <a:ext cx="626783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2033259" y="4335746"/>
            <a:ext cx="6621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" name="AutoShape 6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47" y="1315372"/>
            <a:ext cx="1444375" cy="14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99415" y="2786461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sữa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415" y="3215086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51790" y="3662761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ôp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56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21" grpId="0"/>
      <p:bldP spid="22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2" descr="Hình nền powerpoint đơn giản mà đẹp | Hình nền, Hình ảnh, H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816" y="-222250"/>
            <a:ext cx="11049000" cy="55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589778" y="44"/>
            <a:ext cx="1461301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1995281" y="423388"/>
            <a:ext cx="10858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36: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9263" y="347530"/>
            <a:ext cx="11630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7659" y="331102"/>
            <a:ext cx="2093212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-  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ôp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Picture 2" descr="Cơ hội lớn cho ngành tôm ở kênh tiêu thụ bán l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82" y="1079854"/>
            <a:ext cx="1759251" cy="118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89389" y="3062686"/>
            <a:ext cx="1330970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t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ôm</a:t>
            </a:r>
            <a:endParaRPr lang="en-US" sz="3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1419225" y="3595037"/>
            <a:ext cx="1308700" cy="584775"/>
          </a:xfrm>
          <a:prstGeom prst="rect">
            <a:avLst/>
          </a:prstGeom>
          <a:solidFill>
            <a:srgbClr val="FFFF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/>
          <p:nvPr/>
        </p:nvSpPr>
        <p:spPr>
          <a:xfrm>
            <a:off x="1423506" y="4218047"/>
            <a:ext cx="626783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6"/>
          <p:cNvSpPr txBox="1"/>
          <p:nvPr/>
        </p:nvSpPr>
        <p:spPr>
          <a:xfrm>
            <a:off x="2033259" y="4221446"/>
            <a:ext cx="6621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4" name="AutoShape 6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155577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307977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Phân biệt sữa Vinamilk nước thật và giả"/>
          <p:cNvSpPr>
            <a:spLocks noChangeAspect="1" noChangeArrowheads="1"/>
          </p:cNvSpPr>
          <p:nvPr/>
        </p:nvSpPr>
        <p:spPr bwMode="auto">
          <a:xfrm>
            <a:off x="460377" y="1682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947" y="1086772"/>
            <a:ext cx="1444375" cy="144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599415" y="2576911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200" b="1" dirty="0" err="1">
                <a:latin typeface="+mj-lt"/>
                <a:cs typeface="Times New Roman" pitchFamily="18" charset="0"/>
              </a:rPr>
              <a:t>sữa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99415" y="3062686"/>
            <a:ext cx="2026637" cy="561692"/>
          </a:xfrm>
          <a:prstGeom prst="rect">
            <a:avLst/>
          </a:prstGeom>
          <a:noFill/>
        </p:spPr>
        <p:txBody>
          <a:bodyPr wrap="square" lIns="68576" tIns="34289" rIns="68576" bIns="34289">
            <a:spAutoFit/>
          </a:bodyPr>
          <a:lstStyle/>
          <a:p>
            <a:pPr>
              <a:defRPr/>
            </a:pPr>
            <a:r>
              <a:rPr lang="en-US" sz="3200" b="1" dirty="0" err="1">
                <a:latin typeface="+mj-lt"/>
                <a:cs typeface="Times New Roman" pitchFamily="18" charset="0"/>
              </a:rPr>
              <a:t>h</a:t>
            </a:r>
            <a:r>
              <a:rPr lang="en-US" sz="3200" b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ộp</a:t>
            </a:r>
            <a:endParaRPr lang="en-US" sz="3200" b="1" dirty="0">
              <a:latin typeface="+mj-lt"/>
              <a:cs typeface="Times New Roman" pitchFamily="18" charset="0"/>
            </a:endParaRPr>
          </a:p>
        </p:txBody>
      </p:sp>
      <p:sp>
        <p:nvSpPr>
          <p:cNvPr id="23" name="Text Box 4"/>
          <p:cNvSpPr txBox="1"/>
          <p:nvPr/>
        </p:nvSpPr>
        <p:spPr>
          <a:xfrm>
            <a:off x="5495925" y="3604562"/>
            <a:ext cx="1308700" cy="584775"/>
          </a:xfrm>
          <a:prstGeom prst="rect">
            <a:avLst/>
          </a:prstGeom>
          <a:solidFill>
            <a:srgbClr val="FFFF66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/>
          <p:nvPr/>
        </p:nvSpPr>
        <p:spPr>
          <a:xfrm>
            <a:off x="5500206" y="4227572"/>
            <a:ext cx="626783" cy="584775"/>
          </a:xfrm>
          <a:prstGeom prst="rect">
            <a:avLst/>
          </a:prstGeom>
          <a:solidFill>
            <a:srgbClr val="FFC000"/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6"/>
          <p:cNvSpPr txBox="1"/>
          <p:nvPr/>
        </p:nvSpPr>
        <p:spPr>
          <a:xfrm>
            <a:off x="6109959" y="4230971"/>
            <a:ext cx="662130" cy="584775"/>
          </a:xfrm>
          <a:prstGeom prst="rect">
            <a:avLst/>
          </a:prstGeom>
          <a:solidFill>
            <a:srgbClr val="00B0F0"/>
          </a:solidFill>
        </p:spPr>
        <p:txBody>
          <a:bodyPr wrap="square" lIns="91434" tIns="45717" rIns="91434" bIns="45717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5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23" grpId="0" animBg="1"/>
      <p:bldP spid="24" grpId="0" animBg="1"/>
      <p:bldP spid="24" grpId="1" animBg="1"/>
      <p:bldP spid="25" grpId="0" animBg="1"/>
      <p:bldP spid="2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85752"/>
            <a:ext cx="4114800" cy="1323975"/>
          </a:xfrm>
        </p:spPr>
        <p:txBody>
          <a:bodyPr/>
          <a:lstStyle/>
          <a:p>
            <a:pPr eaLnBrk="1" hangingPunct="1"/>
            <a:r>
              <a:rPr lang="en-US" sz="7200">
                <a:solidFill>
                  <a:srgbClr val="000099"/>
                </a:solidFill>
                <a:latin typeface="VNI-Commerce" pitchFamily="2" charset="0"/>
              </a:rPr>
              <a:t>Giaûi lao</a:t>
            </a:r>
          </a:p>
        </p:txBody>
      </p:sp>
      <p:graphicFrame>
        <p:nvGraphicFramePr>
          <p:cNvPr id="20483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5951539" y="1824042"/>
          <a:ext cx="1427162" cy="2146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1824042"/>
                        <a:ext cx="1427162" cy="2146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8" name="Picture 4" descr="xmas-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628">
            <a:off x="3370360" y="1769827"/>
            <a:ext cx="2216231" cy="158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4925" y="3345657"/>
          <a:ext cx="1847850" cy="1732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9" name="Clip" r:id="rId7" imgW="1077163" imgH="1472184" progId="MS_ClipArt_Gallery.2">
                  <p:embed/>
                </p:oleObj>
              </mc:Choice>
              <mc:Fallback>
                <p:oleObj name="Clip" r:id="rId7" imgW="1077163" imgH="147218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3345657"/>
                        <a:ext cx="1847850" cy="1732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0" name="Picture 6" descr="!dk8_1l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2" y="1831181"/>
            <a:ext cx="1671638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!dk8_1l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42" y="1875234"/>
            <a:ext cx="1671637" cy="12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7467600" y="3411143"/>
          <a:ext cx="1847850" cy="173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Clip" r:id="rId10" imgW="1077163" imgH="1472184" progId="MS_ClipArt_Gallery.2">
                  <p:embed/>
                </p:oleObj>
              </mc:Choice>
              <mc:Fallback>
                <p:oleObj name="Clip" r:id="rId10" imgW="1077163" imgH="147218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11143"/>
                        <a:ext cx="1847850" cy="173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8" descr="butterflies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000377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8" descr="butterflies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086102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8" descr="butterflies01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035" y="3000377"/>
            <a:ext cx="2514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5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2055019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5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4538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6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2573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50" y="12025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681" y="1602581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9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20254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21" descr="Daisy-05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3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346</Words>
  <Application>Microsoft Office PowerPoint</Application>
  <PresentationFormat>On-screen Show (16:9)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Office Theme</vt:lpstr>
      <vt:lpstr>Default Design</vt:lpstr>
      <vt:lpstr>1_Office Theme</vt:lpstr>
      <vt:lpstr>2_Office Theme</vt:lpstr>
      <vt:lpstr>3_Office Theme</vt:lpstr>
      <vt:lpstr>Equation</vt:lpstr>
      <vt:lpstr>Clip</vt:lpstr>
      <vt:lpstr>PowerPoint Presentation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Giaûi lao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FUJITSU</cp:lastModifiedBy>
  <cp:revision>75</cp:revision>
  <dcterms:created xsi:type="dcterms:W3CDTF">2020-09-25T13:08:12Z</dcterms:created>
  <dcterms:modified xsi:type="dcterms:W3CDTF">2024-12-27T07:31:12Z</dcterms:modified>
</cp:coreProperties>
</file>