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676" r:id="rId3"/>
    <p:sldId id="677" r:id="rId4"/>
    <p:sldId id="828" r:id="rId5"/>
    <p:sldId id="800" r:id="rId6"/>
    <p:sldId id="784" r:id="rId7"/>
    <p:sldId id="320" r:id="rId8"/>
    <p:sldId id="753" r:id="rId9"/>
    <p:sldId id="340" r:id="rId10"/>
    <p:sldId id="726" r:id="rId11"/>
    <p:sldId id="700" r:id="rId12"/>
    <p:sldId id="702" r:id="rId14"/>
    <p:sldId id="772" r:id="rId15"/>
    <p:sldId id="355" r:id="rId16"/>
    <p:sldId id="843" r:id="rId17"/>
    <p:sldId id="286" r:id="rId18"/>
    <p:sldId id="703" r:id="rId19"/>
  </p:sldIdLst>
  <p:sldSz cx="12192000" cy="6858000"/>
  <p:notesSz cx="7104380" cy="1023493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0" userDrawn="1">
          <p15:clr>
            <a:srgbClr val="A4A3A4"/>
          </p15:clr>
        </p15:guide>
        <p15:guide id="2" pos="37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703BD"/>
    <a:srgbClr val="9405BB"/>
    <a:srgbClr val="FFFFFF"/>
    <a:srgbClr val="FF00FF"/>
    <a:srgbClr val="B1220F"/>
    <a:srgbClr val="FF6600"/>
    <a:srgbClr val="25B808"/>
    <a:srgbClr val="25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/>
    <p:restoredTop sz="94660"/>
  </p:normalViewPr>
  <p:slideViewPr>
    <p:cSldViewPr snapToGrid="0" showGuides="1">
      <p:cViewPr varScale="1">
        <p:scale>
          <a:sx n="62" d="100"/>
          <a:sy n="62" d="100"/>
        </p:scale>
        <p:origin x="792" y="28"/>
      </p:cViewPr>
      <p:guideLst>
        <p:guide orient="horz" pos="2320"/>
        <p:guide pos="37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endParaRPr lang="zh-CN" altLang="en-US" sz="1200" dirty="0">
              <a:ea typeface="SimSun" panose="02010600030101010101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algn="r" eaLnBrk="1" hangingPunct="1">
              <a:buNone/>
            </a:pPr>
            <a:fld id="{BB962C8B-B14F-4D97-AF65-F5344CB8AC3E}" type="datetimeFigureOut">
              <a:rPr lang="zh-CN" altLang="en-US" sz="1200" dirty="0">
                <a:ea typeface="SimSun" panose="02010600030101010101" pitchFamily="2" charset="-122"/>
              </a:rPr>
            </a:fld>
            <a:endParaRPr lang="zh-CN" altLang="en-US" sz="1200" dirty="0">
              <a:ea typeface="SimSun" panose="02010600030101010101" pitchFamily="2" charset="-122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eaLnBrk="1" hangingPunct="1">
              <a:buNone/>
            </a:pPr>
            <a:endParaRPr lang="zh-CN" altLang="en-US" sz="1200" dirty="0">
              <a:ea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ea typeface="SimSun" panose="02010600030101010101" pitchFamily="2" charset="-122"/>
              </a:rPr>
            </a:fld>
            <a:endParaRPr lang="zh-CN" altLang="en-US" sz="1200" dirty="0">
              <a:ea typeface="SimSun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AD048E55-C319-49F2-9048-19BA8E2AB7B0}" type="slidenum">
              <a:rPr lang="en-US"/>
            </a:fld>
            <a:endParaRPr lang="en-US"/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>
              <a:spcBef>
                <a:spcPct val="0"/>
              </a:spcBef>
            </a:pPr>
            <a:fld id="{315CB099-CFCB-4C62-86A1-B5CB614C6AC7}" type="slidenum">
              <a:rPr lang="en-US" sz="1200" b="0">
                <a:solidFill>
                  <a:schemeClr val="tx1"/>
                </a:solidFill>
                <a:latin typeface="Times New Roman" panose="02020603050405020304" pitchFamily="18" charset="0"/>
              </a:rPr>
            </a:fld>
            <a:endParaRPr lang="en-US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ea typeface="SimSun" panose="02010600030101010101" pitchFamily="2" charset="-122"/>
              </a:rPr>
            </a:fld>
            <a:endParaRPr lang="zh-CN" altLang="en-US" sz="1200" dirty="0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fld id="{BB962C8B-B14F-4D97-AF65-F5344CB8AC3E}" type="datetimeFigureOut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fld id="{BB962C8B-B14F-4D97-AF65-F5344CB8AC3E}" type="datetimeFigureOut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fld id="{BB962C8B-B14F-4D97-AF65-F5344CB8AC3E}" type="datetimeFigureOut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fld id="{BB962C8B-B14F-4D97-AF65-F5344CB8AC3E}" type="datetimeFigureOut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1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/>
          <a:lstStyle>
            <a:lvl1pPr algn="ctr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fld id="{BB962C8B-B14F-4D97-AF65-F5344CB8AC3E}" type="datetimeFigureOut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fld id="{BB962C8B-B14F-4D97-AF65-F5344CB8AC3E}" type="datetimeFigureOut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fld id="{BB962C8B-B14F-4D97-AF65-F5344CB8AC3E}" type="datetimeFigureOut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fld id="{BB962C8B-B14F-4D97-AF65-F5344CB8AC3E}" type="datetimeFigureOut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fld id="{BB962C8B-B14F-4D97-AF65-F5344CB8AC3E}" type="datetimeFigureOut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fld id="{BB962C8B-B14F-4D97-AF65-F5344CB8AC3E}" type="datetimeFigureOut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fld id="{BB962C8B-B14F-4D97-AF65-F5344CB8AC3E}" type="datetimeFigureOut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fld id="{BB962C8B-B14F-4D97-AF65-F5344CB8AC3E}" type="datetimeFigureOut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200">
                <a:solidFill>
                  <a:srgbClr val="898989"/>
                </a:solidFill>
                <a:ea typeface="等线" pitchFamily="2" charset="-122"/>
              </a:defRPr>
            </a:lvl1pPr>
          </a:lstStyle>
          <a:p>
            <a:pPr lvl="0" eaLnBrk="1" hangingPunct="1">
              <a:buNone/>
            </a:pPr>
            <a:fld id="{BB962C8B-B14F-4D97-AF65-F5344CB8AC3E}" type="datetimeFigureOut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98989"/>
                </a:solidFill>
                <a:ea typeface="等线" pitchFamily="2" charset="-122"/>
              </a:defRPr>
            </a:lvl1pPr>
          </a:lstStyle>
          <a:p>
            <a:pPr lvl="0" eaLnBrk="1" hangingPunct="1">
              <a:buNone/>
            </a:pP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ea typeface="等线" pitchFamily="2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slow">
    <p:random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11.emf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5989466518367_e5dbd8910bb6845594927fa63e3759b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996657" y="169936"/>
            <a:ext cx="9492762" cy="20923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p>
            <a:pPr algn="ctr"/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</a:t>
            </a:r>
            <a:endParaRPr lang="en-US" sz="3600" b="1" kern="10" dirty="0">
              <a:ln w="9525">
                <a:solidFill>
                  <a:srgbClr val="FF00FF"/>
                </a:solidFill>
                <a:rou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3500437" y="2348389"/>
            <a:ext cx="4486275" cy="10810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p>
            <a:pPr algn="ctr"/>
            <a:r>
              <a:rPr lang="en-US" sz="2400" b="1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b="1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iếng Việt</a:t>
            </a:r>
            <a:endParaRPr lang="vi-VN" altLang="en-US" sz="2400" b="1" kern="10" dirty="0" err="1">
              <a:ln w="9525">
                <a:solidFill>
                  <a:srgbClr val="FF3300"/>
                </a:solidFill>
                <a:rou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/>
          <p:nvPr/>
        </p:nvSpPr>
        <p:spPr>
          <a:xfrm>
            <a:off x="5743575" y="6222408"/>
            <a:ext cx="5935663" cy="6299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en-US" sz="3500" b="1" dirty="0" err="1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500" b="1" dirty="0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500" b="1" dirty="0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500" b="1" dirty="0" err="1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Lê Từ Thúy Hằng</a:t>
            </a:r>
            <a:endParaRPr lang="en-US" altLang="en-US" sz="3500" b="1" dirty="0" err="1">
              <a:solidFill>
                <a:srgbClr val="FF0000"/>
              </a:solidFill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5-Point Star 17"/>
          <p:cNvSpPr/>
          <p:nvPr/>
        </p:nvSpPr>
        <p:spPr>
          <a:xfrm rot="19860000">
            <a:off x="10862310" y="1735455"/>
            <a:ext cx="469265" cy="42672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635" y="1515745"/>
            <a:ext cx="1203325" cy="10756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00FFFF"/>
              </a:highligh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5-Point Star 7"/>
          <p:cNvSpPr/>
          <p:nvPr/>
        </p:nvSpPr>
        <p:spPr>
          <a:xfrm rot="1440000">
            <a:off x="10861675" y="831215"/>
            <a:ext cx="734060" cy="683895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559435" y="2162810"/>
            <a:ext cx="781685" cy="8496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515870" y="2008505"/>
            <a:ext cx="7416800" cy="4038600"/>
          </a:xfrm>
          <a:prstGeom prst="rect">
            <a:avLst/>
          </a:prstGeom>
          <a:solidFill>
            <a:schemeClr val="tx1"/>
          </a:solidFill>
          <a:ln w="76200">
            <a:solidFill>
              <a:srgbClr val="FFFF00"/>
            </a:solidFill>
            <a:miter lim="800000"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3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870" y="2092921"/>
            <a:ext cx="6908800" cy="183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81" y="4025900"/>
            <a:ext cx="674668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Box 10"/>
          <p:cNvSpPr txBox="1">
            <a:spLocks noChangeArrowheads="1"/>
          </p:cNvSpPr>
          <p:nvPr/>
        </p:nvSpPr>
        <p:spPr bwMode="auto">
          <a:xfrm>
            <a:off x="3986848" y="327025"/>
            <a:ext cx="4710113" cy="101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34A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34A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Luyeän vieát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34A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887200" cy="695325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3735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2. </a:t>
            </a:r>
            <a:r>
              <a:rPr lang="en-US" sz="373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TiÕng</a:t>
            </a:r>
            <a:r>
              <a:rPr lang="en-US" sz="3735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73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3735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735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735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735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vÇn</a:t>
            </a:r>
            <a:r>
              <a:rPr lang="en-US" sz="373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735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373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? </a:t>
            </a:r>
            <a:r>
              <a:rPr lang="en-US" sz="3735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TiÕng</a:t>
            </a:r>
            <a:r>
              <a:rPr lang="en-US" sz="373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735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373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735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73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735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vÇn</a:t>
            </a:r>
            <a:r>
              <a:rPr lang="en-US" sz="373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735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 </a:t>
            </a:r>
            <a:r>
              <a:rPr lang="en-US" sz="3735" dirty="0" smtClean="0">
                <a:latin typeface=".VnAvant" panose="020B7200000000000000" pitchFamily="34" charset="0"/>
              </a:rPr>
              <a:t>?</a:t>
            </a:r>
            <a:endParaRPr lang="en-US" sz="3735" dirty="0">
              <a:latin typeface=".VnAvant" panose="020B72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584200"/>
            <a:ext cx="30480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9427" y="2819400"/>
            <a:ext cx="2873373" cy="77724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265" dirty="0" err="1">
                <a:latin typeface=".VnAvant" panose="020B7200000000000000" pitchFamily="34" charset="0"/>
              </a:rPr>
              <a:t>l</a:t>
            </a:r>
            <a:r>
              <a:rPr lang="en-US" sz="4265" dirty="0" err="1" smtClean="0">
                <a:latin typeface=".VnAvant" panose="020B7200000000000000" pitchFamily="34" charset="0"/>
              </a:rPr>
              <a:t>èp</a:t>
            </a:r>
            <a:r>
              <a:rPr lang="en-US" sz="4265" dirty="0" smtClean="0">
                <a:latin typeface=".VnAvant" panose="020B7200000000000000" pitchFamily="34" charset="0"/>
              </a:rPr>
              <a:t> </a:t>
            </a:r>
            <a:r>
              <a:rPr lang="en-US" sz="4265" dirty="0" err="1" smtClean="0">
                <a:latin typeface=".VnAvant" panose="020B7200000000000000" pitchFamily="34" charset="0"/>
              </a:rPr>
              <a:t>xe</a:t>
            </a:r>
            <a:endParaRPr lang="en-US" sz="4265" dirty="0"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73600" y="2954111"/>
            <a:ext cx="2844800" cy="77724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265" dirty="0" err="1">
                <a:latin typeface=".VnAvant" panose="020B7200000000000000" pitchFamily="34" charset="0"/>
              </a:rPr>
              <a:t>c</a:t>
            </a:r>
            <a:r>
              <a:rPr lang="en-US" sz="4265" dirty="0" err="1" smtClean="0">
                <a:latin typeface=".VnAvant" panose="020B7200000000000000" pitchFamily="34" charset="0"/>
              </a:rPr>
              <a:t>èm</a:t>
            </a:r>
            <a:endParaRPr lang="en-US" sz="4265" dirty="0"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37600" y="2921000"/>
            <a:ext cx="3048000" cy="77724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265" dirty="0" smtClean="0">
                <a:latin typeface=".VnAvant" panose="020B7200000000000000" pitchFamily="34" charset="0"/>
              </a:rPr>
              <a:t>®</a:t>
            </a:r>
            <a:r>
              <a:rPr lang="en-US" sz="4265" dirty="0" err="1" smtClean="0">
                <a:latin typeface=".VnAvant" panose="020B7200000000000000" pitchFamily="34" charset="0"/>
              </a:rPr>
              <a:t>èm</a:t>
            </a:r>
            <a:r>
              <a:rPr lang="en-US" sz="4265" dirty="0" smtClean="0">
                <a:latin typeface=".VnAvant" panose="020B7200000000000000" pitchFamily="34" charset="0"/>
              </a:rPr>
              <a:t> </a:t>
            </a:r>
            <a:r>
              <a:rPr lang="en-US" sz="4265" dirty="0" err="1" smtClean="0">
                <a:latin typeface=".VnAvant" panose="020B7200000000000000" pitchFamily="34" charset="0"/>
              </a:rPr>
              <a:t>löa</a:t>
            </a:r>
            <a:endParaRPr lang="en-US" sz="4265" dirty="0"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600" y="5994400"/>
            <a:ext cx="3759200" cy="77724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265" dirty="0" err="1" smtClean="0">
                <a:latin typeface=".VnAvant" panose="020B7200000000000000" pitchFamily="34" charset="0"/>
              </a:rPr>
              <a:t>ch«m</a:t>
            </a:r>
            <a:r>
              <a:rPr lang="en-US" sz="4265" dirty="0">
                <a:latin typeface=".VnAvant" panose="020B7200000000000000" pitchFamily="34" charset="0"/>
              </a:rPr>
              <a:t> </a:t>
            </a:r>
            <a:r>
              <a:rPr lang="en-US" sz="4265" dirty="0" err="1" smtClean="0">
                <a:latin typeface=".VnAvant" panose="020B7200000000000000" pitchFamily="34" charset="0"/>
              </a:rPr>
              <a:t>ch«m</a:t>
            </a:r>
            <a:endParaRPr lang="en-US" sz="4265" dirty="0"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67200" y="6142990"/>
            <a:ext cx="3342216" cy="77724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265" dirty="0" err="1">
                <a:latin typeface=".VnAvant" panose="020B7200000000000000" pitchFamily="34" charset="0"/>
              </a:rPr>
              <a:t>t</a:t>
            </a:r>
            <a:r>
              <a:rPr lang="en-US" sz="4265" dirty="0" err="1" smtClean="0">
                <a:latin typeface=".VnAvant" panose="020B7200000000000000" pitchFamily="34" charset="0"/>
              </a:rPr>
              <a:t>èp</a:t>
            </a:r>
            <a:r>
              <a:rPr lang="en-US" sz="4265" dirty="0" smtClean="0">
                <a:latin typeface=".VnAvant" panose="020B7200000000000000" pitchFamily="34" charset="0"/>
              </a:rPr>
              <a:t> </a:t>
            </a:r>
            <a:r>
              <a:rPr lang="en-US" sz="4265" dirty="0" err="1" smtClean="0">
                <a:latin typeface=".VnAvant" panose="020B7200000000000000" pitchFamily="34" charset="0"/>
              </a:rPr>
              <a:t>ca</a:t>
            </a:r>
            <a:endParaRPr lang="en-US" sz="4265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46584" y="5994021"/>
            <a:ext cx="3342216" cy="77724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265" dirty="0" smtClean="0">
                <a:latin typeface=".VnAvant" panose="020B7200000000000000" pitchFamily="34" charset="0"/>
              </a:rPr>
              <a:t>®å </a:t>
            </a:r>
            <a:r>
              <a:rPr lang="en-US" sz="4265" dirty="0" err="1" smtClean="0">
                <a:latin typeface=".VnAvant" panose="020B7200000000000000" pitchFamily="34" charset="0"/>
              </a:rPr>
              <a:t>gèm</a:t>
            </a:r>
            <a:endParaRPr lang="en-US" sz="4265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697616"/>
            <a:ext cx="3403600" cy="232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38295"/>
            <a:ext cx="3251200" cy="243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2540000" cy="218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3745139"/>
            <a:ext cx="4051300" cy="242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733800"/>
            <a:ext cx="2946400" cy="226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579110" y="3659188"/>
            <a:ext cx="1078230" cy="184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10165715" y="6655753"/>
            <a:ext cx="1184275" cy="177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079683" y="6747828"/>
            <a:ext cx="1138237" cy="100012"/>
            <a:chOff x="7963531" y="548183"/>
            <a:chExt cx="569723" cy="58082"/>
          </a:xfrm>
        </p:grpSpPr>
        <p:cxnSp>
          <p:nvCxnSpPr>
            <p:cNvPr id="2" name="Straight Connector 1"/>
            <p:cNvCxnSpPr/>
            <p:nvPr/>
          </p:nvCxnSpPr>
          <p:spPr>
            <a:xfrm>
              <a:off x="7963531" y="548183"/>
              <a:ext cx="568929" cy="645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964325" y="599812"/>
              <a:ext cx="568929" cy="645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V="1">
            <a:off x="1061720" y="3503295"/>
            <a:ext cx="1006475" cy="90488"/>
            <a:chOff x="7963531" y="548183"/>
            <a:chExt cx="569723" cy="5808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7963531" y="548183"/>
              <a:ext cx="568825" cy="509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964430" y="601170"/>
              <a:ext cx="568824" cy="509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/>
        </p:nvCxnSpPr>
        <p:spPr>
          <a:xfrm>
            <a:off x="9248140" y="3641408"/>
            <a:ext cx="1078230" cy="184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151380" y="6724968"/>
            <a:ext cx="1497965" cy="44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08000" y="6729413"/>
            <a:ext cx="1329690" cy="317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204778" y="589280"/>
            <a:ext cx="6302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471785" y="626745"/>
            <a:ext cx="569913" cy="58738"/>
            <a:chOff x="7963531" y="548183"/>
            <a:chExt cx="569723" cy="5808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7963531" y="548183"/>
              <a:ext cx="568136" cy="62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965118" y="599986"/>
              <a:ext cx="568136" cy="62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887200" cy="695325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3735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2. </a:t>
            </a:r>
            <a:r>
              <a:rPr lang="en-US" sz="373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TiÕng</a:t>
            </a:r>
            <a:r>
              <a:rPr lang="en-US" sz="3735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73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3735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735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735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735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vÇn</a:t>
            </a:r>
            <a:r>
              <a:rPr lang="en-US" sz="373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735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373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? </a:t>
            </a:r>
            <a:r>
              <a:rPr lang="en-US" sz="3735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TiÕng</a:t>
            </a:r>
            <a:r>
              <a:rPr lang="en-US" sz="373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735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373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735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73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735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vÇn</a:t>
            </a:r>
            <a:r>
              <a:rPr lang="en-US" sz="373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735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 </a:t>
            </a:r>
            <a:r>
              <a:rPr lang="en-US" sz="3735" dirty="0" smtClean="0">
                <a:latin typeface=".VnAvant" panose="020B7200000000000000" pitchFamily="34" charset="0"/>
              </a:rPr>
              <a:t>?</a:t>
            </a:r>
            <a:endParaRPr lang="en-US" sz="3735" dirty="0">
              <a:latin typeface=".VnAvant" panose="020B72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584200"/>
            <a:ext cx="30480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9427" y="2819400"/>
            <a:ext cx="2873373" cy="77724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265" dirty="0" err="1">
                <a:latin typeface=".VnAvant" panose="020B7200000000000000" pitchFamily="34" charset="0"/>
              </a:rPr>
              <a:t>l</a:t>
            </a:r>
            <a:r>
              <a:rPr lang="en-US" sz="4265" dirty="0" err="1" smtClean="0">
                <a:latin typeface=".VnAvant" panose="020B7200000000000000" pitchFamily="34" charset="0"/>
              </a:rPr>
              <a:t>èp</a:t>
            </a:r>
            <a:r>
              <a:rPr lang="en-US" sz="4265" dirty="0" smtClean="0">
                <a:latin typeface=".VnAvant" panose="020B7200000000000000" pitchFamily="34" charset="0"/>
              </a:rPr>
              <a:t> </a:t>
            </a:r>
            <a:r>
              <a:rPr lang="en-US" sz="4265" dirty="0" err="1" smtClean="0">
                <a:latin typeface=".VnAvant" panose="020B7200000000000000" pitchFamily="34" charset="0"/>
              </a:rPr>
              <a:t>xe</a:t>
            </a:r>
            <a:endParaRPr lang="en-US" sz="4265" dirty="0"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73600" y="2954111"/>
            <a:ext cx="2844800" cy="77724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265" dirty="0" err="1">
                <a:latin typeface=".VnAvant" panose="020B7200000000000000" pitchFamily="34" charset="0"/>
              </a:rPr>
              <a:t>c</a:t>
            </a:r>
            <a:r>
              <a:rPr lang="en-US" sz="4265" dirty="0" err="1" smtClean="0">
                <a:latin typeface=".VnAvant" panose="020B7200000000000000" pitchFamily="34" charset="0"/>
              </a:rPr>
              <a:t>èm</a:t>
            </a:r>
            <a:endParaRPr lang="en-US" sz="4265" dirty="0"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37600" y="2921000"/>
            <a:ext cx="3048000" cy="77724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265" dirty="0" smtClean="0">
                <a:latin typeface=".VnAvant" panose="020B7200000000000000" pitchFamily="34" charset="0"/>
              </a:rPr>
              <a:t>®</a:t>
            </a:r>
            <a:r>
              <a:rPr lang="en-US" sz="4265" dirty="0" err="1" smtClean="0">
                <a:latin typeface=".VnAvant" panose="020B7200000000000000" pitchFamily="34" charset="0"/>
              </a:rPr>
              <a:t>èm</a:t>
            </a:r>
            <a:r>
              <a:rPr lang="en-US" sz="4265" dirty="0" smtClean="0">
                <a:latin typeface=".VnAvant" panose="020B7200000000000000" pitchFamily="34" charset="0"/>
              </a:rPr>
              <a:t> </a:t>
            </a:r>
            <a:r>
              <a:rPr lang="en-US" sz="4265" dirty="0" err="1" smtClean="0">
                <a:latin typeface=".VnAvant" panose="020B7200000000000000" pitchFamily="34" charset="0"/>
              </a:rPr>
              <a:t>löa</a:t>
            </a:r>
            <a:endParaRPr lang="en-US" sz="4265" dirty="0"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600" y="5994400"/>
            <a:ext cx="3759200" cy="77724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265" dirty="0" err="1" smtClean="0">
                <a:latin typeface=".VnAvant" panose="020B7200000000000000" pitchFamily="34" charset="0"/>
              </a:rPr>
              <a:t>ch«m</a:t>
            </a:r>
            <a:r>
              <a:rPr lang="en-US" sz="4265" dirty="0">
                <a:latin typeface=".VnAvant" panose="020B7200000000000000" pitchFamily="34" charset="0"/>
              </a:rPr>
              <a:t> </a:t>
            </a:r>
            <a:r>
              <a:rPr lang="en-US" sz="4265" dirty="0" err="1" smtClean="0">
                <a:latin typeface=".VnAvant" panose="020B7200000000000000" pitchFamily="34" charset="0"/>
              </a:rPr>
              <a:t>ch«m</a:t>
            </a:r>
            <a:endParaRPr lang="en-US" sz="4265" dirty="0"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67200" y="6070600"/>
            <a:ext cx="3342216" cy="77724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265" dirty="0" err="1">
                <a:latin typeface=".VnAvant" panose="020B7200000000000000" pitchFamily="34" charset="0"/>
              </a:rPr>
              <a:t>t</a:t>
            </a:r>
            <a:r>
              <a:rPr lang="en-US" sz="4265" dirty="0" err="1" smtClean="0">
                <a:latin typeface=".VnAvant" panose="020B7200000000000000" pitchFamily="34" charset="0"/>
              </a:rPr>
              <a:t>èp</a:t>
            </a:r>
            <a:r>
              <a:rPr lang="en-US" sz="4265" dirty="0" smtClean="0">
                <a:latin typeface=".VnAvant" panose="020B7200000000000000" pitchFamily="34" charset="0"/>
              </a:rPr>
              <a:t> </a:t>
            </a:r>
            <a:r>
              <a:rPr lang="en-US" sz="4265" dirty="0" err="1" smtClean="0">
                <a:latin typeface=".VnAvant" panose="020B7200000000000000" pitchFamily="34" charset="0"/>
              </a:rPr>
              <a:t>ca</a:t>
            </a:r>
            <a:endParaRPr lang="en-US" sz="4265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46584" y="5994021"/>
            <a:ext cx="3342216" cy="77724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265" dirty="0" smtClean="0">
                <a:latin typeface=".VnAvant" panose="020B7200000000000000" pitchFamily="34" charset="0"/>
              </a:rPr>
              <a:t>®å </a:t>
            </a:r>
            <a:r>
              <a:rPr lang="en-US" sz="4265" dirty="0" err="1" smtClean="0">
                <a:latin typeface=".VnAvant" panose="020B7200000000000000" pitchFamily="34" charset="0"/>
              </a:rPr>
              <a:t>gèm</a:t>
            </a:r>
            <a:endParaRPr lang="en-US" sz="4265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697616"/>
            <a:ext cx="3403600" cy="232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38295"/>
            <a:ext cx="3251200" cy="243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2540000" cy="218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3745139"/>
            <a:ext cx="4051300" cy="242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733800"/>
            <a:ext cx="2946400" cy="226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204778" y="589280"/>
            <a:ext cx="6302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471785" y="626745"/>
            <a:ext cx="569913" cy="58738"/>
            <a:chOff x="7963531" y="548183"/>
            <a:chExt cx="569723" cy="5808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7963531" y="548183"/>
              <a:ext cx="568136" cy="62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965118" y="599986"/>
              <a:ext cx="568136" cy="62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TextBox 3"/>
          <p:cNvSpPr txBox="1"/>
          <p:nvPr/>
        </p:nvSpPr>
        <p:spPr>
          <a:xfrm>
            <a:off x="3416300" y="47625"/>
            <a:ext cx="5065713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u="sng" dirty="0">
                <a:solidFill>
                  <a:srgbClr val="002060"/>
                </a:solidFill>
                <a:latin typeface="VNI-Avo" pitchFamily="2" charset="0"/>
                <a:ea typeface="SimSun" panose="02010600030101010101" pitchFamily="2" charset="-122"/>
              </a:rPr>
              <a:t>Tieáng Vieät</a:t>
            </a:r>
            <a:r>
              <a:rPr lang="en-US" altLang="en-US" sz="3600" b="1" u="sng" dirty="0">
                <a:solidFill>
                  <a:srgbClr val="002060"/>
                </a:solidFill>
                <a:latin typeface="VNI-Avo" pitchFamily="2" charset="0"/>
                <a:ea typeface="SimSun" panose="02010600030101010101" pitchFamily="2" charset="-122"/>
              </a:rPr>
              <a:t> </a:t>
            </a:r>
            <a:endParaRPr lang="en-US" altLang="en-US" sz="3600" b="1" u="sng" dirty="0">
              <a:solidFill>
                <a:srgbClr val="002060"/>
              </a:solidFill>
              <a:latin typeface="VNI-Avo" pitchFamily="2" charset="0"/>
              <a:ea typeface="SimSun" panose="02010600030101010101" pitchFamily="2" charset="-122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000" b="1" u="sng" dirty="0">
                <a:solidFill>
                  <a:srgbClr val="002060"/>
                </a:solidFill>
                <a:latin typeface="VNI-Avo" pitchFamily="2" charset="0"/>
                <a:ea typeface="SimSun" panose="02010600030101010101" pitchFamily="2" charset="-122"/>
              </a:rPr>
              <a:t>Baøi</a:t>
            </a:r>
            <a:r>
              <a:rPr lang="en-US" altLang="vi-VN" sz="4000" b="1" u="sng" dirty="0">
                <a:solidFill>
                  <a:srgbClr val="002060"/>
                </a:solidFill>
                <a:latin typeface="VNI-Avo" pitchFamily="2" charset="0"/>
                <a:ea typeface="SimSun" panose="02010600030101010101" pitchFamily="2" charset="-122"/>
              </a:rPr>
              <a:t> </a:t>
            </a:r>
            <a:r>
              <a:rPr lang="en-US" altLang="vi-VN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48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VNI-Avo" pitchFamily="2" charset="0"/>
                <a:ea typeface="SimSun" panose="02010600030101010101" pitchFamily="2" charset="-122"/>
              </a:rPr>
              <a:t> 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ôm - ôp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387" name="TextBox 4"/>
          <p:cNvSpPr txBox="1"/>
          <p:nvPr/>
        </p:nvSpPr>
        <p:spPr>
          <a:xfrm>
            <a:off x="1222375" y="1724025"/>
            <a:ext cx="4059238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VNI-Avo" pitchFamily="2" charset="0"/>
                <a:ea typeface="SimSun" panose="02010600030101010101" pitchFamily="2" charset="-122"/>
              </a:rPr>
              <a:t>          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ôm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en-US" sz="6000" b="1" dirty="0">
                <a:solidFill>
                  <a:srgbClr val="0703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ôm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388" name="TextBox 5"/>
          <p:cNvSpPr txBox="1"/>
          <p:nvPr/>
        </p:nvSpPr>
        <p:spPr>
          <a:xfrm>
            <a:off x="7134225" y="1657350"/>
            <a:ext cx="3514725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VNI-Avo" pitchFamily="2" charset="0"/>
                <a:ea typeface="SimSun" panose="02010600030101010101" pitchFamily="2" charset="-122"/>
              </a:rPr>
              <a:t>     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ôp    </a:t>
            </a:r>
            <a:r>
              <a:rPr lang="en-US" sz="6000" b="1" dirty="0">
                <a:solidFill>
                  <a:srgbClr val="0703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ộp</a:t>
            </a:r>
            <a:r>
              <a:rPr lang="en-US" sz="6000" b="1" dirty="0">
                <a:solidFill>
                  <a:srgbClr val="0703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sữa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en-US" sz="60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389" name="TextBox 6"/>
          <p:cNvSpPr txBox="1"/>
          <p:nvPr/>
        </p:nvSpPr>
        <p:spPr>
          <a:xfrm>
            <a:off x="47625" y="3276600"/>
            <a:ext cx="11747500" cy="56311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VNI-Avo" pitchFamily="2" charset="0"/>
                <a:ea typeface="SimSun" panose="02010600030101010101" pitchFamily="2" charset="-122"/>
              </a:rPr>
              <a:t>         </a:t>
            </a:r>
            <a:r>
              <a:rPr lang="en-US" altLang="vi-VN" sz="6000" b="1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lốp xe</a:t>
            </a:r>
            <a:r>
              <a:rPr lang="en-US" altLang="en-US" sz="6000" b="1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vi-VN" sz="6000" b="1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cốm</a:t>
            </a:r>
            <a:r>
              <a:rPr lang="en-US" altLang="en-US" sz="6000" b="1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đốm lửa</a:t>
            </a:r>
            <a:endParaRPr lang="en-US" altLang="en-US" sz="6000" b="1" dirty="0">
              <a:solidFill>
                <a:srgbClr val="0000CC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vi-VN" sz="6000" b="1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chôm chôm</a:t>
            </a:r>
            <a:r>
              <a:rPr lang="en-US" altLang="en-US" sz="6000" b="1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      </a:t>
            </a:r>
            <a:r>
              <a:rPr lang="en-US" altLang="vi-VN" sz="6000" b="1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tốp ca     đồ gốm</a:t>
            </a:r>
            <a:r>
              <a:rPr lang="en-US" altLang="en-US" sz="6000" b="1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en-US" sz="4800" b="1" dirty="0">
                <a:solidFill>
                  <a:srgbClr val="0000CC"/>
                </a:solidFill>
                <a:latin typeface="VNI-Avo" pitchFamily="2" charset="0"/>
                <a:ea typeface="SimSun" panose="02010600030101010101" pitchFamily="2" charset="-122"/>
              </a:rPr>
              <a:t>	  </a:t>
            </a:r>
            <a:endParaRPr lang="en-US" altLang="en-US" sz="4800" b="1" dirty="0">
              <a:solidFill>
                <a:srgbClr val="0000CC"/>
              </a:solidFill>
              <a:latin typeface="VNI-Avo" pitchFamily="2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Cloud Callout 16"/>
          <p:cNvSpPr/>
          <p:nvPr/>
        </p:nvSpPr>
        <p:spPr>
          <a:xfrm>
            <a:off x="1279525" y="1866900"/>
            <a:ext cx="9759950" cy="2676525"/>
          </a:xfrm>
          <a:prstGeom prst="cloudCallout">
            <a:avLst>
              <a:gd name="adj1" fmla="val 17726"/>
              <a:gd name="adj2" fmla="val 82832"/>
            </a:avLst>
          </a:prstGeom>
          <a:solidFill>
            <a:schemeClr val="accent2">
              <a:lumMod val="20000"/>
              <a:lumOff val="80000"/>
              <a:alpha val="75000"/>
            </a:schemeClr>
          </a:solidFill>
          <a:ln>
            <a:solidFill>
              <a:srgbClr val="B122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Tìm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có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 vần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buNone/>
            </a:pP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Tìm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từ có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tiếng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chứa vần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ô</a:t>
            </a:r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3200" b="1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3754438" y="461963"/>
            <a:ext cx="4167187" cy="846137"/>
          </a:xfrm>
          <a:solidFill>
            <a:srgbClr val="FFFF00">
              <a:alpha val="100000"/>
            </a:srgbClr>
          </a:solidFill>
          <a:ln w="38100">
            <a:solidFill>
              <a:srgbClr val="B1220F">
                <a:alpha val="100000"/>
              </a:srgbClr>
            </a:solidFill>
            <a:miter lim="800000"/>
          </a:ln>
        </p:spPr>
        <p:txBody>
          <a:bodyPr vert="horz" wrap="square" lIns="91440" tIns="45720" rIns="91440" bIns="45720" anchor="ctr" anchorCtr="0"/>
          <a:p>
            <a:pPr algn="ctr" eaLnBrk="1" hangingPunct="1"/>
            <a:r>
              <a:rPr lang="en-US" altLang="en-US" sz="4800" b="1" dirty="0">
                <a:solidFill>
                  <a:srgbClr val="07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4800" b="1" dirty="0">
              <a:solidFill>
                <a:srgbClr val="0703B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2108200" y="1027113"/>
            <a:ext cx="7872413" cy="3005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B1220F"/>
            </a:solidFill>
          </a:ln>
          <a:effectLst/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* 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</a:t>
            </a:r>
            <a:r>
              <a:rPr lang="en-US" alt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bµi: 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 - ôp</a:t>
            </a:r>
            <a:r>
              <a:rPr lang="en-US" altLang="en-US" sz="36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tiÕt 1)</a:t>
            </a:r>
            <a:endParaRPr lang="en-US" altLang="en-US" sz="36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* ChuÈn bÞ häc tiÕt 2:</a:t>
            </a:r>
            <a:endParaRPr lang="en-US" altLang="en-US" sz="36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 marL="342900" lvl="1" indent="0" algn="ctr"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T</a:t>
            </a:r>
            <a:r>
              <a:rPr lang="en-US" alt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Ëp ®äc bµi: </a:t>
            </a:r>
            <a:r>
              <a:rPr lang="vi-VN" sz="4400" b="1" dirty="0">
                <a:solidFill>
                  <a:srgbClr val="FF0000"/>
                </a:solidFill>
                <a:latin typeface="+mj-lt"/>
                <a:sym typeface="+mn-ea"/>
              </a:rPr>
              <a:t>Chậm ......</a:t>
            </a:r>
            <a:r>
              <a:rPr lang="vi-VN" sz="4400" b="1" dirty="0" smtClean="0">
                <a:solidFill>
                  <a:srgbClr val="FF0000"/>
                </a:solidFill>
                <a:latin typeface="+mj-lt"/>
                <a:sym typeface="+mn-ea"/>
              </a:rPr>
              <a:t>như </a:t>
            </a:r>
            <a:r>
              <a:rPr lang="en-US" altLang="vi-VN" sz="4400" b="1" dirty="0" smtClean="0">
                <a:solidFill>
                  <a:srgbClr val="FF0000"/>
                </a:solidFill>
                <a:latin typeface="+mj-lt"/>
                <a:sym typeface="+mn-ea"/>
              </a:rPr>
              <a:t>t</a:t>
            </a:r>
            <a:r>
              <a:rPr lang="vi-VN" sz="4400" b="1" dirty="0">
                <a:solidFill>
                  <a:srgbClr val="FF0000"/>
                </a:solidFill>
                <a:latin typeface="+mj-lt"/>
                <a:sym typeface="+mn-ea"/>
              </a:rPr>
              <a:t>hỏ</a:t>
            </a:r>
            <a:endParaRPr lang="vi-VN" altLang="vi-VN" sz="44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extBox 8"/>
          <p:cNvSpPr txBox="1"/>
          <p:nvPr/>
        </p:nvSpPr>
        <p:spPr>
          <a:xfrm>
            <a:off x="530225" y="1706563"/>
            <a:ext cx="11191875" cy="7858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500" b="1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Kính chúc các thầy, cô giáo mạnh khỏe</a:t>
            </a:r>
            <a:endParaRPr lang="en-US" altLang="zh-CN" sz="4500" b="1" dirty="0">
              <a:solidFill>
                <a:srgbClr val="FF0066"/>
              </a:solidFill>
              <a:latin typeface="Times New Roman" panose="02020603050405020304" pitchFamily="18" charset="0"/>
              <a:ea typeface="SimSun" panose="02010600030101010101" pitchFamily="2" charset="-122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850" y="2492375"/>
            <a:ext cx="11191875" cy="783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500" b="1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Chúc các em học giỏi, chăm ngoan.</a:t>
            </a:r>
            <a:endParaRPr lang="en-US" altLang="zh-CN" sz="4500" b="1" dirty="0">
              <a:solidFill>
                <a:srgbClr val="FF0066"/>
              </a:solidFill>
              <a:latin typeface="Times New Roman" panose="02020603050405020304" pitchFamily="18" charset="0"/>
              <a:ea typeface="SimSun" panose="02010600030101010101" pitchFamily="2" charset="-122"/>
              <a:sym typeface="+mn-lt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80409" y="5842504"/>
            <a:ext cx="5212715" cy="740411"/>
          </a:xfrm>
          <a:prstGeom prst="rect">
            <a:avLst/>
          </a:prstGeom>
        </p:spPr>
      </p:pic>
      <p:pic>
        <p:nvPicPr>
          <p:cNvPr id="5" name="图片 1" descr="31f7217a017c2d9a8a7bcbd9844c162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24347" y="3260595"/>
            <a:ext cx="4174491" cy="2952115"/>
          </a:xfrm>
          <a:prstGeom prst="rect">
            <a:avLst/>
          </a:prstGeom>
        </p:spPr>
      </p:pic>
      <p:pic>
        <p:nvPicPr>
          <p:cNvPr id="7" name="图片 2" descr="觅元素584a989cd6c5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3"/>
            <a:ext cx="6506845" cy="1394460"/>
          </a:xfrm>
          <a:prstGeom prst="rect">
            <a:avLst/>
          </a:prstGeom>
        </p:spPr>
      </p:pic>
      <p:sp>
        <p:nvSpPr>
          <p:cNvPr id="8" name="文本框 11"/>
          <p:cNvSpPr txBox="1"/>
          <p:nvPr/>
        </p:nvSpPr>
        <p:spPr>
          <a:xfrm>
            <a:off x="4876137" y="2921168"/>
            <a:ext cx="6234053" cy="10147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/>
          <p:cNvPicPr>
            <a:picLocks noChangeAspect="1"/>
          </p:cNvPicPr>
          <p:nvPr/>
        </p:nvPicPr>
        <p:blipFill rotWithShape="1">
          <a:blip r:embed="rId5"/>
          <a:srcRect r="38224" b="26546"/>
          <a:stretch>
            <a:fillRect/>
          </a:stretch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oup 2"/>
          <p:cNvGrpSpPr/>
          <p:nvPr/>
        </p:nvGrpSpPr>
        <p:grpSpPr>
          <a:xfrm>
            <a:off x="169863" y="82550"/>
            <a:ext cx="11876087" cy="6858000"/>
            <a:chOff x="0" y="0"/>
            <a:chExt cx="5748" cy="4297"/>
          </a:xfrm>
        </p:grpSpPr>
        <p:pic>
          <p:nvPicPr>
            <p:cNvPr id="9218" name="Picture 3" descr="CRNRC001"/>
            <p:cNvPicPr>
              <a:picLocks noChangeAspect="1"/>
            </p:cNvPicPr>
            <p:nvPr/>
          </p:nvPicPr>
          <p:blipFill>
            <a:blip r:embed="rId1"/>
            <a:srcRect l="571" t="987"/>
            <a:stretch>
              <a:fillRect/>
            </a:stretch>
          </p:blipFill>
          <p:spPr>
            <a:xfrm rot="-5400000">
              <a:off x="253" y="2890"/>
              <a:ext cx="1173" cy="16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19" name="Picture 4" descr="CRNRC001"/>
            <p:cNvPicPr>
              <a:picLocks noChangeAspect="1"/>
            </p:cNvPicPr>
            <p:nvPr/>
          </p:nvPicPr>
          <p:blipFill>
            <a:blip r:embed="rId1"/>
            <a:srcRect l="571" t="987"/>
            <a:stretch>
              <a:fillRect/>
            </a:stretch>
          </p:blipFill>
          <p:spPr>
            <a:xfrm>
              <a:off x="0" y="3"/>
              <a:ext cx="1173" cy="16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0" name="Picture 5" descr="CRNRC001"/>
            <p:cNvPicPr>
              <a:picLocks noChangeAspect="1"/>
            </p:cNvPicPr>
            <p:nvPr/>
          </p:nvPicPr>
          <p:blipFill>
            <a:blip r:embed="rId1"/>
            <a:srcRect l="571" t="987"/>
            <a:stretch>
              <a:fillRect/>
            </a:stretch>
          </p:blipFill>
          <p:spPr>
            <a:xfrm rot="10800000">
              <a:off x="4545" y="2650"/>
              <a:ext cx="1173" cy="16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1" name="Picture 6" descr="CRNRC001"/>
            <p:cNvPicPr>
              <a:picLocks noChangeAspect="1"/>
            </p:cNvPicPr>
            <p:nvPr/>
          </p:nvPicPr>
          <p:blipFill>
            <a:blip r:embed="rId1"/>
            <a:srcRect l="571" t="987"/>
            <a:stretch>
              <a:fillRect/>
            </a:stretch>
          </p:blipFill>
          <p:spPr>
            <a:xfrm rot="5400000">
              <a:off x="4340" y="-233"/>
              <a:ext cx="1173" cy="164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223" name="TextBox 9"/>
          <p:cNvSpPr txBox="1"/>
          <p:nvPr/>
        </p:nvSpPr>
        <p:spPr>
          <a:xfrm>
            <a:off x="3983038" y="87313"/>
            <a:ext cx="3128962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defTabSz="514350"/>
            <a:r>
              <a:rPr lang="en-US" altLang="zh-CN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Khởi</a:t>
            </a:r>
            <a:r>
              <a:rPr lang="en-US" altLang="zh-C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động</a:t>
            </a:r>
            <a:endParaRPr lang="en-US" altLang="zh-CN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Video chưa đặt tên ‐ Được tạo bằng Clipchamp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413" y="876300"/>
            <a:ext cx="4684712" cy="624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3827" flipH="1">
            <a:off x="3117850" y="-173037"/>
            <a:ext cx="8169275" cy="5170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0" name="Shape 233"/>
          <p:cNvSpPr/>
          <p:nvPr/>
        </p:nvSpPr>
        <p:spPr>
          <a:xfrm>
            <a:off x="4799013" y="379730"/>
            <a:ext cx="6459537" cy="3374390"/>
          </a:xfrm>
          <a:prstGeom prst="rect">
            <a:avLst/>
          </a:prstGeom>
          <a:noFill/>
          <a:ln w="12700">
            <a:noFill/>
          </a:ln>
        </p:spPr>
        <p:txBody>
          <a:bodyPr lIns="25400" tIns="25400" rIns="25400" bIns="25400" anchor="ctr" anchorCtr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1275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7200" dirty="0">
                <a:solidFill>
                  <a:srgbClr val="FF0000"/>
                </a:solidFill>
                <a:latin typeface="UTM Avo" panose="02040603050506020204"/>
                <a:ea typeface="仓耳玄三M W05"/>
                <a:sym typeface="Lato Regular"/>
              </a:rPr>
              <a:t>   </a:t>
            </a:r>
            <a:r>
              <a:rPr lang="en-US" altLang="vi-VN" sz="7200" b="1" dirty="0">
                <a:solidFill>
                  <a:srgbClr val="00B050"/>
                </a:solidFill>
                <a:latin typeface="VNI-Avo" pitchFamily="2" charset="0"/>
                <a:ea typeface="仓耳玄三M W05"/>
                <a:sym typeface="Lato Regular"/>
              </a:rPr>
              <a:t>Troø chôi: </a:t>
            </a:r>
            <a:endParaRPr lang="en-US" altLang="vi-VN" sz="7200" b="1" dirty="0">
              <a:solidFill>
                <a:srgbClr val="00B050"/>
              </a:solidFill>
              <a:latin typeface="VNI-Avo" pitchFamily="2" charset="0"/>
              <a:ea typeface="仓耳玄三M W05"/>
              <a:sym typeface="Lato Regular"/>
            </a:endParaRPr>
          </a:p>
          <a:p>
            <a:pPr marL="0" lvl="0" indent="0" defTabSz="41275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7200" b="1" dirty="0">
                <a:solidFill>
                  <a:srgbClr val="FF0000"/>
                </a:solidFill>
                <a:latin typeface="UTM Avo" panose="02040603050506020204"/>
                <a:ea typeface="仓耳玄三M W05"/>
                <a:sym typeface="Lato Regular"/>
              </a:rPr>
              <a:t>      </a:t>
            </a:r>
            <a:r>
              <a:rPr lang="en-US" altLang="vi-V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Hái táo </a:t>
            </a:r>
            <a:endParaRPr lang="en-US" altLang="vi-VN" sz="7200" b="1" dirty="0">
              <a:solidFill>
                <a:srgbClr val="FF0000"/>
              </a:solidFill>
              <a:latin typeface="Times New Roman" panose="02020603050405020304" pitchFamily="18" charset="0"/>
              <a:ea typeface="仓耳玄三M W05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6" name="Group 1261"/>
          <p:cNvGrpSpPr/>
          <p:nvPr/>
        </p:nvGrpSpPr>
        <p:grpSpPr>
          <a:xfrm rot="2445243">
            <a:off x="4699000" y="4592638"/>
            <a:ext cx="357188" cy="422275"/>
            <a:chOff x="0" y="0"/>
            <a:chExt cx="935237" cy="845748"/>
          </a:xfrm>
        </p:grpSpPr>
        <p:sp>
          <p:nvSpPr>
            <p:cNvPr id="7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Shape 1260"/>
            <p:cNvSpPr/>
            <p:nvPr/>
          </p:nvSpPr>
          <p:spPr>
            <a:xfrm>
              <a:off x="69882" y="97697"/>
              <a:ext cx="615177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" name="Group 1261"/>
          <p:cNvGrpSpPr/>
          <p:nvPr/>
        </p:nvGrpSpPr>
        <p:grpSpPr>
          <a:xfrm rot="3120449">
            <a:off x="5283200" y="3878263"/>
            <a:ext cx="352425" cy="327025"/>
            <a:chOff x="0" y="0"/>
            <a:chExt cx="935237" cy="845748"/>
          </a:xfrm>
        </p:grpSpPr>
        <p:sp>
          <p:nvSpPr>
            <p:cNvPr id="10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Shape 1260"/>
            <p:cNvSpPr/>
            <p:nvPr/>
          </p:nvSpPr>
          <p:spPr>
            <a:xfrm>
              <a:off x="45833" y="159207"/>
              <a:ext cx="619280" cy="533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3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8850" y="1163003"/>
            <a:ext cx="3829050" cy="5148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" name="TextBox 1331"/>
          <p:cNvSpPr txBox="1">
            <a:spLocks noChangeArrowheads="1"/>
          </p:cNvSpPr>
          <p:nvPr/>
        </p:nvSpPr>
        <p:spPr bwMode="auto">
          <a:xfrm>
            <a:off x="4744737" y="2664177"/>
            <a:ext cx="400050" cy="483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2700" b="1" kern="1200" cap="none" spc="0" normalizeH="0" baseline="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1</a:t>
            </a:r>
            <a:endParaRPr kumimoji="0" lang="en-US" sz="2700" b="1" kern="1200" cap="none" spc="0" normalizeH="0" baseline="0" noProof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34" name="TextBox 1333"/>
          <p:cNvSpPr txBox="1">
            <a:spLocks noChangeArrowheads="1"/>
          </p:cNvSpPr>
          <p:nvPr/>
        </p:nvSpPr>
        <p:spPr bwMode="auto">
          <a:xfrm>
            <a:off x="4299765" y="3799711"/>
            <a:ext cx="400050" cy="530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3000" b="1" kern="1200" cap="none" spc="0" normalizeH="0" baseline="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2</a:t>
            </a:r>
            <a:endParaRPr kumimoji="0" lang="en-US" sz="3000" b="1" kern="1200" cap="none" spc="0" normalizeH="0" baseline="0" noProof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35" name="TextBox 1334"/>
          <p:cNvSpPr txBox="1">
            <a:spLocks noChangeArrowheads="1"/>
          </p:cNvSpPr>
          <p:nvPr/>
        </p:nvSpPr>
        <p:spPr bwMode="auto">
          <a:xfrm>
            <a:off x="6145213" y="3905130"/>
            <a:ext cx="400050" cy="530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3000" b="1" kern="1200" cap="none" spc="0" normalizeH="0" baseline="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3</a:t>
            </a:r>
            <a:endParaRPr kumimoji="0" lang="en-US" sz="3000" b="1" kern="1200" cap="none" spc="0" normalizeH="0" baseline="0" noProof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746250" y="4250690"/>
            <a:ext cx="2206625" cy="244856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68580" tIns="34290" rIns="68580" bIns="3429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4000" b="1" dirty="0">
                <a:solidFill>
                  <a:schemeClr val="bg1"/>
                </a:solidFill>
                <a:latin typeface="Times" pitchFamily="34" charset="0"/>
                <a:ea typeface="Arial-Rounded" pitchFamily="34" charset="0"/>
                <a:sym typeface="+mn-ea"/>
              </a:rPr>
              <a:t>đốm</a:t>
            </a:r>
            <a:r>
              <a:rPr lang="en-US" altLang="vi-VN" sz="4000" b="1" dirty="0">
                <a:solidFill>
                  <a:schemeClr val="bg1"/>
                </a:solidFill>
                <a:latin typeface="Times" pitchFamily="34" charset="0"/>
                <a:ea typeface="Arial-Rounded" pitchFamily="34" charset="0"/>
                <a:sym typeface="+mn-ea"/>
              </a:rPr>
              <a:t> </a:t>
            </a:r>
            <a:r>
              <a:rPr lang="vi-VN" altLang="en-US" sz="4000" b="1" dirty="0">
                <a:solidFill>
                  <a:schemeClr val="bg1"/>
                </a:solidFill>
                <a:latin typeface="Times" pitchFamily="34" charset="0"/>
                <a:ea typeface="Arial-Rounded" pitchFamily="34" charset="0"/>
                <a:sym typeface="+mn-ea"/>
              </a:rPr>
              <a:t>lửa</a:t>
            </a:r>
            <a:endParaRPr lang="en-US" altLang="en-US" sz="4000" b="1" dirty="0">
              <a:solidFill>
                <a:schemeClr val="bg1"/>
              </a:solidFill>
              <a:latin typeface="Times" pitchFamily="34" charset="0"/>
              <a:ea typeface="Arial-Rounded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27900" y="4250690"/>
            <a:ext cx="2302510" cy="244856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68580" tIns="34290" rIns="68580" bIns="3429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4000" b="1" dirty="0">
                <a:solidFill>
                  <a:schemeClr val="bg1"/>
                </a:solidFill>
                <a:latin typeface="Times" pitchFamily="34" charset="0"/>
                <a:cs typeface="Arial-Rounded" pitchFamily="34" charset="0"/>
              </a:rPr>
              <a:t>gom</a:t>
            </a:r>
            <a:r>
              <a:rPr lang="en-US" altLang="vi-VN" sz="4000" b="1" dirty="0">
                <a:solidFill>
                  <a:schemeClr val="bg1"/>
                </a:solidFill>
                <a:latin typeface="Times" pitchFamily="34" charset="0"/>
                <a:cs typeface="Arial-Rounded" pitchFamily="34" charset="0"/>
              </a:rPr>
              <a:t> </a:t>
            </a:r>
            <a:r>
              <a:rPr lang="vi-VN" altLang="en-US" sz="4000" b="1" dirty="0">
                <a:solidFill>
                  <a:schemeClr val="bg1"/>
                </a:solidFill>
                <a:latin typeface="Times" pitchFamily="34" charset="0"/>
                <a:cs typeface="Arial-Rounded" pitchFamily="34" charset="0"/>
              </a:rPr>
              <a:t>gó</a:t>
            </a:r>
            <a:r>
              <a:rPr lang="en-US" altLang="vi-VN" sz="4000" b="1" dirty="0">
                <a:solidFill>
                  <a:schemeClr val="bg1"/>
                </a:solidFill>
                <a:latin typeface="Times" pitchFamily="34" charset="0"/>
                <a:cs typeface="Arial-Rounded" pitchFamily="34" charset="0"/>
              </a:rPr>
              <a:t>p</a:t>
            </a:r>
            <a:endParaRPr lang="en-US" altLang="vi-VN" sz="4000" b="1" dirty="0">
              <a:solidFill>
                <a:schemeClr val="bg1"/>
              </a:solidFill>
              <a:latin typeface="Times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95222" y="1384142"/>
            <a:ext cx="2225675" cy="243681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68580" tIns="34290" rIns="68580" bIns="3429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4000" b="1" dirty="0">
                <a:solidFill>
                  <a:schemeClr val="bg1"/>
                </a:solidFill>
                <a:latin typeface="Times" pitchFamily="34" charset="0"/>
                <a:cs typeface="Times" pitchFamily="34" charset="0"/>
              </a:rPr>
              <a:t>đom đóm</a:t>
            </a:r>
            <a:endParaRPr lang="en-US" altLang="en-US" sz="4000" b="1" dirty="0">
              <a:solidFill>
                <a:schemeClr val="bg1"/>
              </a:solidFill>
              <a:latin typeface="Times" pitchFamily="34" charset="0"/>
              <a:ea typeface="Arial-Rounded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9723438" y="139065"/>
            <a:ext cx="458788" cy="612775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1446530" y="8890"/>
            <a:ext cx="1203325" cy="107569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 Box 5"/>
          <p:cNvSpPr txBox="1"/>
          <p:nvPr/>
        </p:nvSpPr>
        <p:spPr>
          <a:xfrm>
            <a:off x="3544888" y="8890"/>
            <a:ext cx="3917950" cy="82994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4800" b="1" dirty="0">
                <a:solidFill>
                  <a:srgbClr val="C00000"/>
                </a:solidFill>
                <a:latin typeface=".VnAvant" panose="020B7200000000000000" pitchFamily="34" charset="0"/>
              </a:rPr>
              <a:t>Khëi ®éng</a:t>
            </a:r>
            <a:endParaRPr lang="en-US" altLang="en-US" sz="48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Box 1333"/>
          <p:cNvSpPr txBox="1">
            <a:spLocks noChangeArrowheads="1"/>
          </p:cNvSpPr>
          <p:nvPr/>
        </p:nvSpPr>
        <p:spPr bwMode="auto">
          <a:xfrm>
            <a:off x="5366239" y="3419784"/>
            <a:ext cx="400050" cy="530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vi-VN" altLang="en-US" sz="3000" b="1" kern="1200" cap="none" spc="0" normalizeH="0" baseline="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4</a:t>
            </a:r>
            <a:endParaRPr kumimoji="0" lang="vi-VN" altLang="en-US" sz="3000" b="1" kern="1200" cap="none" spc="0" normalizeH="0" baseline="0" noProof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TextBox 1331"/>
          <p:cNvSpPr txBox="1">
            <a:spLocks noChangeArrowheads="1"/>
          </p:cNvSpPr>
          <p:nvPr/>
        </p:nvSpPr>
        <p:spPr bwMode="auto">
          <a:xfrm>
            <a:off x="5884399" y="2555541"/>
            <a:ext cx="400050" cy="483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vi-VN" altLang="en-US" sz="2700" b="1" kern="1200" cap="none" spc="0" normalizeH="0" baseline="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5</a:t>
            </a:r>
            <a:endParaRPr kumimoji="0" lang="vi-VN" altLang="en-US" sz="2700" b="1" kern="1200" cap="none" spc="0" normalizeH="0" baseline="0" noProof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9346301" y="2262346"/>
            <a:ext cx="2206625" cy="2351088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68580" tIns="34290" rIns="68580" bIns="3429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4000" b="1" dirty="0">
                <a:solidFill>
                  <a:schemeClr val="bg1"/>
                </a:solidFill>
                <a:latin typeface="Times" pitchFamily="34" charset="0"/>
                <a:cs typeface="Arial-Rounded" pitchFamily="34" charset="0"/>
              </a:rPr>
              <a:t>hộp quà </a:t>
            </a:r>
            <a:endParaRPr lang="en-US" altLang="en-US" sz="4000" b="1" dirty="0">
              <a:solidFill>
                <a:schemeClr val="bg1"/>
              </a:solidFill>
              <a:latin typeface="Times" pitchFamily="34" charset="0"/>
              <a:ea typeface="Arial-Rounded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282814" y="135096"/>
            <a:ext cx="2206625" cy="2351088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68580" tIns="34290" rIns="68580" bIns="3429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4000" b="1" dirty="0">
                <a:solidFill>
                  <a:schemeClr val="bg1"/>
                </a:solidFill>
                <a:latin typeface="Times" pitchFamily="34" charset="0"/>
                <a:cs typeface="Arial-Rounded" pitchFamily="34" charset="0"/>
                <a:sym typeface="+mn-ea"/>
              </a:rPr>
              <a:t>họp tổ</a:t>
            </a:r>
            <a:endParaRPr lang="vi-VN" altLang="en-US" sz="4000" b="1" dirty="0">
              <a:solidFill>
                <a:schemeClr val="bg1"/>
              </a:solidFill>
              <a:latin typeface="Times" pitchFamily="34" charset="0"/>
              <a:ea typeface="Arial-Rounded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694305" y="5471160"/>
            <a:ext cx="592455" cy="952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09860" y="3492500"/>
            <a:ext cx="565150" cy="889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32" grpId="0"/>
      <p:bldP spid="1334" grpId="0"/>
      <p:bldP spid="1335" grpId="0"/>
      <p:bldP spid="22" grpId="0" bldLvl="0" animBg="1"/>
      <p:bldP spid="23" grpId="0" bldLvl="0" animBg="1"/>
      <p:bldP spid="24" grpId="0" bldLvl="0" animBg="1"/>
      <p:bldP spid="28" grpId="0" bldLvl="0" animBg="1"/>
      <p:bldP spid="2" grpId="0"/>
      <p:bldP spid="4" grpId="0"/>
      <p:bldP spid="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9218" name="TextBox 6"/>
          <p:cNvSpPr txBox="1"/>
          <p:nvPr/>
        </p:nvSpPr>
        <p:spPr>
          <a:xfrm>
            <a:off x="1314450" y="71438"/>
            <a:ext cx="9820275" cy="1320800"/>
          </a:xfrm>
          <a:prstGeom prst="rect">
            <a:avLst/>
          </a:prstGeom>
          <a:noFill/>
          <a:ln w="9525">
            <a:noFill/>
          </a:ln>
        </p:spPr>
        <p:txBody>
          <a:bodyPr lIns="91431" tIns="45716" rIns="91431" bIns="45716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VNI-Avo" pitchFamily="2" charset="0"/>
                <a:cs typeface="Arial" panose="020B0604020202020204" pitchFamily="34" charset="0"/>
              </a:rPr>
              <a:t>Thöù tư ngaøy 6 thaùng 11 naêm 2024</a:t>
            </a:r>
            <a:endParaRPr lang="en-US" altLang="en-US" sz="4000" b="1" dirty="0">
              <a:solidFill>
                <a:srgbClr val="000000"/>
              </a:solidFill>
              <a:latin typeface="VNI-Avo" pitchFamily="2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u="sng" dirty="0">
                <a:solidFill>
                  <a:srgbClr val="000000"/>
                </a:solidFill>
                <a:latin typeface="VNI-Avo" pitchFamily="2" charset="0"/>
                <a:cs typeface="Arial" panose="020B0604020202020204" pitchFamily="34" charset="0"/>
              </a:rPr>
              <a:t>Tieáng Vieät</a:t>
            </a:r>
            <a:endParaRPr lang="en-US" altLang="en-US" sz="4000" b="1" u="sng" dirty="0">
              <a:solidFill>
                <a:srgbClr val="000000"/>
              </a:solidFill>
              <a:latin typeface="VNI-Avo" pitchFamily="2" charset="0"/>
              <a:ea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5025" y="1785620"/>
            <a:ext cx="6235065" cy="1105535"/>
          </a:xfrm>
          <a:prstGeom prst="rect">
            <a:avLst/>
          </a:prstGeom>
          <a:noFill/>
          <a:ln w="9525">
            <a:noFill/>
          </a:ln>
        </p:spPr>
        <p:txBody>
          <a:bodyPr wrap="square" lIns="91431" tIns="45716" rIns="91431" bIns="45716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48: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 - ôp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TextBox 9"/>
          <p:cNvSpPr txBox="1"/>
          <p:nvPr/>
        </p:nvSpPr>
        <p:spPr>
          <a:xfrm>
            <a:off x="1309688" y="919163"/>
            <a:ext cx="3013075" cy="1106805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2388" y="2968625"/>
            <a:ext cx="3048000" cy="1106805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2700" y="2968308"/>
            <a:ext cx="2919413" cy="1106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ôm</a:t>
            </a:r>
            <a:endParaRPr lang="en-US" altLang="en-US" sz="6600" b="1" dirty="0">
              <a:solidFill>
                <a:srgbClr val="FF0000"/>
              </a:solidFill>
              <a:latin typeface="VNI-Avo" pitchFamily="2" charset="0"/>
              <a:ea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1725" y="4727575"/>
            <a:ext cx="3268663" cy="1020763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tôm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9338" y="4697730"/>
            <a:ext cx="3152775" cy="1106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en-US" sz="6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ôm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4413" y="935038"/>
            <a:ext cx="2817812" cy="1106805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ôp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" y="699770"/>
            <a:ext cx="4617720" cy="337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4"/>
          <p:cNvSpPr/>
          <p:nvPr/>
        </p:nvSpPr>
        <p:spPr>
          <a:xfrm>
            <a:off x="7452360" y="4678045"/>
            <a:ext cx="3153410" cy="1021080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hộp sữa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7263130" y="4635500"/>
            <a:ext cx="3543300" cy="1052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ôp</a:t>
            </a:r>
            <a:r>
              <a:rPr lang="en-US" altLang="en-US" sz="6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sữa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Box 8"/>
          <p:cNvSpPr txBox="1"/>
          <p:nvPr/>
        </p:nvSpPr>
        <p:spPr>
          <a:xfrm>
            <a:off x="7360920" y="2933700"/>
            <a:ext cx="4018915" cy="1106805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ôp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810" y="2933700"/>
            <a:ext cx="3492500" cy="947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ộp </a:t>
            </a:r>
            <a:endParaRPr lang="en-US" altLang="en-US" sz="6600" b="1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7"/>
          <p:cNvSpPr txBox="1"/>
          <p:nvPr/>
        </p:nvSpPr>
        <p:spPr>
          <a:xfrm>
            <a:off x="7715250" y="2928620"/>
            <a:ext cx="3492500" cy="947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ộp </a:t>
            </a:r>
            <a:r>
              <a:rPr lang="en-US" alt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6600" b="1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65" y="415290"/>
            <a:ext cx="4743450" cy="382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3" grpId="0"/>
      <p:bldP spid="3" grpId="1"/>
      <p:bldP spid="5" grpId="0" animBg="1"/>
      <p:bldP spid="5" grpId="1" animBg="1"/>
      <p:bldP spid="5" grpId="2" animBg="1"/>
      <p:bldP spid="5" grpId="3" animBg="1"/>
      <p:bldP spid="6" grpId="0"/>
      <p:bldP spid="6" grpId="1"/>
      <p:bldP spid="6" grpId="2"/>
      <p:bldP spid="6" grpId="3"/>
      <p:bldP spid="8" grpId="0"/>
      <p:bldP spid="8" grpId="1"/>
      <p:bldP spid="9" grpId="0" animBg="1"/>
      <p:bldP spid="21" grpId="0" animBg="1"/>
      <p:bldP spid="21" grpId="1" animBg="1"/>
      <p:bldP spid="21" grpId="2" animBg="1"/>
      <p:bldP spid="21" grpId="3" animBg="1"/>
      <p:bldP spid="22" grpId="0"/>
      <p:bldP spid="22" grpId="1"/>
      <p:bldP spid="22" grpId="2"/>
      <p:bldP spid="22" grpId="3"/>
      <p:bldP spid="23" grpId="0" animBg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TextBox 10"/>
          <p:cNvSpPr txBox="1"/>
          <p:nvPr/>
        </p:nvSpPr>
        <p:spPr>
          <a:xfrm>
            <a:off x="1612900" y="439738"/>
            <a:ext cx="2773363" cy="1320800"/>
          </a:xfrm>
          <a:prstGeom prst="rect">
            <a:avLst/>
          </a:prstGeom>
          <a:noFill/>
          <a:ln w="9525">
            <a:noFill/>
          </a:ln>
        </p:spPr>
        <p:txBody>
          <a:bodyPr lIns="91431" tIns="45716" rIns="91431" bIns="45716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1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ôm</a:t>
            </a:r>
            <a:endParaRPr lang="en-US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86725" y="465138"/>
            <a:ext cx="2225675" cy="1320800"/>
          </a:xfrm>
          <a:prstGeom prst="rect">
            <a:avLst/>
          </a:prstGeom>
          <a:noFill/>
          <a:ln w="9525">
            <a:noFill/>
          </a:ln>
        </p:spPr>
        <p:txBody>
          <a:bodyPr lIns="91431" tIns="45716" rIns="91431" bIns="45716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VNI-Avo" pitchFamily="2" charset="0"/>
                <a:cs typeface="Segoe UI Black" panose="020B0A02040204020203" pitchFamily="34" charset="0"/>
              </a:rPr>
              <a:t> 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ôp</a:t>
            </a:r>
            <a:endParaRPr lang="en-US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3425" y="2344738"/>
            <a:ext cx="4435475" cy="1020763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Arial" panose="020B0604020202020204" pitchFamily="34" charset="0"/>
              </a:rPr>
              <a:t>t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42150" y="2354263"/>
            <a:ext cx="4351338" cy="1016000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ộp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sữa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" y="3782695"/>
            <a:ext cx="4892675" cy="267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970" y="3429000"/>
            <a:ext cx="4138930" cy="322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  <p:bldLst>
      <p:bldP spid="11" grpId="0"/>
      <p:bldP spid="12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09800" y="394971"/>
            <a:ext cx="2262731" cy="1979859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54995" y="533400"/>
            <a:ext cx="2796672" cy="156718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lang="en-US" sz="96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476628" y="393349"/>
            <a:ext cx="2362201" cy="183832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94860" y="523394"/>
            <a:ext cx="2268538" cy="156718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ôp</a:t>
            </a:r>
            <a:endParaRPr lang="en-US" sz="96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3403" y="521967"/>
            <a:ext cx="792480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9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4464" y="512793"/>
            <a:ext cx="1130935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9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321" y="521964"/>
            <a:ext cx="792480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96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64814" y="512926"/>
            <a:ext cx="792480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9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267200" y="3505200"/>
            <a:ext cx="1893449" cy="6858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62981" y="4191000"/>
            <a:ext cx="1893449" cy="71437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tar: 12 Points 3"/>
          <p:cNvSpPr/>
          <p:nvPr/>
        </p:nvSpPr>
        <p:spPr>
          <a:xfrm>
            <a:off x="-952" y="96838"/>
            <a:ext cx="2897188" cy="962025"/>
          </a:xfrm>
          <a:prstGeom prst="star12">
            <a:avLst>
              <a:gd name="adj" fmla="val 40982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sánh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9793 0.0635186 L -0.0256771 0.414909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0291 0.0461063 L -0.386303 0.4127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73127 0.0556452 L 0.244415 0.3183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1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356258 0.0248118 L -0.115935 0.55421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26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7" grpId="0"/>
      <p:bldP spid="8" grpId="0"/>
      <p:bldP spid="8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870</Words>
  <Application>WPS Presentation</Application>
  <PresentationFormat/>
  <Paragraphs>138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SimSun</vt:lpstr>
      <vt:lpstr>Wingdings</vt:lpstr>
      <vt:lpstr>Calibri</vt:lpstr>
      <vt:lpstr>等线</vt:lpstr>
      <vt:lpstr>Calibri Light</vt:lpstr>
      <vt:lpstr>Times New Roman</vt:lpstr>
      <vt:lpstr>inpin heiti</vt:lpstr>
      <vt:lpstr>HP001 4 hàng</vt:lpstr>
      <vt:lpstr>UTM Avo</vt:lpstr>
      <vt:lpstr>仓耳玄三M W05</vt:lpstr>
      <vt:lpstr>UTM Scriptina KT</vt:lpstr>
      <vt:lpstr>Lato Regular</vt:lpstr>
      <vt:lpstr>VNI-Avo</vt:lpstr>
      <vt:lpstr>Arial</vt:lpstr>
      <vt:lpstr>Times</vt:lpstr>
      <vt:lpstr>Arial-Rounded</vt:lpstr>
      <vt:lpstr>.VnAvant</vt:lpstr>
      <vt:lpstr>Segoe UI Black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VẬN DỤNG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Hoàng Việt Nguyễn Lê</cp:lastModifiedBy>
  <cp:revision>64</cp:revision>
  <cp:lastPrinted>2023-12-22T22:34:00Z</cp:lastPrinted>
  <dcterms:created xsi:type="dcterms:W3CDTF">2017-09-16T09:15:00Z</dcterms:created>
  <dcterms:modified xsi:type="dcterms:W3CDTF">2024-11-05T23:25:12Z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1033-12.2.0.18607</vt:lpwstr>
  </property>
  <property fmtid="{D5CDD505-2E9C-101B-9397-08002B2CF9AE}" pid="3" name="ICV">
    <vt:lpwstr>87E1FE5D05524104B6B3EA4FA81048FB_12</vt:lpwstr>
  </property>
</Properties>
</file>