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</p:sldMasterIdLst>
  <p:notesMasterIdLst>
    <p:notesMasterId r:id="rId22"/>
  </p:notesMasterIdLst>
  <p:sldIdLst>
    <p:sldId id="324" r:id="rId2"/>
    <p:sldId id="335" r:id="rId3"/>
    <p:sldId id="336" r:id="rId4"/>
    <p:sldId id="337" r:id="rId5"/>
    <p:sldId id="344" r:id="rId6"/>
    <p:sldId id="345" r:id="rId7"/>
    <p:sldId id="346" r:id="rId8"/>
    <p:sldId id="329" r:id="rId9"/>
    <p:sldId id="350" r:id="rId10"/>
    <p:sldId id="341" r:id="rId11"/>
    <p:sldId id="325" r:id="rId12"/>
    <p:sldId id="352" r:id="rId13"/>
    <p:sldId id="348" r:id="rId14"/>
    <p:sldId id="354" r:id="rId15"/>
    <p:sldId id="358" r:id="rId16"/>
    <p:sldId id="343" r:id="rId17"/>
    <p:sldId id="355" r:id="rId18"/>
    <p:sldId id="356" r:id="rId19"/>
    <p:sldId id="359" r:id="rId20"/>
    <p:sldId id="323" r:id="rId21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21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DFF7"/>
    <a:srgbClr val="EAF5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4F7A99B-7F0A-4A5F-B767-6CE4F151725C}">
  <a:tblStyle styleId="{64F7A99B-7F0A-4A5F-B767-6CE4F151725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8A97E3F-1AD1-4E29-ACDB-C5D2E0545D5F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291" autoAdjust="0"/>
  </p:normalViewPr>
  <p:slideViewPr>
    <p:cSldViewPr snapToGrid="0">
      <p:cViewPr varScale="1">
        <p:scale>
          <a:sx n="87" d="100"/>
          <a:sy n="87" d="100"/>
        </p:scale>
        <p:origin x="90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19e6412b075_0_5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19e6412b075_0_5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56757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19e6412b075_0_5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19e6412b075_0_5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8355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BD08C-8418-464F-8006-BF8362E113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E05850-B059-4C7E-8CE3-9A5517538E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60C147-1144-49D5-9F54-A54C35C3D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410CF-DD02-4619-8E09-EB970679F4DB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2ADA48-4FD0-4373-84D3-13FEBD992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0BC489-D8AD-4653-9D53-6FDFE283D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3C34B-A8AD-479D-927F-3AC9D0082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458568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C1088-63B8-48D1-8AFF-4AEDBAD24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58F1D7-DCE0-4CFC-967D-F5DBC83528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D5987-5458-48F8-B1E2-749026DC8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410CF-DD02-4619-8E09-EB970679F4DB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8CDAD1-738A-49CB-B0C6-730921642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8ACD63-C2FD-4AA9-80AB-2980F81DC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3C34B-A8AD-479D-927F-3AC9D0082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819704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AD3C16-11BC-46CE-BEFE-092DB487EF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56B1CF-895D-4879-858C-89B3C155F0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F3F20A-74B9-4C3D-BB23-4AF4750FD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410CF-DD02-4619-8E09-EB970679F4DB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410D8-7AB1-482B-90FA-3B2C0AB4E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6D553E-9F11-45C4-9F65-03E7CA0F8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3C34B-A8AD-479D-927F-3AC9D0082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099638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739C0-044E-4DB8-B184-34B1F8CC9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EA9E67-AC2F-47A9-A8E8-00D4FE9810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A51888-C78F-472E-B4B3-D908BECBC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2DB4C-4B62-464E-A623-FD333761611B}" type="datetimeFigureOut">
              <a:rPr lang="vi-VN" smtClean="0"/>
              <a:t>19/02/2023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6CCA1F-EC14-417F-B15A-09AB49202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1E7BE9-AA3A-4C5C-9806-D9CAB493B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FB74B-7CE2-431A-AF40-41FCDEF235A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16007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3D3F7-875B-4696-8E75-E14148F16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C1A458-D7A8-4F56-AE62-E6F3019491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BD2DE5-583F-4D07-AD07-86C9D9AF6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410CF-DD02-4619-8E09-EB970679F4DB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01268F-D4A1-46C4-AD8C-85A81E41C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FDB0CE-A31A-4A13-A25E-18F34917E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3C34B-A8AD-479D-927F-3AC9D0082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412759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1B02C-5025-4FB8-AA11-C3630F96C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572262-7376-4BBC-BCA9-DDB27A955A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EA4C53-786B-44FD-B7C6-C188FB5811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73C6C0-6402-4B9C-B410-8673CEE65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410CF-DD02-4619-8E09-EB970679F4DB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EB48C9-B4ED-4171-AABD-CAA99787E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F2AF45-1622-4E9B-A3CF-9B4AA69CF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3C34B-A8AD-479D-927F-3AC9D0082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279108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7FADE-6791-4516-A204-5FC4FB0B0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D5F444-B443-4583-99A2-289A4F658A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5346CA-0094-4D1E-B28B-0630195267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4417BD-1CC9-40A5-89C1-28D556D10D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2EEA44-79AC-4292-B20D-120BFB367A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A6BC06-E9FC-4D7D-BFC5-535D7A267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410CF-DD02-4619-8E09-EB970679F4DB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E861B1-42A2-4A6D-A861-16CFF93D4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EEE414-30A9-42CC-B5D0-CE0A4B473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3C34B-A8AD-479D-927F-3AC9D0082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670347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CE3F5-3A98-4B53-9A88-15CEC3E13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E36771-93C3-4666-BDE5-314945826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410CF-DD02-4619-8E09-EB970679F4DB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AC8035-BEB6-4CB6-B489-27C51DC0A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68C142-E1E5-4038-BD4D-C51825162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3C34B-A8AD-479D-927F-3AC9D0082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246985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7229D1-E008-49ED-BEBA-2DD276BAE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410CF-DD02-4619-8E09-EB970679F4DB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EFA291-27F3-4196-B309-CA92B4E6C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E0098F-582A-4CE4-9C35-6855B6F8A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3C34B-A8AD-479D-927F-3AC9D0082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930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994FE-A0B1-493F-AAE1-8AD5521CD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D2A49E-1BE4-4078-9993-947BD90A20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C97B46-BA94-4D54-BEBE-6B94B54C5B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6AC198-509B-4077-B0E0-9E0886FD5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410CF-DD02-4619-8E09-EB970679F4DB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84F796-E5E3-483D-9C6D-A43CF659D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630266-4C4B-4865-B4FB-DA3ABF23C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3C34B-A8AD-479D-927F-3AC9D0082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597481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B1BA8-84D8-447C-9B3B-1ED0DA52D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4075E7-48A3-4BD3-A2E9-B679685159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E952DC-06B6-4704-B357-503B810130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5105CE-8D8D-41F3-8A70-DA0DB951E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410CF-DD02-4619-8E09-EB970679F4DB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566B7F-781F-4976-86E5-64679A03B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B79EC4-103A-4AE0-B5BD-27C7D07B1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3C34B-A8AD-479D-927F-3AC9D0082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135526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D9EBBA-38C0-46A9-A28E-27415110A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8CC3C5-8862-4C09-A14D-6D632C5861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8D264-69D5-4F28-881D-7049284D2C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4410CF-DD02-4619-8E09-EB970679F4DB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53DF3E-32FB-48C2-A567-B71EF7C0CC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2C1EA7-2A80-4CAD-ACDA-2C435FA9F2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33C34B-A8AD-479D-927F-3AC9D0082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813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7C64263-8B6C-4E4B-A32B-994DCEF36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3C34B-A8AD-479D-927F-3AC9D00828FF}" type="slidenum">
              <a:rPr lang="en-US" smtClean="0"/>
              <a:t>1</a:t>
            </a:fld>
            <a:endParaRPr lang="en-US"/>
          </a:p>
        </p:txBody>
      </p:sp>
      <p:pic>
        <p:nvPicPr>
          <p:cNvPr id="1028" name="Picture 4" descr="50+ hình nền powerpoint cho trẻ mầm mon đẹp, dễ thương">
            <a:extLst>
              <a:ext uri="{FF2B5EF4-FFF2-40B4-BE49-F238E27FC236}">
                <a16:creationId xmlns:a16="http://schemas.microsoft.com/office/drawing/2014/main" id="{AA565BF4-5A1A-462A-9F85-09D0C653D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2392"/>
            <a:ext cx="9144000" cy="5245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F62E38F-DF40-404F-A97B-3CDB911834CE}"/>
              </a:ext>
            </a:extLst>
          </p:cNvPr>
          <p:cNvSpPr/>
          <p:nvPr/>
        </p:nvSpPr>
        <p:spPr>
          <a:xfrm>
            <a:off x="842790" y="352540"/>
            <a:ext cx="7458420" cy="262201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mừng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endParaRPr lang="en-US" sz="4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  <a:reflection blurRad="6350" stA="55000" endA="300" endPos="455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E8E301-3311-448A-8CCA-317D7DEEBA69}"/>
              </a:ext>
            </a:extLst>
          </p:cNvPr>
          <p:cNvSpPr/>
          <p:nvPr/>
        </p:nvSpPr>
        <p:spPr>
          <a:xfrm>
            <a:off x="1259367" y="1283298"/>
            <a:ext cx="776605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  <a:p>
            <a:r>
              <a:rPr lang="en-US" sz="3600" b="1" dirty="0"/>
              <a:t>BÀI 20: CƠ QUAN TIÊU HOÁ (TIẾT 1)</a:t>
            </a:r>
          </a:p>
          <a:p>
            <a:b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5768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00+ Hình Nền Máy Tính Dễ Thương, Cực Cute Chất Lượng Cao">
            <a:extLst>
              <a:ext uri="{FF2B5EF4-FFF2-40B4-BE49-F238E27FC236}">
                <a16:creationId xmlns:a16="http://schemas.microsoft.com/office/drawing/2014/main" id="{4B4CAB92-563C-4AC0-A34F-7CA2B5352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F1AA18B-E5CC-4712-A562-763988AE70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710180"/>
              </p:ext>
            </p:extLst>
          </p:nvPr>
        </p:nvGraphicFramePr>
        <p:xfrm>
          <a:off x="0" y="2226661"/>
          <a:ext cx="9144000" cy="1679381"/>
        </p:xfrm>
        <a:graphic>
          <a:graphicData uri="http://schemas.openxmlformats.org/drawingml/2006/table">
            <a:tbl>
              <a:tblPr firstRow="1" firstCol="1" bandRow="1">
                <a:tableStyleId>{284E427A-3D55-4303-BF80-6455036E1DE7}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89752385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3269292115"/>
                    </a:ext>
                  </a:extLst>
                </a:gridCol>
              </a:tblGrid>
              <a:tr h="576248"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600"/>
                        </a:spcAft>
                      </a:pPr>
                      <a:r>
                        <a:rPr lang="en-US" sz="2800" dirty="0" err="1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Ống</a:t>
                      </a:r>
                      <a:r>
                        <a:rPr lang="en-US" sz="2800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tiêu</a:t>
                      </a:r>
                      <a:r>
                        <a:rPr lang="en-US" sz="2800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hoá</a:t>
                      </a:r>
                      <a:endParaRPr lang="en-US" sz="28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600"/>
                        </a:spcAft>
                      </a:pPr>
                      <a:r>
                        <a:rPr lang="en-US" sz="280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Tuyến tiêu hoá</a:t>
                      </a:r>
                      <a:endParaRPr lang="en-US" sz="28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24518993"/>
                  </a:ext>
                </a:extLst>
              </a:tr>
              <a:tr h="1103133"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600"/>
                        </a:spcAft>
                      </a:pPr>
                      <a:r>
                        <a:rPr lang="en-US" sz="2800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66838224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2969E839-8AEC-49A7-A371-3058608F12A2}"/>
              </a:ext>
            </a:extLst>
          </p:cNvPr>
          <p:cNvSpPr/>
          <p:nvPr/>
        </p:nvSpPr>
        <p:spPr>
          <a:xfrm>
            <a:off x="125970" y="63200"/>
            <a:ext cx="8476179" cy="2013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Aft>
                <a:spcPts val="600"/>
              </a:spcAft>
            </a:pPr>
            <a:r>
              <a:rPr lang="en-US" sz="32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2: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Sắp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xếp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phận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cơ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tiêu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hoá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thuộc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ống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tiêu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hoá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bộ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phận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thuộc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tuyến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tiêu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hoá</a:t>
            </a:r>
            <a:endParaRPr lang="en-US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317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00+ Hình Nền Máy Tính Dễ Thương, Cực Cute Chất Lượng Cao">
            <a:extLst>
              <a:ext uri="{FF2B5EF4-FFF2-40B4-BE49-F238E27FC236}">
                <a16:creationId xmlns:a16="http://schemas.microsoft.com/office/drawing/2014/main" id="{4B4CAB92-563C-4AC0-A34F-7CA2B5352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F1AA18B-E5CC-4712-A562-763988AE70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6744743"/>
              </p:ext>
            </p:extLst>
          </p:nvPr>
        </p:nvGraphicFramePr>
        <p:xfrm>
          <a:off x="0" y="2257177"/>
          <a:ext cx="9144000" cy="1618350"/>
        </p:xfrm>
        <a:graphic>
          <a:graphicData uri="http://schemas.openxmlformats.org/drawingml/2006/table">
            <a:tbl>
              <a:tblPr firstRow="1" firstCol="1" bandRow="1">
                <a:tableStyleId>{284E427A-3D55-4303-BF80-6455036E1DE7}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89752385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3269292115"/>
                    </a:ext>
                  </a:extLst>
                </a:gridCol>
              </a:tblGrid>
              <a:tr h="515217"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600"/>
                        </a:spcAft>
                      </a:pPr>
                      <a:r>
                        <a:rPr lang="en-US" sz="2800" dirty="0" err="1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Ống</a:t>
                      </a:r>
                      <a:r>
                        <a:rPr lang="en-US" sz="2800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tiêu</a:t>
                      </a:r>
                      <a:r>
                        <a:rPr lang="en-US" sz="2800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hoá</a:t>
                      </a:r>
                      <a:endParaRPr lang="en-US" sz="28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600"/>
                        </a:spcAft>
                      </a:pPr>
                      <a:r>
                        <a:rPr lang="en-US" sz="280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Tuyến tiêu hoá</a:t>
                      </a:r>
                      <a:endParaRPr lang="en-US" sz="28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24518993"/>
                  </a:ext>
                </a:extLst>
              </a:tr>
              <a:tr h="1103133"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600"/>
                        </a:spcAft>
                      </a:pP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iệng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quản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dạ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dày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ruột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non,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ruột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già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hậu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môn</a:t>
                      </a:r>
                      <a:endParaRPr lang="en-US" sz="28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uyến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bọt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gan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túi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mật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tuỵ</a:t>
                      </a:r>
                      <a:r>
                        <a:rPr lang="en-US" sz="2800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66838224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2969E839-8AEC-49A7-A371-3058608F12A2}"/>
              </a:ext>
            </a:extLst>
          </p:cNvPr>
          <p:cNvSpPr/>
          <p:nvPr/>
        </p:nvSpPr>
        <p:spPr>
          <a:xfrm>
            <a:off x="125970" y="63200"/>
            <a:ext cx="8476179" cy="2013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Aft>
                <a:spcPts val="600"/>
              </a:spcAft>
            </a:pPr>
            <a:r>
              <a:rPr lang="en-US" sz="32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2: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Sắp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xếp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phận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</a:t>
            </a:r>
            <a:r>
              <a:rPr lang="vi-VN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ơ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tiêu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hoá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thuộc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ống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tiêu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hoá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bộ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phận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thuộc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tuyến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tiêu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hoá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tuyến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tiêu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hoá</a:t>
            </a:r>
            <a:endParaRPr lang="en-US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76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3F746D3A-4D36-4996-8F62-C1E95422E4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C29EC1B-9A4A-44E7-AB6C-2E9217DEDB8F}"/>
              </a:ext>
            </a:extLst>
          </p:cNvPr>
          <p:cNvGrpSpPr/>
          <p:nvPr/>
        </p:nvGrpSpPr>
        <p:grpSpPr>
          <a:xfrm>
            <a:off x="1828800" y="102567"/>
            <a:ext cx="5085715" cy="4938365"/>
            <a:chOff x="0" y="164441"/>
            <a:chExt cx="5085715" cy="4938365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073B25A9-0020-4151-90E2-F928A574196E}"/>
                </a:ext>
              </a:extLst>
            </p:cNvPr>
            <p:cNvGrpSpPr/>
            <p:nvPr/>
          </p:nvGrpSpPr>
          <p:grpSpPr>
            <a:xfrm>
              <a:off x="0" y="164441"/>
              <a:ext cx="5085715" cy="4938365"/>
              <a:chOff x="0" y="164441"/>
              <a:chExt cx="5085715" cy="4938365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FB45076A-4C7F-42BF-847A-9C80950521F4}"/>
                  </a:ext>
                </a:extLst>
              </p:cNvPr>
              <p:cNvPicPr/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564" t="17874" r="22320" b="31909"/>
              <a:stretch/>
            </p:blipFill>
            <p:spPr bwMode="auto">
              <a:xfrm>
                <a:off x="0" y="164441"/>
                <a:ext cx="5085715" cy="4938365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8E04591A-AE64-4ADB-8486-CFF3DE473AF5}"/>
                  </a:ext>
                </a:extLst>
              </p:cNvPr>
              <p:cNvSpPr/>
              <p:nvPr/>
            </p:nvSpPr>
            <p:spPr>
              <a:xfrm>
                <a:off x="99480" y="776986"/>
                <a:ext cx="1171255" cy="369868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59FAB3E1-BDCA-4333-A5FB-7E10B923B48A}"/>
                  </a:ext>
                </a:extLst>
              </p:cNvPr>
              <p:cNvSpPr/>
              <p:nvPr/>
            </p:nvSpPr>
            <p:spPr>
              <a:xfrm>
                <a:off x="99480" y="1248957"/>
                <a:ext cx="1171255" cy="369868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8D4F46E7-821C-4FD4-B2AA-D55C6E003012}"/>
                  </a:ext>
                </a:extLst>
              </p:cNvPr>
              <p:cNvSpPr/>
              <p:nvPr/>
            </p:nvSpPr>
            <p:spPr>
              <a:xfrm>
                <a:off x="58383" y="2488127"/>
                <a:ext cx="1171255" cy="369868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2C9B9D65-B948-4480-9316-85F544CCDE10}"/>
                  </a:ext>
                </a:extLst>
              </p:cNvPr>
              <p:cNvSpPr/>
              <p:nvPr/>
            </p:nvSpPr>
            <p:spPr>
              <a:xfrm>
                <a:off x="58383" y="3002975"/>
                <a:ext cx="1171255" cy="369868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EEE23692-8C2D-4C37-9081-1DCF6F6EB73C}"/>
                  </a:ext>
                </a:extLst>
              </p:cNvPr>
              <p:cNvSpPr/>
              <p:nvPr/>
            </p:nvSpPr>
            <p:spPr>
              <a:xfrm>
                <a:off x="58383" y="3507193"/>
                <a:ext cx="1171255" cy="369868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BF10C7EF-D5B7-4432-9200-2DF5CC6BFAAD}"/>
                  </a:ext>
                </a:extLst>
              </p:cNvPr>
              <p:cNvSpPr/>
              <p:nvPr/>
            </p:nvSpPr>
            <p:spPr>
              <a:xfrm>
                <a:off x="46874" y="4073110"/>
                <a:ext cx="1171255" cy="369868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40B68788-3D74-4F16-A006-01ED1F10278B}"/>
                  </a:ext>
                </a:extLst>
              </p:cNvPr>
              <p:cNvSpPr/>
              <p:nvPr/>
            </p:nvSpPr>
            <p:spPr>
              <a:xfrm>
                <a:off x="3774680" y="2818041"/>
                <a:ext cx="1171255" cy="369868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EC40EF58-BA3E-4924-97CF-3F7300FC1BF9}"/>
                  </a:ext>
                </a:extLst>
              </p:cNvPr>
              <p:cNvSpPr/>
              <p:nvPr/>
            </p:nvSpPr>
            <p:spPr>
              <a:xfrm>
                <a:off x="3774680" y="2407364"/>
                <a:ext cx="1171255" cy="369868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CD97D4C6-95E0-4FA2-A7F4-C9ECB3DAFC97}"/>
                  </a:ext>
                </a:extLst>
              </p:cNvPr>
              <p:cNvSpPr/>
              <p:nvPr/>
            </p:nvSpPr>
            <p:spPr>
              <a:xfrm>
                <a:off x="3774679" y="1979348"/>
                <a:ext cx="1171255" cy="369868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BDCEC045-ABF3-4CB6-81BB-0E18C138F169}"/>
                  </a:ext>
                </a:extLst>
              </p:cNvPr>
              <p:cNvSpPr/>
              <p:nvPr/>
            </p:nvSpPr>
            <p:spPr>
              <a:xfrm>
                <a:off x="3856078" y="776986"/>
                <a:ext cx="1171255" cy="369868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8A78E945-3676-4F9C-A1B7-2C412C307BD3}"/>
                </a:ext>
              </a:extLst>
            </p:cNvPr>
            <p:cNvSpPr/>
            <p:nvPr/>
          </p:nvSpPr>
          <p:spPr>
            <a:xfrm>
              <a:off x="104255" y="733074"/>
              <a:ext cx="1171255" cy="413780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Miệng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D4FAFA1D-836E-4813-889C-D5ED95D08F62}"/>
                </a:ext>
              </a:extLst>
            </p:cNvPr>
            <p:cNvSpPr/>
            <p:nvPr/>
          </p:nvSpPr>
          <p:spPr>
            <a:xfrm>
              <a:off x="99480" y="1262382"/>
              <a:ext cx="1171255" cy="413780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quản</a:t>
              </a:r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2D1C682D-F2FD-4B3B-B6E4-6E1B6FB96D4E}"/>
                </a:ext>
              </a:extLst>
            </p:cNvPr>
            <p:cNvSpPr/>
            <p:nvPr/>
          </p:nvSpPr>
          <p:spPr>
            <a:xfrm>
              <a:off x="3774679" y="1927377"/>
              <a:ext cx="1171255" cy="413780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Gan </a:t>
              </a:r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FB0C3284-C9E2-4DCB-9184-2D96EFE2506C}"/>
                </a:ext>
              </a:extLst>
            </p:cNvPr>
            <p:cNvSpPr/>
            <p:nvPr/>
          </p:nvSpPr>
          <p:spPr>
            <a:xfrm>
              <a:off x="46874" y="2433585"/>
              <a:ext cx="1171255" cy="413780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Dạ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dày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A9E4B8B9-509A-401A-8977-0662DDD9D449}"/>
                </a:ext>
              </a:extLst>
            </p:cNvPr>
            <p:cNvSpPr/>
            <p:nvPr/>
          </p:nvSpPr>
          <p:spPr>
            <a:xfrm>
              <a:off x="3763171" y="2835380"/>
              <a:ext cx="1171255" cy="413780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Tuỵ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8F60F546-4D03-48D9-A8A5-C02D9FEB5CB2}"/>
                </a:ext>
              </a:extLst>
            </p:cNvPr>
            <p:cNvSpPr/>
            <p:nvPr/>
          </p:nvSpPr>
          <p:spPr>
            <a:xfrm>
              <a:off x="58383" y="3002975"/>
              <a:ext cx="1171255" cy="413780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Ruột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non</a:t>
              </a: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144F9652-DD1B-4677-A9D2-91D1F4E99104}"/>
                </a:ext>
              </a:extLst>
            </p:cNvPr>
            <p:cNvSpPr/>
            <p:nvPr/>
          </p:nvSpPr>
          <p:spPr>
            <a:xfrm>
              <a:off x="3856078" y="786459"/>
              <a:ext cx="1171255" cy="413780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Tuyến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 n</a:t>
              </a:r>
              <a:r>
                <a:rPr lang="vi-VN" sz="1600" dirty="0"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ớc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bọt</a:t>
              </a:r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58FF9984-E4DA-4214-BA58-7AF0BBBFCFED}"/>
                </a:ext>
              </a:extLst>
            </p:cNvPr>
            <p:cNvSpPr/>
            <p:nvPr/>
          </p:nvSpPr>
          <p:spPr>
            <a:xfrm>
              <a:off x="3774678" y="2366950"/>
              <a:ext cx="1171255" cy="413780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Túi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mật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576C882C-EC19-4AAF-B42C-D81FA087C99F}"/>
                </a:ext>
              </a:extLst>
            </p:cNvPr>
            <p:cNvSpPr/>
            <p:nvPr/>
          </p:nvSpPr>
          <p:spPr>
            <a:xfrm>
              <a:off x="46873" y="3474189"/>
              <a:ext cx="1171255" cy="413780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Ruột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già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9306418F-8F98-44F9-9C8C-DF9563E25AF5}"/>
                </a:ext>
              </a:extLst>
            </p:cNvPr>
            <p:cNvSpPr/>
            <p:nvPr/>
          </p:nvSpPr>
          <p:spPr>
            <a:xfrm>
              <a:off x="46872" y="4032949"/>
              <a:ext cx="1171255" cy="413780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Hậu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môn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33CDF9A-4FDC-4B83-9C23-E13925F12129}"/>
              </a:ext>
            </a:extLst>
          </p:cNvPr>
          <p:cNvSpPr txBox="1"/>
          <p:nvPr/>
        </p:nvSpPr>
        <p:spPr>
          <a:xfrm>
            <a:off x="212652" y="882502"/>
            <a:ext cx="17041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Ống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5CEBB37-F8FA-4201-9996-AC6D55906077}"/>
              </a:ext>
            </a:extLst>
          </p:cNvPr>
          <p:cNvSpPr txBox="1"/>
          <p:nvPr/>
        </p:nvSpPr>
        <p:spPr>
          <a:xfrm>
            <a:off x="7138017" y="1034902"/>
            <a:ext cx="17041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Tuyến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169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1A13BB-C5D7-41F4-B19A-9A3642611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3C34B-A8AD-479D-927F-3AC9D00828FF}" type="slidenum">
              <a:rPr lang="en-US" smtClean="0"/>
              <a:t>13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737304-8C8C-4778-8C8D-D84629F0C4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EC2FFBB-2ACF-40FB-94E7-93CF11FF937C}"/>
              </a:ext>
            </a:extLst>
          </p:cNvPr>
          <p:cNvSpPr/>
          <p:nvPr/>
        </p:nvSpPr>
        <p:spPr>
          <a:xfrm>
            <a:off x="0" y="691116"/>
            <a:ext cx="8935278" cy="286557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AE3AA0-63F2-4B17-8D33-959643064364}"/>
              </a:ext>
            </a:extLst>
          </p:cNvPr>
          <p:cNvSpPr/>
          <p:nvPr/>
        </p:nvSpPr>
        <p:spPr>
          <a:xfrm>
            <a:off x="0" y="771733"/>
            <a:ext cx="8935278" cy="2579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en-US" sz="27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Ống</a:t>
            </a:r>
            <a:r>
              <a:rPr lang="en-US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hoá</a:t>
            </a:r>
            <a:r>
              <a:rPr lang="en-US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tuyến</a:t>
            </a:r>
            <a:r>
              <a:rPr lang="en-US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hoá</a:t>
            </a:r>
            <a:r>
              <a:rPr lang="en-US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7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en-US" sz="27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Ống</a:t>
            </a:r>
            <a:r>
              <a:rPr lang="en-US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hoá</a:t>
            </a:r>
            <a:r>
              <a:rPr lang="en-US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gồm</a:t>
            </a:r>
            <a:r>
              <a:rPr lang="en-US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miệng</a:t>
            </a:r>
            <a:r>
              <a:rPr lang="en-US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quản</a:t>
            </a:r>
            <a:r>
              <a:rPr lang="en-US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</a:t>
            </a:r>
            <a:r>
              <a:rPr lang="en-US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dày</a:t>
            </a:r>
            <a:r>
              <a:rPr lang="en-US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ruột</a:t>
            </a:r>
            <a:r>
              <a:rPr lang="en-US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non, </a:t>
            </a:r>
            <a:r>
              <a:rPr lang="en-US" sz="27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ruột</a:t>
            </a:r>
            <a:r>
              <a:rPr lang="en-US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già</a:t>
            </a:r>
            <a:r>
              <a:rPr lang="en-US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hậu</a:t>
            </a:r>
            <a:r>
              <a:rPr lang="en-US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môn</a:t>
            </a:r>
            <a:r>
              <a:rPr lang="en-US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7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en-US" sz="27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Tuyến</a:t>
            </a:r>
            <a:r>
              <a:rPr lang="en-US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hoá</a:t>
            </a:r>
            <a:r>
              <a:rPr lang="en-US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gồm</a:t>
            </a:r>
            <a:r>
              <a:rPr lang="en-US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tuyến</a:t>
            </a:r>
            <a:r>
              <a:rPr lang="en-US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bọt</a:t>
            </a:r>
            <a:r>
              <a:rPr lang="en-US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n</a:t>
            </a:r>
            <a:r>
              <a:rPr lang="vi-VN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</a:t>
            </a:r>
            <a:r>
              <a:rPr lang="en-US" sz="27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ớc</a:t>
            </a:r>
            <a:r>
              <a:rPr lang="en-US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bọt</a:t>
            </a:r>
            <a:r>
              <a:rPr lang="en-US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gan</a:t>
            </a:r>
            <a:r>
              <a:rPr lang="en-US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27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dịch</a:t>
            </a:r>
            <a:r>
              <a:rPr lang="en-US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mật</a:t>
            </a:r>
            <a:r>
              <a:rPr lang="en-US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 </a:t>
            </a:r>
            <a:r>
              <a:rPr lang="en-US" sz="27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chứa</a:t>
            </a:r>
            <a:r>
              <a:rPr lang="en-US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túi</a:t>
            </a:r>
            <a:r>
              <a:rPr lang="en-US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mật</a:t>
            </a:r>
            <a:r>
              <a:rPr lang="en-US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27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tuỵ</a:t>
            </a:r>
            <a:r>
              <a:rPr lang="en-US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27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dịch</a:t>
            </a:r>
            <a:r>
              <a:rPr lang="en-US" sz="2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tuỵ</a:t>
            </a:r>
            <a:endParaRPr lang="en-US" sz="27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494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9C66768-F381-4102-85F3-10C0EB523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3C34B-A8AD-479D-927F-3AC9D00828FF}" type="slidenum">
              <a:rPr lang="en-US" smtClean="0"/>
              <a:t>14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150978-4476-4C5C-9D3D-DD57D0F2E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95785E9-1D98-407C-B208-B58EE335CFEC}"/>
              </a:ext>
            </a:extLst>
          </p:cNvPr>
          <p:cNvSpPr/>
          <p:nvPr/>
        </p:nvSpPr>
        <p:spPr>
          <a:xfrm>
            <a:off x="0" y="1181528"/>
            <a:ext cx="9144000" cy="3174715"/>
          </a:xfrm>
          <a:prstGeom prst="roundRect">
            <a:avLst/>
          </a:prstGeom>
          <a:solidFill>
            <a:srgbClr val="FDDFF7"/>
          </a:solidFill>
          <a:ln>
            <a:solidFill>
              <a:srgbClr val="FDDF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602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3C27B88E-EAFD-471D-B3D7-0CEDC685CA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C29EC1B-9A4A-44E7-AB6C-2E9217DEDB8F}"/>
              </a:ext>
            </a:extLst>
          </p:cNvPr>
          <p:cNvGrpSpPr/>
          <p:nvPr/>
        </p:nvGrpSpPr>
        <p:grpSpPr>
          <a:xfrm>
            <a:off x="1828800" y="102567"/>
            <a:ext cx="5085715" cy="4938365"/>
            <a:chOff x="0" y="164441"/>
            <a:chExt cx="5085715" cy="4938365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073B25A9-0020-4151-90E2-F928A574196E}"/>
                </a:ext>
              </a:extLst>
            </p:cNvPr>
            <p:cNvGrpSpPr/>
            <p:nvPr/>
          </p:nvGrpSpPr>
          <p:grpSpPr>
            <a:xfrm>
              <a:off x="0" y="164441"/>
              <a:ext cx="5085715" cy="4938365"/>
              <a:chOff x="0" y="164441"/>
              <a:chExt cx="5085715" cy="4938365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FB45076A-4C7F-42BF-847A-9C80950521F4}"/>
                  </a:ext>
                </a:extLst>
              </p:cNvPr>
              <p:cNvPicPr/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564" t="17874" r="22320" b="31909"/>
              <a:stretch/>
            </p:blipFill>
            <p:spPr bwMode="auto">
              <a:xfrm>
                <a:off x="0" y="164441"/>
                <a:ext cx="5085715" cy="4938365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8E04591A-AE64-4ADB-8486-CFF3DE473AF5}"/>
                  </a:ext>
                </a:extLst>
              </p:cNvPr>
              <p:cNvSpPr/>
              <p:nvPr/>
            </p:nvSpPr>
            <p:spPr>
              <a:xfrm>
                <a:off x="99480" y="776986"/>
                <a:ext cx="1171255" cy="369868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59FAB3E1-BDCA-4333-A5FB-7E10B923B48A}"/>
                  </a:ext>
                </a:extLst>
              </p:cNvPr>
              <p:cNvSpPr/>
              <p:nvPr/>
            </p:nvSpPr>
            <p:spPr>
              <a:xfrm>
                <a:off x="99480" y="1248957"/>
                <a:ext cx="1171255" cy="369868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8D4F46E7-821C-4FD4-B2AA-D55C6E003012}"/>
                  </a:ext>
                </a:extLst>
              </p:cNvPr>
              <p:cNvSpPr/>
              <p:nvPr/>
            </p:nvSpPr>
            <p:spPr>
              <a:xfrm>
                <a:off x="58383" y="2488127"/>
                <a:ext cx="1171255" cy="369868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2C9B9D65-B948-4480-9316-85F544CCDE10}"/>
                  </a:ext>
                </a:extLst>
              </p:cNvPr>
              <p:cNvSpPr/>
              <p:nvPr/>
            </p:nvSpPr>
            <p:spPr>
              <a:xfrm>
                <a:off x="58383" y="3002975"/>
                <a:ext cx="1171255" cy="369868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EEE23692-8C2D-4C37-9081-1DCF6F6EB73C}"/>
                  </a:ext>
                </a:extLst>
              </p:cNvPr>
              <p:cNvSpPr/>
              <p:nvPr/>
            </p:nvSpPr>
            <p:spPr>
              <a:xfrm>
                <a:off x="58383" y="3507193"/>
                <a:ext cx="1171255" cy="369868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BF10C7EF-D5B7-4432-9200-2DF5CC6BFAAD}"/>
                  </a:ext>
                </a:extLst>
              </p:cNvPr>
              <p:cNvSpPr/>
              <p:nvPr/>
            </p:nvSpPr>
            <p:spPr>
              <a:xfrm>
                <a:off x="46874" y="4073110"/>
                <a:ext cx="1171255" cy="369868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40B68788-3D74-4F16-A006-01ED1F10278B}"/>
                  </a:ext>
                </a:extLst>
              </p:cNvPr>
              <p:cNvSpPr/>
              <p:nvPr/>
            </p:nvSpPr>
            <p:spPr>
              <a:xfrm>
                <a:off x="3774680" y="2818041"/>
                <a:ext cx="1171255" cy="369868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EC40EF58-BA3E-4924-97CF-3F7300FC1BF9}"/>
                  </a:ext>
                </a:extLst>
              </p:cNvPr>
              <p:cNvSpPr/>
              <p:nvPr/>
            </p:nvSpPr>
            <p:spPr>
              <a:xfrm>
                <a:off x="3774680" y="2407364"/>
                <a:ext cx="1171255" cy="369868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CD97D4C6-95E0-4FA2-A7F4-C9ECB3DAFC97}"/>
                  </a:ext>
                </a:extLst>
              </p:cNvPr>
              <p:cNvSpPr/>
              <p:nvPr/>
            </p:nvSpPr>
            <p:spPr>
              <a:xfrm>
                <a:off x="3774679" y="1979348"/>
                <a:ext cx="1171255" cy="369868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BDCEC045-ABF3-4CB6-81BB-0E18C138F169}"/>
                  </a:ext>
                </a:extLst>
              </p:cNvPr>
              <p:cNvSpPr/>
              <p:nvPr/>
            </p:nvSpPr>
            <p:spPr>
              <a:xfrm>
                <a:off x="3856078" y="776986"/>
                <a:ext cx="1171255" cy="369868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8A78E945-3676-4F9C-A1B7-2C412C307BD3}"/>
                </a:ext>
              </a:extLst>
            </p:cNvPr>
            <p:cNvSpPr/>
            <p:nvPr/>
          </p:nvSpPr>
          <p:spPr>
            <a:xfrm>
              <a:off x="104255" y="733074"/>
              <a:ext cx="1171255" cy="413780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Miệng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D4FAFA1D-836E-4813-889C-D5ED95D08F62}"/>
                </a:ext>
              </a:extLst>
            </p:cNvPr>
            <p:cNvSpPr/>
            <p:nvPr/>
          </p:nvSpPr>
          <p:spPr>
            <a:xfrm>
              <a:off x="99480" y="1262382"/>
              <a:ext cx="1171255" cy="413780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quản</a:t>
              </a:r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2D1C682D-F2FD-4B3B-B6E4-6E1B6FB96D4E}"/>
                </a:ext>
              </a:extLst>
            </p:cNvPr>
            <p:cNvSpPr/>
            <p:nvPr/>
          </p:nvSpPr>
          <p:spPr>
            <a:xfrm>
              <a:off x="3774679" y="1927377"/>
              <a:ext cx="1171255" cy="413780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Gan </a:t>
              </a:r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FB0C3284-C9E2-4DCB-9184-2D96EFE2506C}"/>
                </a:ext>
              </a:extLst>
            </p:cNvPr>
            <p:cNvSpPr/>
            <p:nvPr/>
          </p:nvSpPr>
          <p:spPr>
            <a:xfrm>
              <a:off x="46874" y="2433585"/>
              <a:ext cx="1171255" cy="413780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Dạ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dày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A9E4B8B9-509A-401A-8977-0662DDD9D449}"/>
                </a:ext>
              </a:extLst>
            </p:cNvPr>
            <p:cNvSpPr/>
            <p:nvPr/>
          </p:nvSpPr>
          <p:spPr>
            <a:xfrm>
              <a:off x="3763171" y="2835380"/>
              <a:ext cx="1171255" cy="413780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Tuỵ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8F60F546-4D03-48D9-A8A5-C02D9FEB5CB2}"/>
                </a:ext>
              </a:extLst>
            </p:cNvPr>
            <p:cNvSpPr/>
            <p:nvPr/>
          </p:nvSpPr>
          <p:spPr>
            <a:xfrm>
              <a:off x="58383" y="3002975"/>
              <a:ext cx="1171255" cy="413780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Ruột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non</a:t>
              </a: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144F9652-DD1B-4677-A9D2-91D1F4E99104}"/>
                </a:ext>
              </a:extLst>
            </p:cNvPr>
            <p:cNvSpPr/>
            <p:nvPr/>
          </p:nvSpPr>
          <p:spPr>
            <a:xfrm>
              <a:off x="3856078" y="786459"/>
              <a:ext cx="1171255" cy="413780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Tuyến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 n</a:t>
              </a:r>
              <a:r>
                <a:rPr lang="vi-VN" sz="1600" dirty="0"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ớc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bọt</a:t>
              </a:r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58FF9984-E4DA-4214-BA58-7AF0BBBFCFED}"/>
                </a:ext>
              </a:extLst>
            </p:cNvPr>
            <p:cNvSpPr/>
            <p:nvPr/>
          </p:nvSpPr>
          <p:spPr>
            <a:xfrm>
              <a:off x="3774678" y="2366950"/>
              <a:ext cx="1171255" cy="413780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Túi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mật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576C882C-EC19-4AAF-B42C-D81FA087C99F}"/>
                </a:ext>
              </a:extLst>
            </p:cNvPr>
            <p:cNvSpPr/>
            <p:nvPr/>
          </p:nvSpPr>
          <p:spPr>
            <a:xfrm>
              <a:off x="46873" y="3474189"/>
              <a:ext cx="1171255" cy="413780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Ruột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già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9306418F-8F98-44F9-9C8C-DF9563E25AF5}"/>
                </a:ext>
              </a:extLst>
            </p:cNvPr>
            <p:cNvSpPr/>
            <p:nvPr/>
          </p:nvSpPr>
          <p:spPr>
            <a:xfrm>
              <a:off x="46872" y="4032949"/>
              <a:ext cx="1171255" cy="413780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Hậu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môn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21961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60F0AC-71DB-4FD7-A48B-7C0B698B8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3C34B-A8AD-479D-927F-3AC9D00828FF}" type="slidenum">
              <a:rPr lang="en-US" smtClean="0"/>
              <a:t>16</a:t>
            </a:fld>
            <a:endParaRPr lang="en-US"/>
          </a:p>
        </p:txBody>
      </p:sp>
      <p:pic>
        <p:nvPicPr>
          <p:cNvPr id="3" name="Tiến trình thức ăn tiêu hóa trong cơ thể - VnExpress Sức khỏe">
            <a:hlinkClick r:id="" action="ppaction://media"/>
            <a:extLst>
              <a:ext uri="{FF2B5EF4-FFF2-40B4-BE49-F238E27FC236}">
                <a16:creationId xmlns:a16="http://schemas.microsoft.com/office/drawing/2014/main" id="{19418EED-468D-4C16-9D43-826BF96C2C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664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4F8CE02-AA1F-47D7-9423-0D821799F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3C34B-A8AD-479D-927F-3AC9D00828FF}" type="slidenum">
              <a:rPr lang="en-US" smtClean="0"/>
              <a:t>17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2ABEC6-A0FE-43F1-BB6A-34AA97488E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A0BE6EC5-6888-43D3-8F5D-787869A2DD91}"/>
              </a:ext>
            </a:extLst>
          </p:cNvPr>
          <p:cNvSpPr/>
          <p:nvPr/>
        </p:nvSpPr>
        <p:spPr>
          <a:xfrm>
            <a:off x="0" y="56508"/>
            <a:ext cx="9000162" cy="1592494"/>
          </a:xfrm>
          <a:prstGeom prst="cloud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nhờ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phận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6" name="Picture 4" descr="Hình ảnh Miệng Nha Khoa Răng Môi PNG , Hài Hước, Nha Khoa, Miệng Lớn PNG  miễn phí tải tập tin PSDComment và Vector">
            <a:extLst>
              <a:ext uri="{FF2B5EF4-FFF2-40B4-BE49-F238E27FC236}">
                <a16:creationId xmlns:a16="http://schemas.microsoft.com/office/drawing/2014/main" id="{A0C46FF5-182F-412B-8A90-667786DBE7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1" t="13452" r="14756" b="20518"/>
          <a:stretch/>
        </p:blipFill>
        <p:spPr bwMode="auto">
          <a:xfrm>
            <a:off x="170952" y="1962364"/>
            <a:ext cx="5050100" cy="307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5657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4F8CE02-AA1F-47D7-9423-0D821799F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3C34B-A8AD-479D-927F-3AC9D00828FF}" type="slidenum">
              <a:rPr lang="en-US" smtClean="0"/>
              <a:t>18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2ABEC6-A0FE-43F1-BB6A-34AA97488E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A0BE6EC5-6888-43D3-8F5D-787869A2DD91}"/>
              </a:ext>
            </a:extLst>
          </p:cNvPr>
          <p:cNvSpPr/>
          <p:nvPr/>
        </p:nvSpPr>
        <p:spPr>
          <a:xfrm>
            <a:off x="0" y="56508"/>
            <a:ext cx="9037674" cy="1592494"/>
          </a:xfrm>
          <a:prstGeom prst="cloud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miệng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026" name="Picture 2" descr="Hỏi đáp] Có phải ăn chậm, nhai kỹ sẽ ít bị trào ngược hơn ăn nhanh?">
            <a:extLst>
              <a:ext uri="{FF2B5EF4-FFF2-40B4-BE49-F238E27FC236}">
                <a16:creationId xmlns:a16="http://schemas.microsoft.com/office/drawing/2014/main" id="{13022525-B717-4B51-A758-D962FBD30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418" y="1977180"/>
            <a:ext cx="5969285" cy="269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C869F6-5FDF-46E9-A091-6CC332F8471A}"/>
              </a:ext>
            </a:extLst>
          </p:cNvPr>
          <p:cNvSpPr txBox="1"/>
          <p:nvPr/>
        </p:nvSpPr>
        <p:spPr>
          <a:xfrm>
            <a:off x="6359703" y="2571750"/>
            <a:ext cx="239387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miếng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nhai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kỹ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chậm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rãi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750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AA9B710-49B1-4F8F-AF01-26F5694ED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3C34B-A8AD-479D-927F-3AC9D00828FF}" type="slidenum">
              <a:rPr lang="en-US" smtClean="0"/>
              <a:t>19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B6E697-BCE0-4BEC-B0BE-5AB329D9D8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E429C0EE-18B7-45CA-8C92-25A7F2EF8D7D}"/>
              </a:ext>
            </a:extLst>
          </p:cNvPr>
          <p:cNvSpPr/>
          <p:nvPr/>
        </p:nvSpPr>
        <p:spPr>
          <a:xfrm>
            <a:off x="0" y="0"/>
            <a:ext cx="9144000" cy="754912"/>
          </a:xfrm>
          <a:prstGeom prst="wedgeRoundRectCallout">
            <a:avLst>
              <a:gd name="adj1" fmla="val -21963"/>
              <a:gd name="adj2" fmla="val 35878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Dặn</a:t>
            </a:r>
            <a:r>
              <a:rPr lang="en-US" sz="40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dò</a:t>
            </a:r>
            <a:endParaRPr lang="en-US" sz="40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90631CA-8CA8-4404-932B-D7BD907EE208}"/>
              </a:ext>
            </a:extLst>
          </p:cNvPr>
          <p:cNvSpPr/>
          <p:nvPr/>
        </p:nvSpPr>
        <p:spPr>
          <a:xfrm>
            <a:off x="-1703003" y="941064"/>
            <a:ext cx="12550005" cy="326137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dõi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bữa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uống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337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B961A2-212E-495C-A3AA-A6E2BB7C1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3C34B-A8AD-479D-927F-3AC9D00828FF}" type="slidenum">
              <a:rPr lang="en-US" smtClean="0"/>
              <a:t>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03B834-32B5-41DC-B686-AE4CC649DD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74" t="16659" r="57581" b="30678"/>
          <a:stretch/>
        </p:blipFill>
        <p:spPr>
          <a:xfrm>
            <a:off x="0" y="576470"/>
            <a:ext cx="5078896" cy="4567030"/>
          </a:xfrm>
          <a:prstGeom prst="rect">
            <a:avLst/>
          </a:prstGeom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7A1F02BD-A095-4635-B30A-88FEC1A180A3}"/>
              </a:ext>
            </a:extLst>
          </p:cNvPr>
          <p:cNvSpPr/>
          <p:nvPr/>
        </p:nvSpPr>
        <p:spPr>
          <a:xfrm>
            <a:off x="3269974" y="191843"/>
            <a:ext cx="2295939" cy="1053547"/>
          </a:xfrm>
          <a:prstGeom prst="wedgeEllipse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chậm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thôi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kẻo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đau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dạ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dày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5DB264C-3738-42EC-8AEE-77CE493B217C}"/>
              </a:ext>
            </a:extLst>
          </p:cNvPr>
          <p:cNvSpPr/>
          <p:nvPr/>
        </p:nvSpPr>
        <p:spPr>
          <a:xfrm>
            <a:off x="0" y="974035"/>
            <a:ext cx="1719470" cy="1053547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mì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ngon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ạ!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144BAE-8738-4D68-942C-411E3DE6128F}"/>
              </a:ext>
            </a:extLst>
          </p:cNvPr>
          <p:cNvSpPr/>
          <p:nvPr/>
        </p:nvSpPr>
        <p:spPr>
          <a:xfrm>
            <a:off x="5078896" y="1210953"/>
            <a:ext cx="4137023" cy="310854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phận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dày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miệng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tuyến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bọt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76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powerpoint mầm non cute, dễ thương, sinh động nhất">
            <a:extLst>
              <a:ext uri="{FF2B5EF4-FFF2-40B4-BE49-F238E27FC236}">
                <a16:creationId xmlns:a16="http://schemas.microsoft.com/office/drawing/2014/main" id="{C1656312-FDEB-4976-9615-AB4D7A610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43" y="0"/>
            <a:ext cx="9164543" cy="511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52BCEB0-1E38-4CC9-BCCA-159C2C0454C7}"/>
              </a:ext>
            </a:extLst>
          </p:cNvPr>
          <p:cNvSpPr/>
          <p:nvPr/>
        </p:nvSpPr>
        <p:spPr>
          <a:xfrm>
            <a:off x="1658679" y="1004370"/>
            <a:ext cx="678357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="1" dirty="0" err="1">
                <a:ln w="11430"/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0000" endA="300" endPos="50000" dist="60007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0000" endA="300" endPos="50000" dist="60007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11430"/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0000" endA="300" endPos="50000" dist="60007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0000" endA="300" endPos="50000" dist="60007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11430"/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0000" endA="300" endPos="50000" dist="60007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0000" endA="300" endPos="50000" dist="60007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nay </a:t>
            </a:r>
            <a:r>
              <a:rPr lang="en-US" sz="4400" b="1" dirty="0" err="1">
                <a:ln w="11430"/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0000" endA="300" endPos="50000" dist="60007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0000" endA="300" endPos="50000" dist="60007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11430"/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0000" endA="300" endPos="50000" dist="60007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0000" endA="300" endPos="50000" dist="60007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11430"/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0000" endA="300" endPos="50000" dist="60007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0000" endA="300" endPos="50000" dist="60007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11430"/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0000" endA="300" endPos="50000" dist="60007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0000" endA="300" endPos="50000" dist="60007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11430"/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0000" endA="300" endPos="50000" dist="60007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thúc</a:t>
            </a:r>
            <a:endParaRPr lang="en-US" sz="4400" b="1" dirty="0">
              <a:ln w="11430"/>
              <a:solidFill>
                <a:srgbClr val="FF0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0000" endA="300" endPos="50000" dist="60007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3994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B961A2-212E-495C-A3AA-A6E2BB7C1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3C34B-A8AD-479D-927F-3AC9D00828FF}" type="slidenum">
              <a:rPr lang="en-US" smtClean="0"/>
              <a:t>3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03B834-32B5-41DC-B686-AE4CC649DD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74" t="16659" r="57581" b="30678"/>
          <a:stretch/>
        </p:blipFill>
        <p:spPr>
          <a:xfrm>
            <a:off x="0" y="576470"/>
            <a:ext cx="5078896" cy="4567030"/>
          </a:xfrm>
          <a:prstGeom prst="rect">
            <a:avLst/>
          </a:prstGeom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7A1F02BD-A095-4635-B30A-88FEC1A180A3}"/>
              </a:ext>
            </a:extLst>
          </p:cNvPr>
          <p:cNvSpPr/>
          <p:nvPr/>
        </p:nvSpPr>
        <p:spPr>
          <a:xfrm>
            <a:off x="3269974" y="191843"/>
            <a:ext cx="2295939" cy="1053547"/>
          </a:xfrm>
          <a:prstGeom prst="wedgeEllipse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chậm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thôi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kẻo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đau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dạ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dày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5DB264C-3738-42EC-8AEE-77CE493B217C}"/>
              </a:ext>
            </a:extLst>
          </p:cNvPr>
          <p:cNvSpPr/>
          <p:nvPr/>
        </p:nvSpPr>
        <p:spPr>
          <a:xfrm>
            <a:off x="0" y="934278"/>
            <a:ext cx="1719470" cy="1053547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mì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ngon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ạ!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144BAE-8738-4D68-942C-411E3DE6128F}"/>
              </a:ext>
            </a:extLst>
          </p:cNvPr>
          <p:cNvSpPr/>
          <p:nvPr/>
        </p:nvSpPr>
        <p:spPr>
          <a:xfrm>
            <a:off x="5078897" y="1210953"/>
            <a:ext cx="4065104" cy="310854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phận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túi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ruột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non,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ruột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hậu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tuỵ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151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6991BA-CA35-4058-958A-BC787D893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3C34B-A8AD-479D-927F-3AC9D00828FF}" type="slidenum">
              <a:rPr lang="en-US" smtClean="0"/>
              <a:t>4</a:t>
            </a:fld>
            <a:endParaRPr lang="en-US"/>
          </a:p>
        </p:txBody>
      </p:sp>
      <p:pic>
        <p:nvPicPr>
          <p:cNvPr id="3" name="Picture 6" descr="Top những Background Powerpoint đẹp cho bày thuyết trình ấn tượng Hình Ảnh  Đẹp HD Với Hơn 1 Triệu hình ảnh đẹp được tải - | Thiệp, Mẫu power point,  Hình ảnh">
            <a:extLst>
              <a:ext uri="{FF2B5EF4-FFF2-40B4-BE49-F238E27FC236}">
                <a16:creationId xmlns:a16="http://schemas.microsoft.com/office/drawing/2014/main" id="{2992CEEA-0D3A-454C-A99F-1A434E3E6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96AFFF2-F561-447C-B7D3-CCB6D015513D}"/>
              </a:ext>
            </a:extLst>
          </p:cNvPr>
          <p:cNvSpPr/>
          <p:nvPr/>
        </p:nvSpPr>
        <p:spPr>
          <a:xfrm>
            <a:off x="191998" y="904126"/>
            <a:ext cx="7346023" cy="36576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phận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Miệng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tuyến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bọt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dạ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dày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túi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tuỵ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ruột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non,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ruột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hậu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2192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ình ảnh Miệng Nha Khoa Răng Môi PNG , Hài Hước, Nha Khoa, Miệng Lớn PNG  miễn phí tải tập tin PSDComment và Vector">
            <a:extLst>
              <a:ext uri="{FF2B5EF4-FFF2-40B4-BE49-F238E27FC236}">
                <a16:creationId xmlns:a16="http://schemas.microsoft.com/office/drawing/2014/main" id="{C1B911E6-8D53-4339-8C4C-06F7560147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1" t="13452" r="14756" b="20518"/>
          <a:stretch/>
        </p:blipFill>
        <p:spPr bwMode="auto">
          <a:xfrm>
            <a:off x="0" y="-71921"/>
            <a:ext cx="3914454" cy="3914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52F7A88-33EE-4560-A84E-64DFCF4DFB35}"/>
              </a:ext>
            </a:extLst>
          </p:cNvPr>
          <p:cNvSpPr/>
          <p:nvPr/>
        </p:nvSpPr>
        <p:spPr>
          <a:xfrm>
            <a:off x="457698" y="3965780"/>
            <a:ext cx="2799210" cy="10891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Miệng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430E44E-0D54-4C02-8D86-2D1C2BB059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603" t="5473" r="4938" b="72610"/>
          <a:stretch/>
        </p:blipFill>
        <p:spPr>
          <a:xfrm>
            <a:off x="4211631" y="380602"/>
            <a:ext cx="3914453" cy="3143434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83BFF125-962D-48C1-B297-6062B28BDEE7}"/>
              </a:ext>
            </a:extLst>
          </p:cNvPr>
          <p:cNvSpPr/>
          <p:nvPr/>
        </p:nvSpPr>
        <p:spPr>
          <a:xfrm>
            <a:off x="6205591" y="2224264"/>
            <a:ext cx="2671281" cy="10737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Tuyến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n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ớc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bọt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610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ệ tiêu hóa gồm các cơ quan, bộ phận nào trên cơ thể? | Medlatec">
            <a:extLst>
              <a:ext uri="{FF2B5EF4-FFF2-40B4-BE49-F238E27FC236}">
                <a16:creationId xmlns:a16="http://schemas.microsoft.com/office/drawing/2014/main" id="{4D4D3197-1447-4CA7-8D49-A7CC2DA7E0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74" t="31796"/>
          <a:stretch/>
        </p:blipFill>
        <p:spPr bwMode="auto">
          <a:xfrm>
            <a:off x="238662" y="120894"/>
            <a:ext cx="4240871" cy="4245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E7FD2C1-328F-4200-AD9F-EF09750809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920" t="39750" r="9704" b="41934"/>
          <a:stretch/>
        </p:blipFill>
        <p:spPr>
          <a:xfrm>
            <a:off x="4479533" y="841050"/>
            <a:ext cx="4664466" cy="2804845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3FB7C375-4EF6-4886-BE17-9DB4A48DCA32}"/>
              </a:ext>
            </a:extLst>
          </p:cNvPr>
          <p:cNvSpPr/>
          <p:nvPr/>
        </p:nvSpPr>
        <p:spPr>
          <a:xfrm>
            <a:off x="154112" y="1269026"/>
            <a:ext cx="1623316" cy="10940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Dạ</a:t>
            </a:r>
            <a:r>
              <a:rPr lang="en-US" sz="3200" dirty="0"/>
              <a:t> </a:t>
            </a:r>
            <a:r>
              <a:rPr lang="en-US" sz="3200" dirty="0" err="1"/>
              <a:t>dày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22572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A23633C-2938-4F76-A7B2-DBA898B7C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3C34B-A8AD-479D-927F-3AC9D00828FF}" type="slidenum">
              <a:rPr lang="en-US" smtClean="0"/>
              <a:t>7</a:t>
            </a:fld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CE12ABA-B77A-426F-A4C2-A32E933F80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586" t="43278" r="32311" b="12977"/>
          <a:stretch/>
        </p:blipFill>
        <p:spPr>
          <a:xfrm>
            <a:off x="5000517" y="102393"/>
            <a:ext cx="4057944" cy="420580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D06E59F-DBE3-44CB-ACDB-91F38FA56AAB}"/>
              </a:ext>
            </a:extLst>
          </p:cNvPr>
          <p:cNvGrpSpPr/>
          <p:nvPr/>
        </p:nvGrpSpPr>
        <p:grpSpPr>
          <a:xfrm>
            <a:off x="85539" y="351511"/>
            <a:ext cx="4914978" cy="3675960"/>
            <a:chOff x="293790" y="367390"/>
            <a:chExt cx="4914978" cy="3686233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6C87893-7263-404F-AAF8-994FD0AEF4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3790" y="367390"/>
              <a:ext cx="4914978" cy="368623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947D127-2C0B-4779-AC51-57CEBA06AD7F}"/>
                </a:ext>
              </a:extLst>
            </p:cNvPr>
            <p:cNvSpPr txBox="1"/>
            <p:nvPr/>
          </p:nvSpPr>
          <p:spPr>
            <a:xfrm>
              <a:off x="1263721" y="928009"/>
              <a:ext cx="1828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Gan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45A2E83-9421-4B2C-8234-1EB9D7B2853D}"/>
                </a:ext>
              </a:extLst>
            </p:cNvPr>
            <p:cNvSpPr txBox="1"/>
            <p:nvPr/>
          </p:nvSpPr>
          <p:spPr>
            <a:xfrm>
              <a:off x="1063946" y="2901587"/>
              <a:ext cx="1828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Túi</a:t>
              </a:r>
              <a:r>
                <a:rPr lang="en-US" sz="3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mật</a:t>
              </a:r>
              <a:r>
                <a:rPr lang="en-US" sz="3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D37634E-31BF-4574-B5D3-537724F9B648}"/>
                </a:ext>
              </a:extLst>
            </p:cNvPr>
            <p:cNvSpPr txBox="1"/>
            <p:nvPr/>
          </p:nvSpPr>
          <p:spPr>
            <a:xfrm>
              <a:off x="3086007" y="2466118"/>
              <a:ext cx="1828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Tuỵ</a:t>
              </a:r>
              <a:r>
                <a:rPr lang="en-US" sz="3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EB50FFCD-FE73-492F-9AB7-F799CB150795}"/>
              </a:ext>
            </a:extLst>
          </p:cNvPr>
          <p:cNvSpPr txBox="1"/>
          <p:nvPr/>
        </p:nvSpPr>
        <p:spPr>
          <a:xfrm>
            <a:off x="6217830" y="1339986"/>
            <a:ext cx="20734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Ruột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non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E3CDB89-3AF2-4B8F-B610-6FC331DEFFEC}"/>
              </a:ext>
            </a:extLst>
          </p:cNvPr>
          <p:cNvSpPr txBox="1"/>
          <p:nvPr/>
        </p:nvSpPr>
        <p:spPr>
          <a:xfrm>
            <a:off x="6441935" y="459580"/>
            <a:ext cx="20734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Ruột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già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88A3CBA-EEEF-408C-8CF6-654BBFA240A7}"/>
              </a:ext>
            </a:extLst>
          </p:cNvPr>
          <p:cNvSpPr txBox="1"/>
          <p:nvPr/>
        </p:nvSpPr>
        <p:spPr>
          <a:xfrm>
            <a:off x="5294478" y="3616918"/>
            <a:ext cx="20734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Hậu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280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5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08A81A-78CB-4E89-9B1C-93C9D9430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3C34B-A8AD-479D-927F-3AC9D00828FF}" type="slidenum">
              <a:rPr lang="en-US" smtClean="0"/>
              <a:t>8</a:t>
            </a:fld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CF4E0EC-96DB-43EE-B5A1-EE7312B1667C}"/>
              </a:ext>
            </a:extLst>
          </p:cNvPr>
          <p:cNvSpPr/>
          <p:nvPr/>
        </p:nvSpPr>
        <p:spPr>
          <a:xfrm>
            <a:off x="5085715" y="236306"/>
            <a:ext cx="4058285" cy="163359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phận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73B25A9-0020-4151-90E2-F928A574196E}"/>
              </a:ext>
            </a:extLst>
          </p:cNvPr>
          <p:cNvGrpSpPr/>
          <p:nvPr/>
        </p:nvGrpSpPr>
        <p:grpSpPr>
          <a:xfrm>
            <a:off x="0" y="164441"/>
            <a:ext cx="5085715" cy="4938365"/>
            <a:chOff x="0" y="164441"/>
            <a:chExt cx="5085715" cy="493836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B45076A-4C7F-42BF-847A-9C80950521F4}"/>
                </a:ext>
              </a:extLst>
            </p:cNvPr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4" t="17874" r="22320" b="31909"/>
            <a:stretch/>
          </p:blipFill>
          <p:spPr bwMode="auto">
            <a:xfrm>
              <a:off x="0" y="164441"/>
              <a:ext cx="5085715" cy="493836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8E04591A-AE64-4ADB-8486-CFF3DE473AF5}"/>
                </a:ext>
              </a:extLst>
            </p:cNvPr>
            <p:cNvSpPr/>
            <p:nvPr/>
          </p:nvSpPr>
          <p:spPr>
            <a:xfrm>
              <a:off x="99480" y="776986"/>
              <a:ext cx="1171255" cy="369868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59FAB3E1-BDCA-4333-A5FB-7E10B923B48A}"/>
                </a:ext>
              </a:extLst>
            </p:cNvPr>
            <p:cNvSpPr/>
            <p:nvPr/>
          </p:nvSpPr>
          <p:spPr>
            <a:xfrm>
              <a:off x="99480" y="1248957"/>
              <a:ext cx="1171255" cy="369868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8D4F46E7-821C-4FD4-B2AA-D55C6E003012}"/>
                </a:ext>
              </a:extLst>
            </p:cNvPr>
            <p:cNvSpPr/>
            <p:nvPr/>
          </p:nvSpPr>
          <p:spPr>
            <a:xfrm>
              <a:off x="58383" y="2488127"/>
              <a:ext cx="1171255" cy="369868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2C9B9D65-B948-4480-9316-85F544CCDE10}"/>
                </a:ext>
              </a:extLst>
            </p:cNvPr>
            <p:cNvSpPr/>
            <p:nvPr/>
          </p:nvSpPr>
          <p:spPr>
            <a:xfrm>
              <a:off x="58383" y="3002975"/>
              <a:ext cx="1171255" cy="369868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EEE23692-8C2D-4C37-9081-1DCF6F6EB73C}"/>
                </a:ext>
              </a:extLst>
            </p:cNvPr>
            <p:cNvSpPr/>
            <p:nvPr/>
          </p:nvSpPr>
          <p:spPr>
            <a:xfrm>
              <a:off x="58383" y="3507193"/>
              <a:ext cx="1171255" cy="369868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BF10C7EF-D5B7-4432-9200-2DF5CC6BFAAD}"/>
                </a:ext>
              </a:extLst>
            </p:cNvPr>
            <p:cNvSpPr/>
            <p:nvPr/>
          </p:nvSpPr>
          <p:spPr>
            <a:xfrm>
              <a:off x="46874" y="4073110"/>
              <a:ext cx="1171255" cy="369868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40B68788-3D74-4F16-A006-01ED1F10278B}"/>
                </a:ext>
              </a:extLst>
            </p:cNvPr>
            <p:cNvSpPr/>
            <p:nvPr/>
          </p:nvSpPr>
          <p:spPr>
            <a:xfrm>
              <a:off x="3774680" y="2818041"/>
              <a:ext cx="1171255" cy="369868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EC40EF58-BA3E-4924-97CF-3F7300FC1BF9}"/>
                </a:ext>
              </a:extLst>
            </p:cNvPr>
            <p:cNvSpPr/>
            <p:nvPr/>
          </p:nvSpPr>
          <p:spPr>
            <a:xfrm>
              <a:off x="3774680" y="2407364"/>
              <a:ext cx="1171255" cy="369868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CD97D4C6-95E0-4FA2-A7F4-C9ECB3DAFC97}"/>
                </a:ext>
              </a:extLst>
            </p:cNvPr>
            <p:cNvSpPr/>
            <p:nvPr/>
          </p:nvSpPr>
          <p:spPr>
            <a:xfrm>
              <a:off x="3774679" y="1979348"/>
              <a:ext cx="1171255" cy="369868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BDCEC045-ABF3-4CB6-81BB-0E18C138F169}"/>
                </a:ext>
              </a:extLst>
            </p:cNvPr>
            <p:cNvSpPr/>
            <p:nvPr/>
          </p:nvSpPr>
          <p:spPr>
            <a:xfrm>
              <a:off x="3856078" y="776986"/>
              <a:ext cx="1171255" cy="369868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8A78E945-3676-4F9C-A1B7-2C412C307BD3}"/>
              </a:ext>
            </a:extLst>
          </p:cNvPr>
          <p:cNvSpPr/>
          <p:nvPr/>
        </p:nvSpPr>
        <p:spPr>
          <a:xfrm>
            <a:off x="5414997" y="2126318"/>
            <a:ext cx="1171255" cy="4137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Miệng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D4FAFA1D-836E-4813-889C-D5ED95D08F62}"/>
              </a:ext>
            </a:extLst>
          </p:cNvPr>
          <p:cNvSpPr/>
          <p:nvPr/>
        </p:nvSpPr>
        <p:spPr>
          <a:xfrm>
            <a:off x="7441254" y="2109285"/>
            <a:ext cx="1171255" cy="4137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D1C682D-F2FD-4B3B-B6E4-6E1B6FB96D4E}"/>
              </a:ext>
            </a:extLst>
          </p:cNvPr>
          <p:cNvSpPr/>
          <p:nvPr/>
        </p:nvSpPr>
        <p:spPr>
          <a:xfrm>
            <a:off x="5422385" y="2740166"/>
            <a:ext cx="1171255" cy="4137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Gan 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B0C3284-C9E2-4DCB-9184-2D96EFE2506C}"/>
              </a:ext>
            </a:extLst>
          </p:cNvPr>
          <p:cNvSpPr/>
          <p:nvPr/>
        </p:nvSpPr>
        <p:spPr>
          <a:xfrm>
            <a:off x="7441253" y="2722826"/>
            <a:ext cx="1171255" cy="4137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Dạ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dày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A9E4B8B9-509A-401A-8977-0662DDD9D449}"/>
              </a:ext>
            </a:extLst>
          </p:cNvPr>
          <p:cNvSpPr/>
          <p:nvPr/>
        </p:nvSpPr>
        <p:spPr>
          <a:xfrm>
            <a:off x="7441252" y="3336367"/>
            <a:ext cx="1171255" cy="4137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Tuỵ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8F60F546-4D03-48D9-A8A5-C02D9FEB5CB2}"/>
              </a:ext>
            </a:extLst>
          </p:cNvPr>
          <p:cNvSpPr/>
          <p:nvPr/>
        </p:nvSpPr>
        <p:spPr>
          <a:xfrm>
            <a:off x="7441251" y="3949908"/>
            <a:ext cx="1171255" cy="4137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Ruột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non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144F9652-DD1B-4677-A9D2-91D1F4E99104}"/>
              </a:ext>
            </a:extLst>
          </p:cNvPr>
          <p:cNvSpPr/>
          <p:nvPr/>
        </p:nvSpPr>
        <p:spPr>
          <a:xfrm>
            <a:off x="5422385" y="3412083"/>
            <a:ext cx="1171255" cy="4137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Tuyến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n</a:t>
            </a:r>
            <a:r>
              <a:rPr lang="vi-VN" sz="1600" dirty="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ớc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bọt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58FF9984-E4DA-4214-BA58-7AF0BBBFCFED}"/>
              </a:ext>
            </a:extLst>
          </p:cNvPr>
          <p:cNvSpPr/>
          <p:nvPr/>
        </p:nvSpPr>
        <p:spPr>
          <a:xfrm>
            <a:off x="5455134" y="3967862"/>
            <a:ext cx="1171255" cy="4137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Túi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576C882C-EC19-4AAF-B42C-D81FA087C99F}"/>
              </a:ext>
            </a:extLst>
          </p:cNvPr>
          <p:cNvSpPr/>
          <p:nvPr/>
        </p:nvSpPr>
        <p:spPr>
          <a:xfrm>
            <a:off x="5461682" y="4577406"/>
            <a:ext cx="1171255" cy="4137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Ruột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già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306418F-8F98-44F9-9C8C-DF9563E25AF5}"/>
              </a:ext>
            </a:extLst>
          </p:cNvPr>
          <p:cNvSpPr/>
          <p:nvPr/>
        </p:nvSpPr>
        <p:spPr>
          <a:xfrm>
            <a:off x="7486650" y="4579808"/>
            <a:ext cx="1171255" cy="4137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Hậu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6608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C29EC1B-9A4A-44E7-AB6C-2E9217DEDB8F}"/>
              </a:ext>
            </a:extLst>
          </p:cNvPr>
          <p:cNvGrpSpPr/>
          <p:nvPr/>
        </p:nvGrpSpPr>
        <p:grpSpPr>
          <a:xfrm>
            <a:off x="1828800" y="102567"/>
            <a:ext cx="5085715" cy="4938365"/>
            <a:chOff x="0" y="164441"/>
            <a:chExt cx="5085715" cy="4938365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073B25A9-0020-4151-90E2-F928A574196E}"/>
                </a:ext>
              </a:extLst>
            </p:cNvPr>
            <p:cNvGrpSpPr/>
            <p:nvPr/>
          </p:nvGrpSpPr>
          <p:grpSpPr>
            <a:xfrm>
              <a:off x="0" y="164441"/>
              <a:ext cx="5085715" cy="4938365"/>
              <a:chOff x="0" y="164441"/>
              <a:chExt cx="5085715" cy="4938365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FB45076A-4C7F-42BF-847A-9C80950521F4}"/>
                  </a:ext>
                </a:extLst>
              </p:cNvPr>
              <p:cNvPicPr/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564" t="17874" r="22320" b="31909"/>
              <a:stretch/>
            </p:blipFill>
            <p:spPr bwMode="auto">
              <a:xfrm>
                <a:off x="0" y="164441"/>
                <a:ext cx="5085715" cy="4938365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8E04591A-AE64-4ADB-8486-CFF3DE473AF5}"/>
                  </a:ext>
                </a:extLst>
              </p:cNvPr>
              <p:cNvSpPr/>
              <p:nvPr/>
            </p:nvSpPr>
            <p:spPr>
              <a:xfrm>
                <a:off x="99480" y="776986"/>
                <a:ext cx="1171255" cy="369868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59FAB3E1-BDCA-4333-A5FB-7E10B923B48A}"/>
                  </a:ext>
                </a:extLst>
              </p:cNvPr>
              <p:cNvSpPr/>
              <p:nvPr/>
            </p:nvSpPr>
            <p:spPr>
              <a:xfrm>
                <a:off x="99480" y="1248957"/>
                <a:ext cx="1171255" cy="369868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8D4F46E7-821C-4FD4-B2AA-D55C6E003012}"/>
                  </a:ext>
                </a:extLst>
              </p:cNvPr>
              <p:cNvSpPr/>
              <p:nvPr/>
            </p:nvSpPr>
            <p:spPr>
              <a:xfrm>
                <a:off x="58383" y="2488127"/>
                <a:ext cx="1171255" cy="369868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2C9B9D65-B948-4480-9316-85F544CCDE10}"/>
                  </a:ext>
                </a:extLst>
              </p:cNvPr>
              <p:cNvSpPr/>
              <p:nvPr/>
            </p:nvSpPr>
            <p:spPr>
              <a:xfrm>
                <a:off x="58383" y="3002975"/>
                <a:ext cx="1171255" cy="369868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EEE23692-8C2D-4C37-9081-1DCF6F6EB73C}"/>
                  </a:ext>
                </a:extLst>
              </p:cNvPr>
              <p:cNvSpPr/>
              <p:nvPr/>
            </p:nvSpPr>
            <p:spPr>
              <a:xfrm>
                <a:off x="58383" y="3507193"/>
                <a:ext cx="1171255" cy="369868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BF10C7EF-D5B7-4432-9200-2DF5CC6BFAAD}"/>
                  </a:ext>
                </a:extLst>
              </p:cNvPr>
              <p:cNvSpPr/>
              <p:nvPr/>
            </p:nvSpPr>
            <p:spPr>
              <a:xfrm>
                <a:off x="46874" y="4073110"/>
                <a:ext cx="1171255" cy="369868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40B68788-3D74-4F16-A006-01ED1F10278B}"/>
                  </a:ext>
                </a:extLst>
              </p:cNvPr>
              <p:cNvSpPr/>
              <p:nvPr/>
            </p:nvSpPr>
            <p:spPr>
              <a:xfrm>
                <a:off x="3774680" y="2818041"/>
                <a:ext cx="1171255" cy="369868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EC40EF58-BA3E-4924-97CF-3F7300FC1BF9}"/>
                  </a:ext>
                </a:extLst>
              </p:cNvPr>
              <p:cNvSpPr/>
              <p:nvPr/>
            </p:nvSpPr>
            <p:spPr>
              <a:xfrm>
                <a:off x="3774680" y="2407364"/>
                <a:ext cx="1171255" cy="369868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CD97D4C6-95E0-4FA2-A7F4-C9ECB3DAFC97}"/>
                  </a:ext>
                </a:extLst>
              </p:cNvPr>
              <p:cNvSpPr/>
              <p:nvPr/>
            </p:nvSpPr>
            <p:spPr>
              <a:xfrm>
                <a:off x="3774679" y="1979348"/>
                <a:ext cx="1171255" cy="369868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BDCEC045-ABF3-4CB6-81BB-0E18C138F169}"/>
                  </a:ext>
                </a:extLst>
              </p:cNvPr>
              <p:cNvSpPr/>
              <p:nvPr/>
            </p:nvSpPr>
            <p:spPr>
              <a:xfrm>
                <a:off x="3856078" y="776986"/>
                <a:ext cx="1171255" cy="369868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8A78E945-3676-4F9C-A1B7-2C412C307BD3}"/>
                </a:ext>
              </a:extLst>
            </p:cNvPr>
            <p:cNvSpPr/>
            <p:nvPr/>
          </p:nvSpPr>
          <p:spPr>
            <a:xfrm>
              <a:off x="104255" y="733074"/>
              <a:ext cx="1171255" cy="413780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Miệng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D4FAFA1D-836E-4813-889C-D5ED95D08F62}"/>
                </a:ext>
              </a:extLst>
            </p:cNvPr>
            <p:cNvSpPr/>
            <p:nvPr/>
          </p:nvSpPr>
          <p:spPr>
            <a:xfrm>
              <a:off x="99480" y="1262382"/>
              <a:ext cx="1171255" cy="413780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quản</a:t>
              </a:r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2D1C682D-F2FD-4B3B-B6E4-6E1B6FB96D4E}"/>
                </a:ext>
              </a:extLst>
            </p:cNvPr>
            <p:cNvSpPr/>
            <p:nvPr/>
          </p:nvSpPr>
          <p:spPr>
            <a:xfrm>
              <a:off x="3774679" y="1927377"/>
              <a:ext cx="1171255" cy="413780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Gan </a:t>
              </a:r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FB0C3284-C9E2-4DCB-9184-2D96EFE2506C}"/>
                </a:ext>
              </a:extLst>
            </p:cNvPr>
            <p:cNvSpPr/>
            <p:nvPr/>
          </p:nvSpPr>
          <p:spPr>
            <a:xfrm>
              <a:off x="46874" y="2433585"/>
              <a:ext cx="1171255" cy="413780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Dạ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dày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A9E4B8B9-509A-401A-8977-0662DDD9D449}"/>
                </a:ext>
              </a:extLst>
            </p:cNvPr>
            <p:cNvSpPr/>
            <p:nvPr/>
          </p:nvSpPr>
          <p:spPr>
            <a:xfrm>
              <a:off x="3763171" y="2835380"/>
              <a:ext cx="1171255" cy="413780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Tuỵ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8F60F546-4D03-48D9-A8A5-C02D9FEB5CB2}"/>
                </a:ext>
              </a:extLst>
            </p:cNvPr>
            <p:cNvSpPr/>
            <p:nvPr/>
          </p:nvSpPr>
          <p:spPr>
            <a:xfrm>
              <a:off x="58383" y="3002975"/>
              <a:ext cx="1171255" cy="413780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Ruột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non</a:t>
              </a: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144F9652-DD1B-4677-A9D2-91D1F4E99104}"/>
                </a:ext>
              </a:extLst>
            </p:cNvPr>
            <p:cNvSpPr/>
            <p:nvPr/>
          </p:nvSpPr>
          <p:spPr>
            <a:xfrm>
              <a:off x="3856078" y="786459"/>
              <a:ext cx="1171255" cy="413780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Tuyến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 n</a:t>
              </a:r>
              <a:r>
                <a:rPr lang="vi-VN" sz="1600" dirty="0"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ớc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bọt</a:t>
              </a:r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58FF9984-E4DA-4214-BA58-7AF0BBBFCFED}"/>
                </a:ext>
              </a:extLst>
            </p:cNvPr>
            <p:cNvSpPr/>
            <p:nvPr/>
          </p:nvSpPr>
          <p:spPr>
            <a:xfrm>
              <a:off x="3774678" y="2366950"/>
              <a:ext cx="1171255" cy="413780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Túi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mật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576C882C-EC19-4AAF-B42C-D81FA087C99F}"/>
                </a:ext>
              </a:extLst>
            </p:cNvPr>
            <p:cNvSpPr/>
            <p:nvPr/>
          </p:nvSpPr>
          <p:spPr>
            <a:xfrm>
              <a:off x="46873" y="3474189"/>
              <a:ext cx="1171255" cy="413780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Ruột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già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9306418F-8F98-44F9-9C8C-DF9563E25AF5}"/>
                </a:ext>
              </a:extLst>
            </p:cNvPr>
            <p:cNvSpPr/>
            <p:nvPr/>
          </p:nvSpPr>
          <p:spPr>
            <a:xfrm>
              <a:off x="46872" y="4032949"/>
              <a:ext cx="1171255" cy="413780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Hậu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môn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43844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685</TotalTime>
  <Words>584</Words>
  <Application>Microsoft Office PowerPoint</Application>
  <PresentationFormat>On-screen Show (16:9)</PresentationFormat>
  <Paragraphs>99</Paragraphs>
  <Slides>20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Calibri Light</vt:lpstr>
      <vt:lpstr>Calibri</vt:lpstr>
      <vt:lpstr>Times New Roman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Nghe - viết: Sắc màu</dc:title>
  <cp:lastModifiedBy>Administrator</cp:lastModifiedBy>
  <cp:revision>188</cp:revision>
  <dcterms:modified xsi:type="dcterms:W3CDTF">2023-02-19T02:48:01Z</dcterms:modified>
</cp:coreProperties>
</file>