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sldIdLst>
    <p:sldId id="316" r:id="rId2"/>
    <p:sldId id="293" r:id="rId3"/>
    <p:sldId id="334" r:id="rId4"/>
    <p:sldId id="294" r:id="rId5"/>
    <p:sldId id="335" r:id="rId6"/>
    <p:sldId id="324" r:id="rId7"/>
    <p:sldId id="336" r:id="rId8"/>
    <p:sldId id="337" r:id="rId9"/>
    <p:sldId id="332" r:id="rId10"/>
    <p:sldId id="331" r:id="rId11"/>
    <p:sldId id="305" r:id="rId12"/>
    <p:sldId id="338" r:id="rId13"/>
    <p:sldId id="339" r:id="rId14"/>
    <p:sldId id="329" r:id="rId15"/>
    <p:sldId id="310" r:id="rId16"/>
    <p:sldId id="272" r:id="rId17"/>
    <p:sldId id="340" r:id="rId18"/>
    <p:sldId id="330" r:id="rId1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288" y="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3F16-441D-487F-B806-955F9D7B001C}" type="datetimeFigureOut">
              <a:rPr lang="vi-VN" smtClean="0"/>
              <a:t>31/08/2021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C52BF-A622-43A3-B7E7-A240A137BF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076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8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9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4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3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4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5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1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4.jpg"/><Relationship Id="rId7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Free png Borders For Paper, Borders And Frames, School Border, PNG  Image ... - DLPNG.com">
            <a:extLst>
              <a:ext uri="{FF2B5EF4-FFF2-40B4-BE49-F238E27FC236}">
                <a16:creationId xmlns:a16="http://schemas.microsoft.com/office/drawing/2014/main" id="{64668534-5292-41F7-8AF4-F602FD351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5" y="0"/>
            <a:ext cx="90917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D9F73B4-212C-4E6A-B555-CEC595416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93" y="431514"/>
            <a:ext cx="8034391" cy="355485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24C47E-D821-4656-9D30-727E7DA24D21}"/>
              </a:ext>
            </a:extLst>
          </p:cNvPr>
          <p:cNvSpPr/>
          <p:nvPr/>
        </p:nvSpPr>
        <p:spPr>
          <a:xfrm>
            <a:off x="3902308" y="3847670"/>
            <a:ext cx="1871004" cy="57021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4070834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chool Season Student Supplies Promotional Sales Fresh | Student supply,  School posters, Poster background design">
            <a:extLst>
              <a:ext uri="{FF2B5EF4-FFF2-40B4-BE49-F238E27FC236}">
                <a16:creationId xmlns:a16="http://schemas.microsoft.com/office/drawing/2014/main" id="{A0FE2B2E-5454-4991-93DC-6FE59775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" y="115585"/>
            <a:ext cx="9811819" cy="67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FCE2087-3F97-4B6F-80DF-E0AA8CBCE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5" y="297950"/>
            <a:ext cx="9308387" cy="486995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0E6B1C-1269-4253-8F17-610429B835EC}"/>
              </a:ext>
            </a:extLst>
          </p:cNvPr>
          <p:cNvSpPr/>
          <p:nvPr/>
        </p:nvSpPr>
        <p:spPr>
          <a:xfrm>
            <a:off x="2330362" y="4882793"/>
            <a:ext cx="1871004" cy="570216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202253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D001A3E-1AE0-409D-8975-EA8DD0BA7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92" y="723213"/>
            <a:ext cx="4294597" cy="2065785"/>
          </a:xfrm>
          <a:prstGeom prst="rect">
            <a:avLst/>
          </a:prstGeom>
        </p:spPr>
      </p:pic>
      <p:pic>
        <p:nvPicPr>
          <p:cNvPr id="10" name="Picture 9" descr="A picture containing text, cup, indoor, writing implement&#10;&#10;Description automatically generated">
            <a:extLst>
              <a:ext uri="{FF2B5EF4-FFF2-40B4-BE49-F238E27FC236}">
                <a16:creationId xmlns:a16="http://schemas.microsoft.com/office/drawing/2014/main" id="{292E8106-BF96-4B2C-948E-3D68C95EA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39" y="4013761"/>
            <a:ext cx="1780502" cy="2670752"/>
          </a:xfrm>
          <a:prstGeom prst="rect">
            <a:avLst/>
          </a:prstGeom>
        </p:spPr>
      </p:pic>
      <p:pic>
        <p:nvPicPr>
          <p:cNvPr id="12" name="Picture 11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CA13DD01-7EAF-49E6-AF94-AD5C632C8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6" y="1264355"/>
            <a:ext cx="2759428" cy="2019470"/>
          </a:xfrm>
          <a:prstGeom prst="rect">
            <a:avLst/>
          </a:prstGeom>
        </p:spPr>
      </p:pic>
      <p:pic>
        <p:nvPicPr>
          <p:cNvPr id="14" name="Picture 13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434B4C23-3B8D-4AA8-BFA7-BB23E3B7C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0" y="3765773"/>
            <a:ext cx="2519548" cy="228578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DF64F4-1E90-4042-9F6D-7336C6202572}"/>
              </a:ext>
            </a:extLst>
          </p:cNvPr>
          <p:cNvSpPr/>
          <p:nvPr/>
        </p:nvSpPr>
        <p:spPr>
          <a:xfrm>
            <a:off x="815315" y="3024948"/>
            <a:ext cx="2061228" cy="4231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55446B-EA99-455C-A01D-52293F8EE5D1}"/>
              </a:ext>
            </a:extLst>
          </p:cNvPr>
          <p:cNvSpPr/>
          <p:nvPr/>
        </p:nvSpPr>
        <p:spPr>
          <a:xfrm>
            <a:off x="788509" y="6094760"/>
            <a:ext cx="2061228" cy="4231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5C9CB6CB-ADB1-4638-9CB4-C8D3815CB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291" y="2788998"/>
            <a:ext cx="1512739" cy="2162239"/>
          </a:xfrm>
          <a:prstGeom prst="rect">
            <a:avLst/>
          </a:prstGeom>
        </p:spPr>
      </p:pic>
      <p:pic>
        <p:nvPicPr>
          <p:cNvPr id="20" name="Picture 19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4C96ACDA-8002-491A-953A-D513BA319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13" y="2898996"/>
            <a:ext cx="2487887" cy="1737610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54546C-0255-4650-92AD-6E2D85AD2D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494">
            <a:off x="4824324" y="5226628"/>
            <a:ext cx="3116879" cy="122317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E37303-1F94-46CB-9559-EAB3AF55593D}"/>
              </a:ext>
            </a:extLst>
          </p:cNvPr>
          <p:cNvSpPr/>
          <p:nvPr/>
        </p:nvSpPr>
        <p:spPr>
          <a:xfrm>
            <a:off x="2320841" y="283642"/>
            <a:ext cx="4521979" cy="7397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up, wall, indoor, drink&#10;&#10;Description automatically generated">
            <a:extLst>
              <a:ext uri="{FF2B5EF4-FFF2-40B4-BE49-F238E27FC236}">
                <a16:creationId xmlns:a16="http://schemas.microsoft.com/office/drawing/2014/main" id="{F3CFC408-112B-400C-B7B7-53CEB0BB4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5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368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BF9CDBFE-10EE-4A5D-8E7E-FF20858DB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3" y="643466"/>
            <a:ext cx="870479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15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D90B1D-1A52-4651-A5FE-3A6A331C9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" y="42652"/>
            <a:ext cx="9760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30648D-9570-43CA-BDC3-DD404B337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25" y="2421081"/>
            <a:ext cx="416995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tạo</a:t>
            </a: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5684ED-4B07-4884-A794-FA2281E29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46" y="3656587"/>
            <a:ext cx="6565186" cy="230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52000" indent="-288000" algn="just">
              <a:lnSpc>
                <a:spcPts val="35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Trang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lặp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(xen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kẽ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xứng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)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1.</a:t>
            </a:r>
          </a:p>
          <a:p>
            <a:pPr marL="216000" indent="-288000" algn="just">
              <a:lnSpc>
                <a:spcPts val="35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lặp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A0A0A-5610-41CA-BC9A-7EF0A512CFD4}"/>
              </a:ext>
            </a:extLst>
          </p:cNvPr>
          <p:cNvSpPr txBox="1"/>
          <p:nvPr/>
        </p:nvSpPr>
        <p:spPr>
          <a:xfrm>
            <a:off x="2527443" y="3114855"/>
            <a:ext cx="3390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52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">
            <a:extLst>
              <a:ext uri="{FF2B5EF4-FFF2-40B4-BE49-F238E27FC236}">
                <a16:creationId xmlns:a16="http://schemas.microsoft.com/office/drawing/2014/main" id="{CA20DDB4-B1AA-4BBE-920C-B8AF00F67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8" y="642740"/>
            <a:ext cx="8453852" cy="5369518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250CD7D5-32CC-46A4-B40E-148539C3F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628" y="3503355"/>
            <a:ext cx="4912111" cy="3256054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BA355CC4-E4A7-45B5-9560-7769A1E58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904" y="3732364"/>
            <a:ext cx="5621676" cy="3256054"/>
          </a:xfrm>
          <a:prstGeom prst="rect">
            <a:avLst/>
          </a:prstGeom>
        </p:spPr>
      </p:pic>
      <p:sp>
        <p:nvSpPr>
          <p:cNvPr id="7" name="矩形 11">
            <a:extLst>
              <a:ext uri="{FF2B5EF4-FFF2-40B4-BE49-F238E27FC236}">
                <a16:creationId xmlns:a16="http://schemas.microsoft.com/office/drawing/2014/main" id="{2EFF1C26-2EFF-4A13-9839-09AFCB0910EF}"/>
              </a:ext>
            </a:extLst>
          </p:cNvPr>
          <p:cNvSpPr/>
          <p:nvPr/>
        </p:nvSpPr>
        <p:spPr>
          <a:xfrm>
            <a:off x="1014003" y="982572"/>
            <a:ext cx="7468001" cy="412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/>
          </a:p>
        </p:txBody>
      </p:sp>
      <p:pic>
        <p:nvPicPr>
          <p:cNvPr id="8" name="图片 19">
            <a:extLst>
              <a:ext uri="{FF2B5EF4-FFF2-40B4-BE49-F238E27FC236}">
                <a16:creationId xmlns:a16="http://schemas.microsoft.com/office/drawing/2014/main" id="{A2889FAA-1470-4E94-B80D-4DD72E308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236" y="694342"/>
            <a:ext cx="964268" cy="10171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D0F7EF-6AB9-45E8-9A3E-DBA44E12A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041" y="725761"/>
            <a:ext cx="4875431" cy="1137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sẻ</a:t>
            </a: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61717B-5EC6-493A-A7A9-86B05F8DDA4C}"/>
              </a:ext>
            </a:extLst>
          </p:cNvPr>
          <p:cNvSpPr/>
          <p:nvPr/>
        </p:nvSpPr>
        <p:spPr>
          <a:xfrm>
            <a:off x="1078202" y="1970987"/>
            <a:ext cx="8132850" cy="3160395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8000" indent="-288000" algn="just">
              <a:buFont typeface="Wingdings" panose="05000000000000000000" pitchFamily="2" charset="2"/>
              <a:buChar char="§"/>
              <a:defRPr/>
            </a:pP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8000" indent="-288000" algn="just">
              <a:buFont typeface="Wingdings" panose="05000000000000000000" pitchFamily="2" charset="2"/>
              <a:buChar char="§"/>
              <a:defRPr/>
            </a:pP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8000" indent="-288000" algn="just">
              <a:buFont typeface="Wingdings" panose="05000000000000000000" pitchFamily="2" charset="2"/>
              <a:buChar char="§"/>
              <a:defRPr/>
            </a:pP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8000" indent="-288000" algn="just">
              <a:buFont typeface="Wingdings" panose="05000000000000000000" pitchFamily="2" charset="2"/>
              <a:buChar char="§"/>
              <a:defRPr/>
            </a:pP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55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2F579FA-58D8-4FEE-973E-EFC8C66E0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65" y="356839"/>
            <a:ext cx="8972676" cy="65011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5">
            <a:extLst>
              <a:ext uri="{FF2B5EF4-FFF2-40B4-BE49-F238E27FC236}">
                <a16:creationId xmlns:a16="http://schemas.microsoft.com/office/drawing/2014/main" id="{2F8962C6-2146-4D16-8698-079967C6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18" y="3429000"/>
            <a:ext cx="2325688" cy="315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cup, indoor, plant&#10;&#10;Description automatically generated">
            <a:extLst>
              <a:ext uri="{FF2B5EF4-FFF2-40B4-BE49-F238E27FC236}">
                <a16:creationId xmlns:a16="http://schemas.microsoft.com/office/drawing/2014/main" id="{FA0A38CA-F49D-42A7-ADDA-C0F92DB40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19" y="3429000"/>
            <a:ext cx="2413444" cy="3158956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B90C1AC-1E64-4025-921E-08385A579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76" y="522338"/>
            <a:ext cx="4010457" cy="5813323"/>
          </a:xfrm>
          <a:prstGeom prst="rect">
            <a:avLst/>
          </a:prstGeom>
        </p:spPr>
      </p:pic>
      <p:pic>
        <p:nvPicPr>
          <p:cNvPr id="11" name="Picture 10" descr="A picture containing flower, colorful&#10;&#10;Description automatically generated">
            <a:extLst>
              <a:ext uri="{FF2B5EF4-FFF2-40B4-BE49-F238E27FC236}">
                <a16:creationId xmlns:a16="http://schemas.microsoft.com/office/drawing/2014/main" id="{CF9FCD07-C96D-4B0E-A098-A921372D3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95" y="270044"/>
            <a:ext cx="2413445" cy="29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7786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9A2A6-7C09-4771-8353-42661F0B7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7" y="-34247"/>
            <a:ext cx="8625326" cy="653162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1C4231-D553-49E4-A33F-D740A1092F8D}"/>
              </a:ext>
            </a:extLst>
          </p:cNvPr>
          <p:cNvSpPr/>
          <p:nvPr/>
        </p:nvSpPr>
        <p:spPr>
          <a:xfrm>
            <a:off x="2054831" y="992459"/>
            <a:ext cx="7685069" cy="24365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(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33, SGK)</a:t>
            </a:r>
          </a:p>
          <a:p>
            <a:pPr algn="just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67305728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B374FA-1F3D-4E75-92A8-D34B0C1122A2}"/>
              </a:ext>
            </a:extLst>
          </p:cNvPr>
          <p:cNvSpPr/>
          <p:nvPr/>
        </p:nvSpPr>
        <p:spPr>
          <a:xfrm>
            <a:off x="1869898" y="5203355"/>
            <a:ext cx="6688476" cy="94297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Quan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9CEDC5-FD2E-4A51-80E8-1EA792A39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6" y="840328"/>
            <a:ext cx="2233404" cy="396765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41172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indoor, writing implement, stationary, colorful&#10;&#10;Description automatically generated">
            <a:extLst>
              <a:ext uri="{FF2B5EF4-FFF2-40B4-BE49-F238E27FC236}">
                <a16:creationId xmlns:a16="http://schemas.microsoft.com/office/drawing/2014/main" id="{1F3CAAAA-F0CC-4496-A0E4-978E459A5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11" y="1107750"/>
            <a:ext cx="3470129" cy="343281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1640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7277DDC-F99E-44C4-8F19-2B32ECFA8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19" y="696810"/>
            <a:ext cx="2732066" cy="396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75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6B09F1-71A8-4C9B-B23F-1E4CCDEDD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6" y="540353"/>
            <a:ext cx="1839707" cy="2618792"/>
          </a:xfrm>
          <a:prstGeom prst="rect">
            <a:avLst/>
          </a:prstGeom>
        </p:spPr>
      </p:pic>
      <p:pic>
        <p:nvPicPr>
          <p:cNvPr id="6" name="Picture 2" descr="How to Make Resin Seashell Jewelry: Crafts with Seashells">
            <a:extLst>
              <a:ext uri="{FF2B5EF4-FFF2-40B4-BE49-F238E27FC236}">
                <a16:creationId xmlns:a16="http://schemas.microsoft.com/office/drawing/2014/main" id="{F5E6EC41-6030-41AE-B7C8-831550795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26" y="272378"/>
            <a:ext cx="1648603" cy="28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44C49D2-F28C-474D-A019-7E8A57816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31" y="449270"/>
            <a:ext cx="2350348" cy="297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ết quả hình ảnh cho hộp đựng bút trên bàn">
            <a:extLst>
              <a:ext uri="{FF2B5EF4-FFF2-40B4-BE49-F238E27FC236}">
                <a16:creationId xmlns:a16="http://schemas.microsoft.com/office/drawing/2014/main" id="{55331B60-ECE2-4A9A-90A8-2EA6409A2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49" y="3429000"/>
            <a:ext cx="4393491" cy="321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up with toothbrushes and toothpaste in it&#10;&#10;Description automatically generated with medium confidence">
            <a:extLst>
              <a:ext uri="{FF2B5EF4-FFF2-40B4-BE49-F238E27FC236}">
                <a16:creationId xmlns:a16="http://schemas.microsoft.com/office/drawing/2014/main" id="{29005779-479F-450A-A54F-F4801674C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17" y="3382197"/>
            <a:ext cx="2365618" cy="3197965"/>
          </a:xfrm>
          <a:prstGeom prst="rect">
            <a:avLst/>
          </a:prstGeom>
        </p:spPr>
      </p:pic>
      <p:pic>
        <p:nvPicPr>
          <p:cNvPr id="11" name="Picture 10" descr="A picture containing cup, stationary, indoor, writing implement&#10;&#10;Description automatically generated">
            <a:extLst>
              <a:ext uri="{FF2B5EF4-FFF2-40B4-BE49-F238E27FC236}">
                <a16:creationId xmlns:a16="http://schemas.microsoft.com/office/drawing/2014/main" id="{EB249CDF-AFBB-4AF5-A42C-F40FE65F99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756" y="691740"/>
            <a:ext cx="1814207" cy="249478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7E8A1B5-9841-41C9-B4AC-C7DDD218A558}"/>
              </a:ext>
            </a:extLst>
          </p:cNvPr>
          <p:cNvSpPr/>
          <p:nvPr/>
        </p:nvSpPr>
        <p:spPr>
          <a:xfrm>
            <a:off x="343284" y="2763747"/>
            <a:ext cx="411062" cy="395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9234BC-CFF6-4A55-B0FD-062BAE13031B}"/>
              </a:ext>
            </a:extLst>
          </p:cNvPr>
          <p:cNvSpPr/>
          <p:nvPr/>
        </p:nvSpPr>
        <p:spPr>
          <a:xfrm>
            <a:off x="2892927" y="2763746"/>
            <a:ext cx="435021" cy="37390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B9CA97-0F3E-43F0-9ADA-BDC4D218FC2D}"/>
              </a:ext>
            </a:extLst>
          </p:cNvPr>
          <p:cNvSpPr/>
          <p:nvPr/>
        </p:nvSpPr>
        <p:spPr>
          <a:xfrm>
            <a:off x="4953000" y="2763745"/>
            <a:ext cx="398240" cy="39539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33DFA5-EA44-47E4-BE22-0F391118B415}"/>
              </a:ext>
            </a:extLst>
          </p:cNvPr>
          <p:cNvSpPr/>
          <p:nvPr/>
        </p:nvSpPr>
        <p:spPr>
          <a:xfrm>
            <a:off x="7582328" y="2763745"/>
            <a:ext cx="405728" cy="3296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5245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A461D-9551-4CD8-9B50-39E7D568B288}"/>
              </a:ext>
            </a:extLst>
          </p:cNvPr>
          <p:cNvSpPr txBox="1">
            <a:spLocks/>
          </p:cNvSpPr>
          <p:nvPr/>
        </p:nvSpPr>
        <p:spPr>
          <a:xfrm>
            <a:off x="2388592" y="306120"/>
            <a:ext cx="4984977" cy="791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close-up of a tablet&#10;&#10;Description automatically generated with low confidence">
            <a:extLst>
              <a:ext uri="{FF2B5EF4-FFF2-40B4-BE49-F238E27FC236}">
                <a16:creationId xmlns:a16="http://schemas.microsoft.com/office/drawing/2014/main" id="{95BA7437-FA0E-4E10-80E6-82C433F2A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152">
            <a:off x="5163618" y="1302367"/>
            <a:ext cx="3827287" cy="2513549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1F56AA6-4ECD-4F94-91B9-189AE731F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501">
            <a:off x="4777731" y="4122192"/>
            <a:ext cx="4577785" cy="2063612"/>
          </a:xfrm>
          <a:prstGeom prst="rect">
            <a:avLst/>
          </a:prstGeom>
        </p:spPr>
      </p:pic>
      <p:pic>
        <p:nvPicPr>
          <p:cNvPr id="15" name="Picture 14" descr="A picture containing text, cup, indoor, writing implement&#10;&#10;Description automatically generated">
            <a:extLst>
              <a:ext uri="{FF2B5EF4-FFF2-40B4-BE49-F238E27FC236}">
                <a16:creationId xmlns:a16="http://schemas.microsoft.com/office/drawing/2014/main" id="{D16B1B59-B5C5-487A-946E-23EC0A7D3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3" y="3449999"/>
            <a:ext cx="2430986" cy="3408001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FD6C988-B282-4723-9458-F8958CFA5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9" y="1453087"/>
            <a:ext cx="3919570" cy="17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up, stationary, indoor, writing implement&#10;&#10;Description automatically generated">
            <a:extLst>
              <a:ext uri="{FF2B5EF4-FFF2-40B4-BE49-F238E27FC236}">
                <a16:creationId xmlns:a16="http://schemas.microsoft.com/office/drawing/2014/main" id="{D524FDD4-9425-463B-9F5A-728EADB15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9" y="4010500"/>
            <a:ext cx="1778878" cy="2580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9BE51A-EA98-498E-AA78-796B510E4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38" y="3580801"/>
            <a:ext cx="2042106" cy="3010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AE3104-751A-4A7B-9E7D-219F5C597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91" y="3580801"/>
            <a:ext cx="2403409" cy="3173251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B6EAD9F-0603-429F-A4B7-27F0F79AC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2" y="-172367"/>
            <a:ext cx="8076564" cy="3369922"/>
          </a:xfrm>
          <a:prstGeom prst="rect">
            <a:avLst/>
          </a:prstGeom>
        </p:spPr>
      </p:pic>
      <p:pic>
        <p:nvPicPr>
          <p:cNvPr id="15" name="Picture 14" descr="A picture containing plastic&#10;&#10;Description automatically generated">
            <a:extLst>
              <a:ext uri="{FF2B5EF4-FFF2-40B4-BE49-F238E27FC236}">
                <a16:creationId xmlns:a16="http://schemas.microsoft.com/office/drawing/2014/main" id="{ADA9478A-372E-4256-AFD6-352630668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541">
            <a:off x="5088004" y="4050480"/>
            <a:ext cx="1828055" cy="262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BE644D27-2FB6-4F8A-AC8D-750D43C31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41" y="72060"/>
            <a:ext cx="3204681" cy="2671139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6EA2D4BD-36BF-480E-9FB9-70F2D76ED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73" y="3800057"/>
            <a:ext cx="3006141" cy="2815971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64C77F7-A36C-4409-894D-A79201C5F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4" y="964420"/>
            <a:ext cx="3612063" cy="464527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E360263-27F9-4D3C-ABFC-F37950C27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90" y="2179675"/>
            <a:ext cx="2817506" cy="29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470F3BA-C4CA-4322-A5D3-802331A82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80" y="1282321"/>
            <a:ext cx="2895274" cy="3849649"/>
          </a:xfrm>
          <a:prstGeom prst="rect">
            <a:avLst/>
          </a:prstGeom>
        </p:spPr>
      </p:pic>
      <p:pic>
        <p:nvPicPr>
          <p:cNvPr id="17" name="Picture 1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A5ABC1C-0F9B-4A08-B846-7C8A9016C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25" y="1282321"/>
            <a:ext cx="3345545" cy="3923782"/>
          </a:xfrm>
          <a:prstGeom prst="rect">
            <a:avLst/>
          </a:prstGeom>
        </p:spPr>
      </p:pic>
      <p:pic>
        <p:nvPicPr>
          <p:cNvPr id="21" name="Picture 20" descr="A picture containing stationary, writing implement&#10;&#10;Description automatically generated">
            <a:extLst>
              <a:ext uri="{FF2B5EF4-FFF2-40B4-BE49-F238E27FC236}">
                <a16:creationId xmlns:a16="http://schemas.microsoft.com/office/drawing/2014/main" id="{F0B11405-4BE0-4AD0-BE2B-3B04C75A6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0" y="1198896"/>
            <a:ext cx="2744929" cy="40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19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hững hình nền powerpoint dễ thương, đáng yêu và ngộ nghĩnh">
            <a:extLst>
              <a:ext uri="{FF2B5EF4-FFF2-40B4-BE49-F238E27FC236}">
                <a16:creationId xmlns:a16="http://schemas.microsoft.com/office/drawing/2014/main" id="{B239D984-A413-48A0-BEFF-C0A667C0E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578"/>
            <a:ext cx="9832369" cy="67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3B0E07-7FDC-445E-ACB2-230FBCB2CA48}"/>
              </a:ext>
            </a:extLst>
          </p:cNvPr>
          <p:cNvSpPr/>
          <p:nvPr/>
        </p:nvSpPr>
        <p:spPr>
          <a:xfrm>
            <a:off x="482885" y="1962363"/>
            <a:ext cx="8948791" cy="44076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2000" indent="-360000" algn="just"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3600"/>
              </a:lnSpc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ts val="3600"/>
              </a:lnSpc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49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borders clipart - WikiClipArt">
            <a:extLst>
              <a:ext uri="{FF2B5EF4-FFF2-40B4-BE49-F238E27FC236}">
                <a16:creationId xmlns:a16="http://schemas.microsoft.com/office/drawing/2014/main" id="{C06F6337-8AF2-4FEC-BDF3-EDE1497D0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6" y="205483"/>
            <a:ext cx="9453937" cy="621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5509FC-390E-4550-90B2-33ACE228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14" y="957819"/>
            <a:ext cx="4886539" cy="11378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3. 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sẻ</a:t>
            </a: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FAC13A-30FA-4396-88DC-B703A56AF8BC}"/>
              </a:ext>
            </a:extLst>
          </p:cNvPr>
          <p:cNvSpPr/>
          <p:nvPr/>
        </p:nvSpPr>
        <p:spPr>
          <a:xfrm>
            <a:off x="1171254" y="1933146"/>
            <a:ext cx="7037798" cy="34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solidFill>
                  <a:srgbClr val="002060"/>
                </a:solidFill>
              </a:rPr>
              <a:t>Em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tạo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hộp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bút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bằng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</a:p>
          <a:p>
            <a:pPr marL="108000" indent="-360000" algn="just"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solidFill>
                  <a:srgbClr val="002060"/>
                </a:solidFill>
              </a:rPr>
              <a:t>Hộp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bút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em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tạo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được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dạng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gì</a:t>
            </a:r>
            <a:r>
              <a:rPr lang="en-US" sz="2800" dirty="0">
                <a:solidFill>
                  <a:srgbClr val="002060"/>
                </a:solidFill>
              </a:rPr>
              <a:t>? </a:t>
            </a:r>
          </a:p>
          <a:p>
            <a:pPr marL="108000" indent="-360000" algn="just"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solidFill>
                  <a:srgbClr val="002060"/>
                </a:solidFill>
              </a:rPr>
              <a:t>Em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muốn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trí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hộp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bút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chấm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nét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lặp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72423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2982</TotalTime>
  <Words>348</Words>
  <Application>Microsoft Office PowerPoint</Application>
  <PresentationFormat>A4 Paper (210x297 mm)</PresentationFormat>
  <Paragraphs>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phanducky020798@gmail.com</dc:creator>
  <cp:lastModifiedBy>Dong Nguyen</cp:lastModifiedBy>
  <cp:revision>182</cp:revision>
  <dcterms:created xsi:type="dcterms:W3CDTF">2019-09-27T16:13:17Z</dcterms:created>
  <dcterms:modified xsi:type="dcterms:W3CDTF">2021-08-31T15:20:49Z</dcterms:modified>
</cp:coreProperties>
</file>