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21"/>
  </p:notesMasterIdLst>
  <p:sldIdLst>
    <p:sldId id="257" r:id="rId3"/>
    <p:sldId id="320" r:id="rId4"/>
    <p:sldId id="321" r:id="rId5"/>
    <p:sldId id="256" r:id="rId6"/>
    <p:sldId id="259" r:id="rId7"/>
    <p:sldId id="269" r:id="rId8"/>
    <p:sldId id="270" r:id="rId9"/>
    <p:sldId id="322" r:id="rId10"/>
    <p:sldId id="323" r:id="rId11"/>
    <p:sldId id="324" r:id="rId12"/>
    <p:sldId id="325" r:id="rId13"/>
    <p:sldId id="334" r:id="rId14"/>
    <p:sldId id="330" r:id="rId15"/>
    <p:sldId id="261" r:id="rId16"/>
    <p:sldId id="329" r:id="rId17"/>
    <p:sldId id="331" r:id="rId18"/>
    <p:sldId id="335" r:id="rId19"/>
    <p:sldId id="332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8" roundtripDataSignature="AMtx7mjF1eoKn1/DWUVyqwlDt6VU43Lc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8"/>
  </p:normalViewPr>
  <p:slideViewPr>
    <p:cSldViewPr snapToGrid="0">
      <p:cViewPr varScale="1">
        <p:scale>
          <a:sx n="74" d="100"/>
          <a:sy n="74" d="100"/>
        </p:scale>
        <p:origin x="3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8" Type="http://customschemas.google.com/relationships/presentationmetadata" Target="meta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944686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4468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bfe78c466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bfe78c466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73934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bfe78c466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bfe78c466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0156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bfe78c466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bfe78c466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27743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bfe78c466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bfe78c466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7993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3652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bfe78c466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bfe78c466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14971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bfe78c466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bfe78c466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78670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bfe78c466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bfe78c466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29905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946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B86467-BB76-4970-9164-BD0DA26498CD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805620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4689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0205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9355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8241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Google Shape;1845;gc062ea4f8e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6" name="Google Shape;1846;gc062ea4f8e_0_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631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bfe78c466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bfe78c466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3128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bfe78c466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bfe78c466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7151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bfe78c466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bfe78c466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2950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1795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400" cy="4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502540" y="266567"/>
            <a:ext cx="14183895" cy="1497563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7" y="6141741"/>
            <a:ext cx="12192323" cy="956535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10289369" y="4952884"/>
            <a:ext cx="3668707" cy="1827857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811907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1986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2294794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10397934" y="1597167"/>
            <a:ext cx="2124687" cy="1012653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0" name="Google Shape;120;p7"/>
          <p:cNvSpPr/>
          <p:nvPr/>
        </p:nvSpPr>
        <p:spPr>
          <a:xfrm>
            <a:off x="5202867" y="365688"/>
            <a:ext cx="2406067" cy="1329667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1" name="Google Shape;121;p7"/>
          <p:cNvSpPr/>
          <p:nvPr/>
        </p:nvSpPr>
        <p:spPr>
          <a:xfrm>
            <a:off x="-806800" y="4415855"/>
            <a:ext cx="2489400" cy="1382933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555352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851510" y="-1439599"/>
            <a:ext cx="13821276" cy="978244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966800" y="3545133"/>
            <a:ext cx="10290000" cy="1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0819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1193827" y="246537"/>
            <a:ext cx="14185896" cy="7259767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63627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8869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61731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5434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841817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2516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868182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85888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6"/>
          <p:cNvGrpSpPr/>
          <p:nvPr/>
        </p:nvGrpSpPr>
        <p:grpSpPr>
          <a:xfrm>
            <a:off x="-1269267" y="-591681"/>
            <a:ext cx="14950621" cy="7982201"/>
            <a:chOff x="-951950" y="-824761"/>
            <a:chExt cx="11212966" cy="5986651"/>
          </a:xfrm>
        </p:grpSpPr>
        <p:sp>
          <p:nvSpPr>
            <p:cNvPr id="386" name="Google Shape;386;p1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-9519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3836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401" name="Google Shape;401;p16"/>
          <p:cNvSpPr txBox="1">
            <a:spLocks noGrp="1"/>
          </p:cNvSpPr>
          <p:nvPr>
            <p:ph type="title" hasCustomPrompt="1"/>
          </p:nvPr>
        </p:nvSpPr>
        <p:spPr>
          <a:xfrm>
            <a:off x="3377400" y="923800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2" name="Google Shape;402;p16"/>
          <p:cNvSpPr txBox="1">
            <a:spLocks noGrp="1"/>
          </p:cNvSpPr>
          <p:nvPr>
            <p:ph type="subTitle" idx="1"/>
          </p:nvPr>
        </p:nvSpPr>
        <p:spPr>
          <a:xfrm>
            <a:off x="3809600" y="1813233"/>
            <a:ext cx="45728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6"/>
          <p:cNvSpPr txBox="1">
            <a:spLocks noGrp="1"/>
          </p:cNvSpPr>
          <p:nvPr>
            <p:ph type="title" idx="2" hasCustomPrompt="1"/>
          </p:nvPr>
        </p:nvSpPr>
        <p:spPr>
          <a:xfrm>
            <a:off x="3377400" y="3184233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4" name="Google Shape;404;p16"/>
          <p:cNvSpPr txBox="1">
            <a:spLocks noGrp="1"/>
          </p:cNvSpPr>
          <p:nvPr>
            <p:ph type="subTitle" idx="3"/>
          </p:nvPr>
        </p:nvSpPr>
        <p:spPr>
          <a:xfrm>
            <a:off x="3809600" y="4074500"/>
            <a:ext cx="4572800" cy="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1873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06055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9004476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0216405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20334499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6905376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0091589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8527814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7780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84206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59123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59123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4729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4729800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786836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786836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8150089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17817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3699691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0936991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8270069" y="4470284"/>
            <a:ext cx="3668707" cy="1827857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6982485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1139997" y="1229667"/>
            <a:ext cx="2914396" cy="3235775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24" name="Google Shape;924;p37"/>
          <p:cNvSpPr/>
          <p:nvPr/>
        </p:nvSpPr>
        <p:spPr>
          <a:xfrm>
            <a:off x="1096385" y="3739734"/>
            <a:ext cx="206419" cy="727316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25" name="Google Shape;925;p37"/>
          <p:cNvSpPr/>
          <p:nvPr/>
        </p:nvSpPr>
        <p:spPr>
          <a:xfrm>
            <a:off x="492230" y="1396724"/>
            <a:ext cx="2212917" cy="2572608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26" name="Google Shape;926;p37"/>
          <p:cNvSpPr/>
          <p:nvPr/>
        </p:nvSpPr>
        <p:spPr>
          <a:xfrm>
            <a:off x="-1323913" y="3787109"/>
            <a:ext cx="197012" cy="700783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27" name="Google Shape;927;p37"/>
          <p:cNvSpPr/>
          <p:nvPr/>
        </p:nvSpPr>
        <p:spPr>
          <a:xfrm>
            <a:off x="-2178001" y="1583093"/>
            <a:ext cx="2132488" cy="2424417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28" name="Google Shape;928;p37"/>
          <p:cNvSpPr/>
          <p:nvPr/>
        </p:nvSpPr>
        <p:spPr>
          <a:xfrm>
            <a:off x="-112573" y="6516225"/>
            <a:ext cx="101133" cy="27488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29" name="Google Shape;929;p37"/>
          <p:cNvSpPr/>
          <p:nvPr/>
        </p:nvSpPr>
        <p:spPr>
          <a:xfrm>
            <a:off x="686302" y="6784131"/>
            <a:ext cx="59885" cy="28488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30" name="Google Shape;930;p37"/>
          <p:cNvSpPr/>
          <p:nvPr/>
        </p:nvSpPr>
        <p:spPr>
          <a:xfrm>
            <a:off x="1763872" y="6574109"/>
            <a:ext cx="122712" cy="30459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31" name="Google Shape;931;p37"/>
          <p:cNvSpPr/>
          <p:nvPr/>
        </p:nvSpPr>
        <p:spPr>
          <a:xfrm>
            <a:off x="-232910" y="6273214"/>
            <a:ext cx="104951" cy="2687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32" name="Google Shape;932;p37"/>
          <p:cNvSpPr/>
          <p:nvPr/>
        </p:nvSpPr>
        <p:spPr>
          <a:xfrm>
            <a:off x="609789" y="627909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33" name="Google Shape;933;p37"/>
          <p:cNvSpPr/>
          <p:nvPr/>
        </p:nvSpPr>
        <p:spPr>
          <a:xfrm>
            <a:off x="512413" y="6322744"/>
            <a:ext cx="49559" cy="23509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34" name="Google Shape;934;p37"/>
          <p:cNvSpPr/>
          <p:nvPr/>
        </p:nvSpPr>
        <p:spPr>
          <a:xfrm>
            <a:off x="693715" y="6342883"/>
            <a:ext cx="63815" cy="6739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35" name="Google Shape;935;p37"/>
          <p:cNvSpPr/>
          <p:nvPr/>
        </p:nvSpPr>
        <p:spPr>
          <a:xfrm>
            <a:off x="-1117532" y="6455372"/>
            <a:ext cx="56947" cy="16729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36" name="Google Shape;936;p37"/>
          <p:cNvSpPr/>
          <p:nvPr/>
        </p:nvSpPr>
        <p:spPr>
          <a:xfrm>
            <a:off x="-1016460" y="6471069"/>
            <a:ext cx="106043" cy="45187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37" name="Google Shape;937;p37"/>
          <p:cNvSpPr/>
          <p:nvPr/>
        </p:nvSpPr>
        <p:spPr>
          <a:xfrm>
            <a:off x="-1077283" y="6537803"/>
            <a:ext cx="37308" cy="11820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38" name="Google Shape;938;p37"/>
          <p:cNvSpPr/>
          <p:nvPr/>
        </p:nvSpPr>
        <p:spPr>
          <a:xfrm>
            <a:off x="-691607" y="6580990"/>
            <a:ext cx="46157" cy="16729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39" name="Google Shape;939;p37"/>
          <p:cNvSpPr/>
          <p:nvPr/>
        </p:nvSpPr>
        <p:spPr>
          <a:xfrm>
            <a:off x="-1599328" y="629586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40" name="Google Shape;940;p37"/>
          <p:cNvSpPr/>
          <p:nvPr/>
        </p:nvSpPr>
        <p:spPr>
          <a:xfrm>
            <a:off x="-1496921" y="6334486"/>
            <a:ext cx="49533" cy="24365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41" name="Google Shape;941;p37"/>
          <p:cNvSpPr/>
          <p:nvPr/>
        </p:nvSpPr>
        <p:spPr>
          <a:xfrm>
            <a:off x="-1781937" y="6420033"/>
            <a:ext cx="74615" cy="888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42" name="Google Shape;942;p37"/>
          <p:cNvSpPr/>
          <p:nvPr/>
        </p:nvSpPr>
        <p:spPr>
          <a:xfrm>
            <a:off x="20895" y="6616325"/>
            <a:ext cx="79525" cy="35368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43" name="Google Shape;943;p37"/>
          <p:cNvSpPr/>
          <p:nvPr/>
        </p:nvSpPr>
        <p:spPr>
          <a:xfrm>
            <a:off x="1512633" y="6798860"/>
            <a:ext cx="56976" cy="16729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44" name="Google Shape;944;p37"/>
          <p:cNvSpPr/>
          <p:nvPr/>
        </p:nvSpPr>
        <p:spPr>
          <a:xfrm>
            <a:off x="1362495" y="6814557"/>
            <a:ext cx="106983" cy="45187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45" name="Google Shape;945;p37"/>
          <p:cNvSpPr/>
          <p:nvPr/>
        </p:nvSpPr>
        <p:spPr>
          <a:xfrm>
            <a:off x="-865607" y="6499230"/>
            <a:ext cx="35515" cy="10957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46" name="Google Shape;946;p37"/>
          <p:cNvSpPr/>
          <p:nvPr/>
        </p:nvSpPr>
        <p:spPr>
          <a:xfrm>
            <a:off x="1176991" y="6798860"/>
            <a:ext cx="45187" cy="16729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47" name="Google Shape;947;p37"/>
          <p:cNvSpPr/>
          <p:nvPr/>
        </p:nvSpPr>
        <p:spPr>
          <a:xfrm>
            <a:off x="1560752" y="6387359"/>
            <a:ext cx="48704" cy="14308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48" name="Google Shape;948;p37"/>
          <p:cNvSpPr/>
          <p:nvPr/>
        </p:nvSpPr>
        <p:spPr>
          <a:xfrm>
            <a:off x="1432325" y="6401640"/>
            <a:ext cx="91524" cy="37792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49" name="Google Shape;949;p37"/>
          <p:cNvSpPr/>
          <p:nvPr/>
        </p:nvSpPr>
        <p:spPr>
          <a:xfrm>
            <a:off x="1543127" y="6458714"/>
            <a:ext cx="31908" cy="9253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50" name="Google Shape;950;p37"/>
          <p:cNvSpPr/>
          <p:nvPr/>
        </p:nvSpPr>
        <p:spPr>
          <a:xfrm>
            <a:off x="1821782" y="3177804"/>
            <a:ext cx="462516" cy="803287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51" name="Google Shape;951;p37"/>
          <p:cNvSpPr/>
          <p:nvPr/>
        </p:nvSpPr>
        <p:spPr>
          <a:xfrm>
            <a:off x="-661821" y="4370957"/>
            <a:ext cx="3366800" cy="27044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52" name="Google Shape;952;p37"/>
          <p:cNvSpPr/>
          <p:nvPr/>
        </p:nvSpPr>
        <p:spPr>
          <a:xfrm>
            <a:off x="-1355922" y="3862341"/>
            <a:ext cx="26049" cy="20503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53" name="Google Shape;953;p37"/>
          <p:cNvSpPr/>
          <p:nvPr/>
        </p:nvSpPr>
        <p:spPr>
          <a:xfrm>
            <a:off x="-1304733" y="3752731"/>
            <a:ext cx="57957" cy="40099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54" name="Google Shape;954;p37"/>
          <p:cNvSpPr/>
          <p:nvPr/>
        </p:nvSpPr>
        <p:spPr>
          <a:xfrm>
            <a:off x="-1291307" y="3662923"/>
            <a:ext cx="25220" cy="12623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55" name="Google Shape;955;p37"/>
          <p:cNvSpPr/>
          <p:nvPr/>
        </p:nvSpPr>
        <p:spPr>
          <a:xfrm>
            <a:off x="-1280396" y="3563889"/>
            <a:ext cx="45360" cy="31908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56" name="Google Shape;956;p37"/>
          <p:cNvSpPr/>
          <p:nvPr/>
        </p:nvSpPr>
        <p:spPr>
          <a:xfrm>
            <a:off x="-1247659" y="3935691"/>
            <a:ext cx="40332" cy="35303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57" name="Google Shape;957;p37"/>
          <p:cNvSpPr/>
          <p:nvPr/>
        </p:nvSpPr>
        <p:spPr>
          <a:xfrm>
            <a:off x="-2321166" y="4430739"/>
            <a:ext cx="4034863" cy="264064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58" name="Google Shape;958;p37"/>
          <p:cNvSpPr/>
          <p:nvPr/>
        </p:nvSpPr>
        <p:spPr>
          <a:xfrm>
            <a:off x="198509" y="4992419"/>
            <a:ext cx="392015" cy="2079976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59" name="Google Shape;959;p37"/>
          <p:cNvSpPr/>
          <p:nvPr/>
        </p:nvSpPr>
        <p:spPr>
          <a:xfrm>
            <a:off x="-171638" y="6149842"/>
            <a:ext cx="86495" cy="23509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60" name="Google Shape;960;p37"/>
          <p:cNvSpPr/>
          <p:nvPr/>
        </p:nvSpPr>
        <p:spPr>
          <a:xfrm>
            <a:off x="-23901" y="6173323"/>
            <a:ext cx="50388" cy="24365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61" name="Google Shape;961;p37"/>
          <p:cNvSpPr/>
          <p:nvPr/>
        </p:nvSpPr>
        <p:spPr>
          <a:xfrm>
            <a:off x="-1292967" y="6053320"/>
            <a:ext cx="85640" cy="23509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62" name="Google Shape;962;p37"/>
          <p:cNvSpPr/>
          <p:nvPr/>
        </p:nvSpPr>
        <p:spPr>
          <a:xfrm>
            <a:off x="-1254373" y="6144788"/>
            <a:ext cx="104951" cy="26905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63" name="Google Shape;963;p37"/>
          <p:cNvSpPr/>
          <p:nvPr/>
        </p:nvSpPr>
        <p:spPr>
          <a:xfrm>
            <a:off x="-1243461" y="4147212"/>
            <a:ext cx="39476" cy="21021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64" name="Google Shape;964;p37"/>
          <p:cNvSpPr/>
          <p:nvPr/>
        </p:nvSpPr>
        <p:spPr>
          <a:xfrm>
            <a:off x="-1699218" y="3177804"/>
            <a:ext cx="461687" cy="803287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65" name="Google Shape;965;p37"/>
          <p:cNvSpPr/>
          <p:nvPr/>
        </p:nvSpPr>
        <p:spPr>
          <a:xfrm>
            <a:off x="-1569105" y="3492534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66" name="Google Shape;966;p37"/>
          <p:cNvSpPr/>
          <p:nvPr/>
        </p:nvSpPr>
        <p:spPr>
          <a:xfrm>
            <a:off x="-1569105" y="3704057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67" name="Google Shape;967;p37"/>
          <p:cNvSpPr/>
          <p:nvPr/>
        </p:nvSpPr>
        <p:spPr>
          <a:xfrm>
            <a:off x="1651391" y="3492534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68" name="Google Shape;968;p37"/>
          <p:cNvSpPr/>
          <p:nvPr/>
        </p:nvSpPr>
        <p:spPr>
          <a:xfrm>
            <a:off x="1651391" y="3704057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69" name="Google Shape;969;p37"/>
          <p:cNvSpPr/>
          <p:nvPr/>
        </p:nvSpPr>
        <p:spPr>
          <a:xfrm>
            <a:off x="-1216609" y="2679234"/>
            <a:ext cx="3018384" cy="1587263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70" name="Google Shape;970;p37"/>
          <p:cNvSpPr/>
          <p:nvPr/>
        </p:nvSpPr>
        <p:spPr>
          <a:xfrm>
            <a:off x="-1110835" y="2826970"/>
            <a:ext cx="1358104" cy="1168421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71" name="Google Shape;971;p37"/>
          <p:cNvSpPr/>
          <p:nvPr/>
        </p:nvSpPr>
        <p:spPr>
          <a:xfrm>
            <a:off x="338678" y="2826113"/>
            <a:ext cx="1356445" cy="1154995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72" name="Google Shape;972;p37"/>
          <p:cNvSpPr/>
          <p:nvPr/>
        </p:nvSpPr>
        <p:spPr>
          <a:xfrm>
            <a:off x="-1072241" y="3955001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73" name="Google Shape;973;p37"/>
          <p:cNvSpPr/>
          <p:nvPr/>
        </p:nvSpPr>
        <p:spPr>
          <a:xfrm>
            <a:off x="233759" y="2826969"/>
            <a:ext cx="115863" cy="1110491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74" name="Google Shape;974;p37"/>
          <p:cNvSpPr/>
          <p:nvPr/>
        </p:nvSpPr>
        <p:spPr>
          <a:xfrm>
            <a:off x="-813726" y="2204172"/>
            <a:ext cx="2211753" cy="56324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75" name="Google Shape;975;p37"/>
          <p:cNvSpPr/>
          <p:nvPr/>
        </p:nvSpPr>
        <p:spPr>
          <a:xfrm>
            <a:off x="-838064" y="2219281"/>
            <a:ext cx="61301" cy="548131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76" name="Google Shape;976;p37"/>
          <p:cNvSpPr/>
          <p:nvPr/>
        </p:nvSpPr>
        <p:spPr>
          <a:xfrm>
            <a:off x="-1388658" y="2220136"/>
            <a:ext cx="587580" cy="547275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77" name="Google Shape;977;p37"/>
          <p:cNvSpPr/>
          <p:nvPr/>
        </p:nvSpPr>
        <p:spPr>
          <a:xfrm>
            <a:off x="1360970" y="2220136"/>
            <a:ext cx="62156" cy="547275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78" name="Google Shape;978;p37"/>
          <p:cNvSpPr/>
          <p:nvPr/>
        </p:nvSpPr>
        <p:spPr>
          <a:xfrm>
            <a:off x="1386163" y="2220966"/>
            <a:ext cx="560728" cy="546445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79" name="Google Shape;979;p37"/>
          <p:cNvSpPr/>
          <p:nvPr/>
        </p:nvSpPr>
        <p:spPr>
          <a:xfrm>
            <a:off x="-1247660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80" name="Google Shape;980;p37"/>
          <p:cNvSpPr/>
          <p:nvPr/>
        </p:nvSpPr>
        <p:spPr>
          <a:xfrm>
            <a:off x="1450779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81" name="Google Shape;981;p37"/>
          <p:cNvSpPr/>
          <p:nvPr/>
        </p:nvSpPr>
        <p:spPr>
          <a:xfrm>
            <a:off x="-1211554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82" name="Google Shape;982;p37"/>
          <p:cNvSpPr/>
          <p:nvPr/>
        </p:nvSpPr>
        <p:spPr>
          <a:xfrm>
            <a:off x="-1015997" y="2429949"/>
            <a:ext cx="112493" cy="11251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83" name="Google Shape;983;p37"/>
          <p:cNvSpPr/>
          <p:nvPr/>
        </p:nvSpPr>
        <p:spPr>
          <a:xfrm>
            <a:off x="1633766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84" name="Google Shape;984;p37"/>
          <p:cNvSpPr/>
          <p:nvPr/>
        </p:nvSpPr>
        <p:spPr>
          <a:xfrm>
            <a:off x="1488568" y="2429949"/>
            <a:ext cx="111664" cy="11251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85" name="Google Shape;985;p37"/>
          <p:cNvSpPr/>
          <p:nvPr/>
        </p:nvSpPr>
        <p:spPr>
          <a:xfrm>
            <a:off x="-717205" y="2346879"/>
            <a:ext cx="2019557" cy="278692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86" name="Google Shape;986;p37"/>
          <p:cNvSpPr/>
          <p:nvPr/>
        </p:nvSpPr>
        <p:spPr>
          <a:xfrm>
            <a:off x="-731460" y="2334282"/>
            <a:ext cx="2048069" cy="303860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87" name="Google Shape;987;p37"/>
          <p:cNvSpPr/>
          <p:nvPr/>
        </p:nvSpPr>
        <p:spPr>
          <a:xfrm>
            <a:off x="-717205" y="2668322"/>
            <a:ext cx="2019557" cy="39476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88" name="Google Shape;988;p37"/>
          <p:cNvSpPr/>
          <p:nvPr/>
        </p:nvSpPr>
        <p:spPr>
          <a:xfrm>
            <a:off x="-463591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89" name="Google Shape;989;p37"/>
          <p:cNvSpPr/>
          <p:nvPr/>
        </p:nvSpPr>
        <p:spPr>
          <a:xfrm>
            <a:off x="-326765" y="2393869"/>
            <a:ext cx="137661" cy="187195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90" name="Google Shape;990;p37"/>
          <p:cNvSpPr/>
          <p:nvPr/>
        </p:nvSpPr>
        <p:spPr>
          <a:xfrm>
            <a:off x="-154716" y="2398069"/>
            <a:ext cx="134317" cy="179652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91" name="Google Shape;991;p37"/>
          <p:cNvSpPr/>
          <p:nvPr/>
        </p:nvSpPr>
        <p:spPr>
          <a:xfrm>
            <a:off x="1567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92" name="Google Shape;992;p37"/>
          <p:cNvSpPr/>
          <p:nvPr/>
        </p:nvSpPr>
        <p:spPr>
          <a:xfrm>
            <a:off x="20620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93" name="Google Shape;993;p37"/>
          <p:cNvSpPr/>
          <p:nvPr/>
        </p:nvSpPr>
        <p:spPr>
          <a:xfrm>
            <a:off x="407645" y="2398069"/>
            <a:ext cx="99896" cy="179652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94" name="Google Shape;994;p37"/>
          <p:cNvSpPr/>
          <p:nvPr/>
        </p:nvSpPr>
        <p:spPr>
          <a:xfrm>
            <a:off x="603203" y="2396383"/>
            <a:ext cx="113348" cy="183021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95" name="Google Shape;995;p37"/>
          <p:cNvSpPr/>
          <p:nvPr/>
        </p:nvSpPr>
        <p:spPr>
          <a:xfrm>
            <a:off x="755113" y="2398068"/>
            <a:ext cx="132659" cy="182995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96" name="Google Shape;996;p37"/>
          <p:cNvSpPr/>
          <p:nvPr/>
        </p:nvSpPr>
        <p:spPr>
          <a:xfrm>
            <a:off x="925504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97" name="Google Shape;997;p37"/>
          <p:cNvSpPr/>
          <p:nvPr/>
        </p:nvSpPr>
        <p:spPr>
          <a:xfrm>
            <a:off x="-1141885" y="5182091"/>
            <a:ext cx="783976" cy="115668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98" name="Google Shape;998;p37"/>
          <p:cNvSpPr/>
          <p:nvPr/>
        </p:nvSpPr>
        <p:spPr>
          <a:xfrm>
            <a:off x="-1067187" y="5608480"/>
            <a:ext cx="146915" cy="654713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99" name="Google Shape;999;p37"/>
          <p:cNvSpPr/>
          <p:nvPr/>
        </p:nvSpPr>
        <p:spPr>
          <a:xfrm>
            <a:off x="-959753" y="5533781"/>
            <a:ext cx="86469" cy="611064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00" name="Google Shape;1000;p37"/>
          <p:cNvSpPr/>
          <p:nvPr/>
        </p:nvSpPr>
        <p:spPr>
          <a:xfrm>
            <a:off x="-864087" y="5589999"/>
            <a:ext cx="68869" cy="641312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01" name="Google Shape;1001;p37"/>
          <p:cNvSpPr/>
          <p:nvPr/>
        </p:nvSpPr>
        <p:spPr>
          <a:xfrm>
            <a:off x="-743228" y="5537125"/>
            <a:ext cx="29419" cy="703417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02" name="Google Shape;1002;p37"/>
          <p:cNvSpPr/>
          <p:nvPr/>
        </p:nvSpPr>
        <p:spPr>
          <a:xfrm>
            <a:off x="-624026" y="5527068"/>
            <a:ext cx="31908" cy="695019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03" name="Google Shape;1003;p37"/>
          <p:cNvSpPr/>
          <p:nvPr/>
        </p:nvSpPr>
        <p:spPr>
          <a:xfrm>
            <a:off x="-505681" y="5605110"/>
            <a:ext cx="36961" cy="557357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04" name="Google Shape;1004;p37"/>
          <p:cNvSpPr/>
          <p:nvPr/>
        </p:nvSpPr>
        <p:spPr>
          <a:xfrm>
            <a:off x="943001" y="5182947"/>
            <a:ext cx="783976" cy="1155824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05" name="Google Shape;1005;p37"/>
          <p:cNvSpPr/>
          <p:nvPr/>
        </p:nvSpPr>
        <p:spPr>
          <a:xfrm>
            <a:off x="1505338" y="5608480"/>
            <a:ext cx="146085" cy="654713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06" name="Google Shape;1006;p37"/>
          <p:cNvSpPr/>
          <p:nvPr/>
        </p:nvSpPr>
        <p:spPr>
          <a:xfrm>
            <a:off x="1458347" y="5533781"/>
            <a:ext cx="87324" cy="611064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07" name="Google Shape;1007;p37"/>
          <p:cNvSpPr/>
          <p:nvPr/>
        </p:nvSpPr>
        <p:spPr>
          <a:xfrm>
            <a:off x="1380279" y="5589999"/>
            <a:ext cx="68015" cy="642143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08" name="Google Shape;1008;p37"/>
          <p:cNvSpPr/>
          <p:nvPr/>
        </p:nvSpPr>
        <p:spPr>
          <a:xfrm>
            <a:off x="1298869" y="5537125"/>
            <a:ext cx="28564" cy="704247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09" name="Google Shape;1009;p37"/>
          <p:cNvSpPr/>
          <p:nvPr/>
        </p:nvSpPr>
        <p:spPr>
          <a:xfrm>
            <a:off x="1176324" y="5527068"/>
            <a:ext cx="31933" cy="695019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10" name="Google Shape;1010;p37"/>
          <p:cNvSpPr/>
          <p:nvPr/>
        </p:nvSpPr>
        <p:spPr>
          <a:xfrm>
            <a:off x="1052949" y="5605110"/>
            <a:ext cx="37792" cy="558213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11" name="Google Shape;1011;p37"/>
          <p:cNvSpPr/>
          <p:nvPr/>
        </p:nvSpPr>
        <p:spPr>
          <a:xfrm>
            <a:off x="-1453300" y="5153556"/>
            <a:ext cx="3491787" cy="84696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12" name="Google Shape;1012;p37"/>
          <p:cNvSpPr/>
          <p:nvPr/>
        </p:nvSpPr>
        <p:spPr>
          <a:xfrm>
            <a:off x="-122963" y="5874533"/>
            <a:ext cx="917464" cy="132659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13" name="Google Shape;1013;p37"/>
          <p:cNvSpPr/>
          <p:nvPr/>
        </p:nvSpPr>
        <p:spPr>
          <a:xfrm>
            <a:off x="-1482666" y="4057405"/>
            <a:ext cx="3549692" cy="1525988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14" name="Google Shape;1014;p37"/>
          <p:cNvSpPr/>
          <p:nvPr/>
        </p:nvSpPr>
        <p:spPr>
          <a:xfrm>
            <a:off x="-661791" y="3780438"/>
            <a:ext cx="1934747" cy="734469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15" name="Google Shape;1015;p37"/>
          <p:cNvSpPr/>
          <p:nvPr/>
        </p:nvSpPr>
        <p:spPr>
          <a:xfrm>
            <a:off x="282433" y="3820715"/>
            <a:ext cx="20192" cy="642143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16" name="Google Shape;1016;p37"/>
          <p:cNvSpPr/>
          <p:nvPr/>
        </p:nvSpPr>
        <p:spPr>
          <a:xfrm>
            <a:off x="-566953" y="4442659"/>
            <a:ext cx="1719040" cy="1122259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17" name="Google Shape;1017;p37"/>
          <p:cNvSpPr/>
          <p:nvPr/>
        </p:nvSpPr>
        <p:spPr>
          <a:xfrm>
            <a:off x="-376424" y="4573600"/>
            <a:ext cx="1337135" cy="99896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18" name="Google Shape;1018;p37"/>
          <p:cNvSpPr/>
          <p:nvPr/>
        </p:nvSpPr>
        <p:spPr>
          <a:xfrm>
            <a:off x="-376424" y="4735566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19" name="Google Shape;1019;p37"/>
          <p:cNvSpPr/>
          <p:nvPr/>
        </p:nvSpPr>
        <p:spPr>
          <a:xfrm>
            <a:off x="-376424" y="4885815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20" name="Google Shape;1020;p37"/>
          <p:cNvSpPr/>
          <p:nvPr/>
        </p:nvSpPr>
        <p:spPr>
          <a:xfrm>
            <a:off x="-376424" y="5035212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21" name="Google Shape;1021;p37"/>
          <p:cNvSpPr/>
          <p:nvPr/>
        </p:nvSpPr>
        <p:spPr>
          <a:xfrm>
            <a:off x="-376424" y="5191319"/>
            <a:ext cx="1337135" cy="99092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22" name="Google Shape;1022;p37"/>
          <p:cNvSpPr/>
          <p:nvPr/>
        </p:nvSpPr>
        <p:spPr>
          <a:xfrm>
            <a:off x="-376424" y="5340739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23" name="Google Shape;1023;p37"/>
          <p:cNvSpPr/>
          <p:nvPr/>
        </p:nvSpPr>
        <p:spPr>
          <a:xfrm>
            <a:off x="1666501" y="4687745"/>
            <a:ext cx="113323" cy="735299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24" name="Google Shape;1024;p37"/>
          <p:cNvSpPr/>
          <p:nvPr/>
        </p:nvSpPr>
        <p:spPr>
          <a:xfrm>
            <a:off x="-1195614" y="4687745"/>
            <a:ext cx="113348" cy="735299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25" name="Google Shape;1025;p37"/>
          <p:cNvSpPr/>
          <p:nvPr/>
        </p:nvSpPr>
        <p:spPr>
          <a:xfrm>
            <a:off x="-1401256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26" name="Google Shape;1026;p37"/>
          <p:cNvSpPr/>
          <p:nvPr/>
        </p:nvSpPr>
        <p:spPr>
          <a:xfrm>
            <a:off x="-1389488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27" name="Google Shape;1027;p37"/>
          <p:cNvSpPr/>
          <p:nvPr/>
        </p:nvSpPr>
        <p:spPr>
          <a:xfrm>
            <a:off x="-13769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28" name="Google Shape;1028;p37"/>
          <p:cNvSpPr/>
          <p:nvPr/>
        </p:nvSpPr>
        <p:spPr>
          <a:xfrm>
            <a:off x="-1365151" y="4366276"/>
            <a:ext cx="533019" cy="532189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29" name="Google Shape;1029;p37"/>
          <p:cNvSpPr/>
          <p:nvPr/>
        </p:nvSpPr>
        <p:spPr>
          <a:xfrm>
            <a:off x="-1352580" y="4378017"/>
            <a:ext cx="507851" cy="50868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30" name="Google Shape;1030;p37"/>
          <p:cNvSpPr/>
          <p:nvPr/>
        </p:nvSpPr>
        <p:spPr>
          <a:xfrm>
            <a:off x="-134081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31" name="Google Shape;1031;p37"/>
          <p:cNvSpPr/>
          <p:nvPr/>
        </p:nvSpPr>
        <p:spPr>
          <a:xfrm>
            <a:off x="-1329072" y="4402355"/>
            <a:ext cx="460003" cy="460003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32" name="Google Shape;1032;p37"/>
          <p:cNvSpPr/>
          <p:nvPr/>
        </p:nvSpPr>
        <p:spPr>
          <a:xfrm>
            <a:off x="-1316475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33" name="Google Shape;1033;p37"/>
          <p:cNvSpPr/>
          <p:nvPr/>
        </p:nvSpPr>
        <p:spPr>
          <a:xfrm>
            <a:off x="-1304733" y="4426719"/>
            <a:ext cx="412153" cy="411299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34" name="Google Shape;1034;p37"/>
          <p:cNvSpPr/>
          <p:nvPr/>
        </p:nvSpPr>
        <p:spPr>
          <a:xfrm>
            <a:off x="-1292137" y="4438461"/>
            <a:ext cx="386960" cy="387815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35" name="Google Shape;1035;p37"/>
          <p:cNvSpPr/>
          <p:nvPr/>
        </p:nvSpPr>
        <p:spPr>
          <a:xfrm>
            <a:off x="-1280395" y="4451056"/>
            <a:ext cx="363476" cy="362621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36" name="Google Shape;1036;p37"/>
          <p:cNvSpPr/>
          <p:nvPr/>
        </p:nvSpPr>
        <p:spPr>
          <a:xfrm>
            <a:off x="-1267798" y="4462798"/>
            <a:ext cx="338281" cy="339137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37" name="Google Shape;1037;p37"/>
          <p:cNvSpPr/>
          <p:nvPr/>
        </p:nvSpPr>
        <p:spPr>
          <a:xfrm>
            <a:off x="-1256057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38" name="Google Shape;1038;p37"/>
          <p:cNvSpPr/>
          <p:nvPr/>
        </p:nvSpPr>
        <p:spPr>
          <a:xfrm>
            <a:off x="-1244290" y="4487135"/>
            <a:ext cx="290433" cy="290460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39" name="Google Shape;1039;p37"/>
          <p:cNvSpPr/>
          <p:nvPr/>
        </p:nvSpPr>
        <p:spPr>
          <a:xfrm>
            <a:off x="-1231694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40" name="Google Shape;1040;p37"/>
          <p:cNvSpPr/>
          <p:nvPr/>
        </p:nvSpPr>
        <p:spPr>
          <a:xfrm>
            <a:off x="-1219954" y="4511473"/>
            <a:ext cx="242611" cy="241756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41" name="Google Shape;1041;p37"/>
          <p:cNvSpPr/>
          <p:nvPr/>
        </p:nvSpPr>
        <p:spPr>
          <a:xfrm>
            <a:off x="-1207355" y="4523241"/>
            <a:ext cx="217417" cy="218247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42" name="Google Shape;1042;p37"/>
          <p:cNvSpPr/>
          <p:nvPr/>
        </p:nvSpPr>
        <p:spPr>
          <a:xfrm>
            <a:off x="-1195614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43" name="Google Shape;1043;p37"/>
          <p:cNvSpPr/>
          <p:nvPr/>
        </p:nvSpPr>
        <p:spPr>
          <a:xfrm>
            <a:off x="-1183019" y="4547577"/>
            <a:ext cx="168739" cy="169568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44" name="Google Shape;1044;p37"/>
          <p:cNvSpPr/>
          <p:nvPr/>
        </p:nvSpPr>
        <p:spPr>
          <a:xfrm>
            <a:off x="-1171277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45" name="Google Shape;1045;p37"/>
          <p:cNvSpPr/>
          <p:nvPr/>
        </p:nvSpPr>
        <p:spPr>
          <a:xfrm>
            <a:off x="-1159536" y="4571915"/>
            <a:ext cx="121747" cy="120891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46" name="Google Shape;1046;p37"/>
          <p:cNvSpPr/>
          <p:nvPr/>
        </p:nvSpPr>
        <p:spPr>
          <a:xfrm>
            <a:off x="-1146940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47" name="Google Shape;1047;p37"/>
          <p:cNvSpPr/>
          <p:nvPr/>
        </p:nvSpPr>
        <p:spPr>
          <a:xfrm>
            <a:off x="-1135172" y="4596252"/>
            <a:ext cx="73043" cy="72213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48" name="Google Shape;1048;p37"/>
          <p:cNvSpPr/>
          <p:nvPr/>
        </p:nvSpPr>
        <p:spPr>
          <a:xfrm>
            <a:off x="-1122602" y="4607993"/>
            <a:ext cx="47875" cy="48704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49" name="Google Shape;1049;p37"/>
          <p:cNvSpPr/>
          <p:nvPr/>
        </p:nvSpPr>
        <p:spPr>
          <a:xfrm>
            <a:off x="-1110835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50" name="Google Shape;1050;p37"/>
          <p:cNvSpPr/>
          <p:nvPr/>
        </p:nvSpPr>
        <p:spPr>
          <a:xfrm>
            <a:off x="1380279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51" name="Google Shape;1051;p37"/>
          <p:cNvSpPr/>
          <p:nvPr/>
        </p:nvSpPr>
        <p:spPr>
          <a:xfrm>
            <a:off x="1392876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52" name="Google Shape;1052;p37"/>
          <p:cNvSpPr/>
          <p:nvPr/>
        </p:nvSpPr>
        <p:spPr>
          <a:xfrm>
            <a:off x="14046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53" name="Google Shape;1053;p37"/>
          <p:cNvSpPr/>
          <p:nvPr/>
        </p:nvSpPr>
        <p:spPr>
          <a:xfrm>
            <a:off x="1417214" y="4366276"/>
            <a:ext cx="532189" cy="532189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54" name="Google Shape;1054;p37"/>
          <p:cNvSpPr/>
          <p:nvPr/>
        </p:nvSpPr>
        <p:spPr>
          <a:xfrm>
            <a:off x="1428955" y="4378017"/>
            <a:ext cx="508680" cy="50868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55" name="Google Shape;1055;p37"/>
          <p:cNvSpPr/>
          <p:nvPr/>
        </p:nvSpPr>
        <p:spPr>
          <a:xfrm>
            <a:off x="144072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56" name="Google Shape;1056;p37"/>
          <p:cNvSpPr/>
          <p:nvPr/>
        </p:nvSpPr>
        <p:spPr>
          <a:xfrm>
            <a:off x="1453319" y="4402355"/>
            <a:ext cx="459976" cy="460003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57" name="Google Shape;1057;p37"/>
          <p:cNvSpPr/>
          <p:nvPr/>
        </p:nvSpPr>
        <p:spPr>
          <a:xfrm>
            <a:off x="1465060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58" name="Google Shape;1058;p37"/>
          <p:cNvSpPr/>
          <p:nvPr/>
        </p:nvSpPr>
        <p:spPr>
          <a:xfrm>
            <a:off x="1477656" y="4426719"/>
            <a:ext cx="411299" cy="411299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59" name="Google Shape;1059;p37"/>
          <p:cNvSpPr/>
          <p:nvPr/>
        </p:nvSpPr>
        <p:spPr>
          <a:xfrm>
            <a:off x="1489398" y="4438461"/>
            <a:ext cx="387815" cy="387815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60" name="Google Shape;1060;p37"/>
          <p:cNvSpPr/>
          <p:nvPr/>
        </p:nvSpPr>
        <p:spPr>
          <a:xfrm>
            <a:off x="1501993" y="4451056"/>
            <a:ext cx="362621" cy="362621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61" name="Google Shape;1061;p37"/>
          <p:cNvSpPr/>
          <p:nvPr/>
        </p:nvSpPr>
        <p:spPr>
          <a:xfrm>
            <a:off x="1513735" y="4462798"/>
            <a:ext cx="339137" cy="339137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62" name="Google Shape;1062;p37"/>
          <p:cNvSpPr/>
          <p:nvPr/>
        </p:nvSpPr>
        <p:spPr>
          <a:xfrm>
            <a:off x="1525476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63" name="Google Shape;1063;p37"/>
          <p:cNvSpPr/>
          <p:nvPr/>
        </p:nvSpPr>
        <p:spPr>
          <a:xfrm>
            <a:off x="1538074" y="4487135"/>
            <a:ext cx="290460" cy="290460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64" name="Google Shape;1064;p37"/>
          <p:cNvSpPr/>
          <p:nvPr/>
        </p:nvSpPr>
        <p:spPr>
          <a:xfrm>
            <a:off x="1549841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65" name="Google Shape;1065;p37"/>
          <p:cNvSpPr/>
          <p:nvPr/>
        </p:nvSpPr>
        <p:spPr>
          <a:xfrm>
            <a:off x="1562411" y="4511473"/>
            <a:ext cx="241781" cy="241756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66" name="Google Shape;1066;p37"/>
          <p:cNvSpPr/>
          <p:nvPr/>
        </p:nvSpPr>
        <p:spPr>
          <a:xfrm>
            <a:off x="1574178" y="4523241"/>
            <a:ext cx="218247" cy="218247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67" name="Google Shape;1067;p37"/>
          <p:cNvSpPr/>
          <p:nvPr/>
        </p:nvSpPr>
        <p:spPr>
          <a:xfrm>
            <a:off x="1585919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68" name="Google Shape;1068;p37"/>
          <p:cNvSpPr/>
          <p:nvPr/>
        </p:nvSpPr>
        <p:spPr>
          <a:xfrm>
            <a:off x="1598516" y="4547577"/>
            <a:ext cx="169568" cy="169568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69" name="Google Shape;1069;p37"/>
          <p:cNvSpPr/>
          <p:nvPr/>
        </p:nvSpPr>
        <p:spPr>
          <a:xfrm>
            <a:off x="1610258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70" name="Google Shape;1070;p37"/>
          <p:cNvSpPr/>
          <p:nvPr/>
        </p:nvSpPr>
        <p:spPr>
          <a:xfrm>
            <a:off x="1622853" y="4571915"/>
            <a:ext cx="120891" cy="120891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71" name="Google Shape;1071;p37"/>
          <p:cNvSpPr/>
          <p:nvPr/>
        </p:nvSpPr>
        <p:spPr>
          <a:xfrm>
            <a:off x="1634595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72" name="Google Shape;1072;p37"/>
          <p:cNvSpPr/>
          <p:nvPr/>
        </p:nvSpPr>
        <p:spPr>
          <a:xfrm>
            <a:off x="1647191" y="4596252"/>
            <a:ext cx="72213" cy="72213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73" name="Google Shape;1073;p37"/>
          <p:cNvSpPr/>
          <p:nvPr/>
        </p:nvSpPr>
        <p:spPr>
          <a:xfrm>
            <a:off x="1658933" y="4607993"/>
            <a:ext cx="48729" cy="48704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74" name="Google Shape;1074;p37"/>
          <p:cNvSpPr/>
          <p:nvPr/>
        </p:nvSpPr>
        <p:spPr>
          <a:xfrm>
            <a:off x="1670700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75" name="Google Shape;1075;p37"/>
          <p:cNvSpPr/>
          <p:nvPr/>
        </p:nvSpPr>
        <p:spPr>
          <a:xfrm>
            <a:off x="-1236748" y="4334371"/>
            <a:ext cx="456659" cy="367675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76" name="Google Shape;1076;p37"/>
          <p:cNvSpPr/>
          <p:nvPr/>
        </p:nvSpPr>
        <p:spPr>
          <a:xfrm>
            <a:off x="-1134343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77" name="Google Shape;1077;p37"/>
          <p:cNvSpPr/>
          <p:nvPr/>
        </p:nvSpPr>
        <p:spPr>
          <a:xfrm>
            <a:off x="-1291308" y="4385586"/>
            <a:ext cx="456659" cy="367649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78" name="Google Shape;1078;p37"/>
          <p:cNvSpPr/>
          <p:nvPr/>
        </p:nvSpPr>
        <p:spPr>
          <a:xfrm>
            <a:off x="-1408797" y="4588685"/>
            <a:ext cx="421381" cy="339137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79" name="Google Shape;1079;p37"/>
          <p:cNvSpPr/>
          <p:nvPr/>
        </p:nvSpPr>
        <p:spPr>
          <a:xfrm>
            <a:off x="-1404598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80" name="Google Shape;1080;p37"/>
          <p:cNvSpPr/>
          <p:nvPr/>
        </p:nvSpPr>
        <p:spPr>
          <a:xfrm>
            <a:off x="-1334100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81" name="Google Shape;1081;p37"/>
          <p:cNvSpPr/>
          <p:nvPr/>
        </p:nvSpPr>
        <p:spPr>
          <a:xfrm>
            <a:off x="-1386145" y="4500561"/>
            <a:ext cx="472600" cy="380272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82" name="Google Shape;1082;p37"/>
          <p:cNvSpPr/>
          <p:nvPr/>
        </p:nvSpPr>
        <p:spPr>
          <a:xfrm>
            <a:off x="-1404599" y="4326829"/>
            <a:ext cx="435637" cy="392844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83" name="Google Shape;1083;p37"/>
          <p:cNvSpPr/>
          <p:nvPr/>
        </p:nvSpPr>
        <p:spPr>
          <a:xfrm>
            <a:off x="-1402086" y="4322629"/>
            <a:ext cx="330739" cy="298003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84" name="Google Shape;1084;p37"/>
          <p:cNvSpPr/>
          <p:nvPr/>
        </p:nvSpPr>
        <p:spPr>
          <a:xfrm>
            <a:off x="-1346696" y="4374674"/>
            <a:ext cx="434808" cy="392844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85" name="Google Shape;1085;p37"/>
          <p:cNvSpPr/>
          <p:nvPr/>
        </p:nvSpPr>
        <p:spPr>
          <a:xfrm>
            <a:off x="-1183873" y="4571060"/>
            <a:ext cx="401241" cy="361792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86" name="Google Shape;1086;p37"/>
          <p:cNvSpPr/>
          <p:nvPr/>
        </p:nvSpPr>
        <p:spPr>
          <a:xfrm>
            <a:off x="-1082297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87" name="Google Shape;1087;p37"/>
          <p:cNvSpPr/>
          <p:nvPr/>
        </p:nvSpPr>
        <p:spPr>
          <a:xfrm>
            <a:off x="-1316474" y="4438461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88" name="Google Shape;1088;p37"/>
          <p:cNvSpPr/>
          <p:nvPr/>
        </p:nvSpPr>
        <p:spPr>
          <a:xfrm>
            <a:off x="-1261086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89" name="Google Shape;1089;p37"/>
          <p:cNvSpPr/>
          <p:nvPr/>
        </p:nvSpPr>
        <p:spPr>
          <a:xfrm>
            <a:off x="1541443" y="4334371"/>
            <a:ext cx="455803" cy="367675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90" name="Google Shape;1090;p37"/>
          <p:cNvSpPr/>
          <p:nvPr/>
        </p:nvSpPr>
        <p:spPr>
          <a:xfrm>
            <a:off x="1642992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91" name="Google Shape;1091;p37"/>
          <p:cNvSpPr/>
          <p:nvPr/>
        </p:nvSpPr>
        <p:spPr>
          <a:xfrm>
            <a:off x="1486883" y="4385586"/>
            <a:ext cx="455803" cy="367649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92" name="Google Shape;1092;p37"/>
          <p:cNvSpPr/>
          <p:nvPr/>
        </p:nvSpPr>
        <p:spPr>
          <a:xfrm>
            <a:off x="1369367" y="4588685"/>
            <a:ext cx="420552" cy="339137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93" name="Google Shape;1093;p37"/>
          <p:cNvSpPr/>
          <p:nvPr/>
        </p:nvSpPr>
        <p:spPr>
          <a:xfrm>
            <a:off x="1372737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94" name="Google Shape;1094;p37"/>
          <p:cNvSpPr/>
          <p:nvPr/>
        </p:nvSpPr>
        <p:spPr>
          <a:xfrm>
            <a:off x="1443236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95" name="Google Shape;1095;p37"/>
          <p:cNvSpPr/>
          <p:nvPr/>
        </p:nvSpPr>
        <p:spPr>
          <a:xfrm>
            <a:off x="1367683" y="4500562"/>
            <a:ext cx="472600" cy="37775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96" name="Google Shape;1096;p37"/>
          <p:cNvSpPr/>
          <p:nvPr/>
        </p:nvSpPr>
        <p:spPr>
          <a:xfrm>
            <a:off x="1358455" y="4305005"/>
            <a:ext cx="433149" cy="393699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97" name="Google Shape;1097;p37"/>
          <p:cNvSpPr/>
          <p:nvPr/>
        </p:nvSpPr>
        <p:spPr>
          <a:xfrm>
            <a:off x="1430639" y="4374674"/>
            <a:ext cx="435664" cy="392015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98" name="Google Shape;1098;p37"/>
          <p:cNvSpPr/>
          <p:nvPr/>
        </p:nvSpPr>
        <p:spPr>
          <a:xfrm>
            <a:off x="1593462" y="4571060"/>
            <a:ext cx="401268" cy="361792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99" name="Google Shape;1099;p37"/>
          <p:cNvSpPr/>
          <p:nvPr/>
        </p:nvSpPr>
        <p:spPr>
          <a:xfrm>
            <a:off x="1695038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00" name="Google Shape;1100;p37"/>
          <p:cNvSpPr/>
          <p:nvPr/>
        </p:nvSpPr>
        <p:spPr>
          <a:xfrm>
            <a:off x="1461690" y="4437604"/>
            <a:ext cx="450775" cy="407125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01" name="Google Shape;1101;p37"/>
          <p:cNvSpPr/>
          <p:nvPr/>
        </p:nvSpPr>
        <p:spPr>
          <a:xfrm>
            <a:off x="1516250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02" name="Google Shape;1102;p37"/>
          <p:cNvSpPr/>
          <p:nvPr/>
        </p:nvSpPr>
        <p:spPr>
          <a:xfrm>
            <a:off x="-1468385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03" name="Google Shape;1103;p37"/>
          <p:cNvSpPr/>
          <p:nvPr/>
        </p:nvSpPr>
        <p:spPr>
          <a:xfrm>
            <a:off x="1313150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04" name="Google Shape;1104;p37"/>
          <p:cNvSpPr/>
          <p:nvPr/>
        </p:nvSpPr>
        <p:spPr>
          <a:xfrm>
            <a:off x="-1123175" y="2821659"/>
            <a:ext cx="1335691" cy="1168364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313639" y="2828615"/>
            <a:ext cx="1269421" cy="993996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7600060" y="328600"/>
            <a:ext cx="5687595" cy="169924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4170257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668714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35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28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Relationship Id="rId27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09334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10000" r="-6000"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4266" y="2793115"/>
            <a:ext cx="1007359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5377" y="896173"/>
            <a:ext cx="5458691" cy="3501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100" y="896173"/>
            <a:ext cx="5458691" cy="35016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571" y="738112"/>
            <a:ext cx="9867615" cy="578881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61909" y="566873"/>
            <a:ext cx="2768840" cy="3310791"/>
            <a:chOff x="427508" y="647432"/>
            <a:chExt cx="2768840" cy="3310791"/>
          </a:xfrm>
        </p:grpSpPr>
        <p:sp>
          <p:nvSpPr>
            <p:cNvPr id="4" name="Oval Callout 3"/>
            <p:cNvSpPr/>
            <p:nvPr/>
          </p:nvSpPr>
          <p:spPr>
            <a:xfrm rot="10278399" flipV="1">
              <a:off x="427508" y="647432"/>
              <a:ext cx="2768840" cy="3310791"/>
            </a:xfrm>
            <a:custGeom>
              <a:avLst/>
              <a:gdLst>
                <a:gd name="connsiteX0" fmla="*/ 715249 w 2452254"/>
                <a:gd name="connsiteY0" fmla="*/ 2525013 h 2244436"/>
                <a:gd name="connsiteX1" fmla="*/ 623575 w 2452254"/>
                <a:gd name="connsiteY1" fmla="*/ 2099579 h 2244436"/>
                <a:gd name="connsiteX2" fmla="*/ 141614 w 2452254"/>
                <a:gd name="connsiteY2" fmla="*/ 598664 h 2244436"/>
                <a:gd name="connsiteX3" fmla="*/ 1611449 w 2452254"/>
                <a:gd name="connsiteY3" fmla="*/ 56854 h 2244436"/>
                <a:gd name="connsiteX4" fmla="*/ 2409150 w 2452254"/>
                <a:gd name="connsiteY4" fmla="*/ 1417157 h 2244436"/>
                <a:gd name="connsiteX5" fmla="*/ 1067477 w 2452254"/>
                <a:gd name="connsiteY5" fmla="*/ 2235002 h 2244436"/>
                <a:gd name="connsiteX6" fmla="*/ 715249 w 2452254"/>
                <a:gd name="connsiteY6" fmla="*/ 2525013 h 2244436"/>
                <a:gd name="connsiteX0" fmla="*/ 445298 w 2452722"/>
                <a:gd name="connsiteY0" fmla="*/ 2857678 h 2857678"/>
                <a:gd name="connsiteX1" fmla="*/ 623788 w 2452722"/>
                <a:gd name="connsiteY1" fmla="*/ 2099735 h 2857678"/>
                <a:gd name="connsiteX2" fmla="*/ 141827 w 2452722"/>
                <a:gd name="connsiteY2" fmla="*/ 598820 h 2857678"/>
                <a:gd name="connsiteX3" fmla="*/ 1611662 w 2452722"/>
                <a:gd name="connsiteY3" fmla="*/ 57010 h 2857678"/>
                <a:gd name="connsiteX4" fmla="*/ 2409363 w 2452722"/>
                <a:gd name="connsiteY4" fmla="*/ 1417313 h 2857678"/>
                <a:gd name="connsiteX5" fmla="*/ 1067690 w 2452722"/>
                <a:gd name="connsiteY5" fmla="*/ 2235158 h 2857678"/>
                <a:gd name="connsiteX6" fmla="*/ 445298 w 2452722"/>
                <a:gd name="connsiteY6" fmla="*/ 2857678 h 2857678"/>
                <a:gd name="connsiteX0" fmla="*/ 311172 w 2452722"/>
                <a:gd name="connsiteY0" fmla="*/ 2667953 h 2667953"/>
                <a:gd name="connsiteX1" fmla="*/ 623788 w 2452722"/>
                <a:gd name="connsiteY1" fmla="*/ 2099735 h 2667953"/>
                <a:gd name="connsiteX2" fmla="*/ 141827 w 2452722"/>
                <a:gd name="connsiteY2" fmla="*/ 598820 h 2667953"/>
                <a:gd name="connsiteX3" fmla="*/ 1611662 w 2452722"/>
                <a:gd name="connsiteY3" fmla="*/ 57010 h 2667953"/>
                <a:gd name="connsiteX4" fmla="*/ 2409363 w 2452722"/>
                <a:gd name="connsiteY4" fmla="*/ 1417313 h 2667953"/>
                <a:gd name="connsiteX5" fmla="*/ 1067690 w 2452722"/>
                <a:gd name="connsiteY5" fmla="*/ 2235158 h 2667953"/>
                <a:gd name="connsiteX6" fmla="*/ 311172 w 2452722"/>
                <a:gd name="connsiteY6" fmla="*/ 2667953 h 2667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52722" h="2667953">
                  <a:moveTo>
                    <a:pt x="311172" y="2667953"/>
                  </a:moveTo>
                  <a:cubicBezTo>
                    <a:pt x="280614" y="2526142"/>
                    <a:pt x="654346" y="2241546"/>
                    <a:pt x="623788" y="2099735"/>
                  </a:cubicBezTo>
                  <a:cubicBezTo>
                    <a:pt x="45818" y="1801246"/>
                    <a:pt x="-167781" y="1136060"/>
                    <a:pt x="141827" y="598820"/>
                  </a:cubicBezTo>
                  <a:cubicBezTo>
                    <a:pt x="421340" y="113800"/>
                    <a:pt x="1042888" y="-115315"/>
                    <a:pt x="1611662" y="57010"/>
                  </a:cubicBezTo>
                  <a:cubicBezTo>
                    <a:pt x="2230234" y="244423"/>
                    <a:pt x="2580611" y="841914"/>
                    <a:pt x="2409363" y="1417313"/>
                  </a:cubicBezTo>
                  <a:cubicBezTo>
                    <a:pt x="2248297" y="1958501"/>
                    <a:pt x="1675381" y="2307734"/>
                    <a:pt x="1067690" y="2235158"/>
                  </a:cubicBezTo>
                  <a:lnTo>
                    <a:pt x="311172" y="2667953"/>
                  </a:lnTo>
                  <a:close/>
                </a:path>
              </a:pathLst>
            </a:cu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4863" y="1510231"/>
              <a:ext cx="2674130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5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5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5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5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endPara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092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538" y="819807"/>
            <a:ext cx="10948712" cy="603819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7316" y="602673"/>
            <a:ext cx="2768840" cy="3310791"/>
            <a:chOff x="427508" y="647432"/>
            <a:chExt cx="2768840" cy="3310791"/>
          </a:xfrm>
        </p:grpSpPr>
        <p:sp>
          <p:nvSpPr>
            <p:cNvPr id="4" name="Oval Callout 3"/>
            <p:cNvSpPr/>
            <p:nvPr/>
          </p:nvSpPr>
          <p:spPr>
            <a:xfrm rot="10278399" flipV="1">
              <a:off x="427508" y="647432"/>
              <a:ext cx="2768840" cy="3310791"/>
            </a:xfrm>
            <a:custGeom>
              <a:avLst/>
              <a:gdLst>
                <a:gd name="connsiteX0" fmla="*/ 715249 w 2452254"/>
                <a:gd name="connsiteY0" fmla="*/ 2525013 h 2244436"/>
                <a:gd name="connsiteX1" fmla="*/ 623575 w 2452254"/>
                <a:gd name="connsiteY1" fmla="*/ 2099579 h 2244436"/>
                <a:gd name="connsiteX2" fmla="*/ 141614 w 2452254"/>
                <a:gd name="connsiteY2" fmla="*/ 598664 h 2244436"/>
                <a:gd name="connsiteX3" fmla="*/ 1611449 w 2452254"/>
                <a:gd name="connsiteY3" fmla="*/ 56854 h 2244436"/>
                <a:gd name="connsiteX4" fmla="*/ 2409150 w 2452254"/>
                <a:gd name="connsiteY4" fmla="*/ 1417157 h 2244436"/>
                <a:gd name="connsiteX5" fmla="*/ 1067477 w 2452254"/>
                <a:gd name="connsiteY5" fmla="*/ 2235002 h 2244436"/>
                <a:gd name="connsiteX6" fmla="*/ 715249 w 2452254"/>
                <a:gd name="connsiteY6" fmla="*/ 2525013 h 2244436"/>
                <a:gd name="connsiteX0" fmla="*/ 445298 w 2452722"/>
                <a:gd name="connsiteY0" fmla="*/ 2857678 h 2857678"/>
                <a:gd name="connsiteX1" fmla="*/ 623788 w 2452722"/>
                <a:gd name="connsiteY1" fmla="*/ 2099735 h 2857678"/>
                <a:gd name="connsiteX2" fmla="*/ 141827 w 2452722"/>
                <a:gd name="connsiteY2" fmla="*/ 598820 h 2857678"/>
                <a:gd name="connsiteX3" fmla="*/ 1611662 w 2452722"/>
                <a:gd name="connsiteY3" fmla="*/ 57010 h 2857678"/>
                <a:gd name="connsiteX4" fmla="*/ 2409363 w 2452722"/>
                <a:gd name="connsiteY4" fmla="*/ 1417313 h 2857678"/>
                <a:gd name="connsiteX5" fmla="*/ 1067690 w 2452722"/>
                <a:gd name="connsiteY5" fmla="*/ 2235158 h 2857678"/>
                <a:gd name="connsiteX6" fmla="*/ 445298 w 2452722"/>
                <a:gd name="connsiteY6" fmla="*/ 2857678 h 2857678"/>
                <a:gd name="connsiteX0" fmla="*/ 311172 w 2452722"/>
                <a:gd name="connsiteY0" fmla="*/ 2667953 h 2667953"/>
                <a:gd name="connsiteX1" fmla="*/ 623788 w 2452722"/>
                <a:gd name="connsiteY1" fmla="*/ 2099735 h 2667953"/>
                <a:gd name="connsiteX2" fmla="*/ 141827 w 2452722"/>
                <a:gd name="connsiteY2" fmla="*/ 598820 h 2667953"/>
                <a:gd name="connsiteX3" fmla="*/ 1611662 w 2452722"/>
                <a:gd name="connsiteY3" fmla="*/ 57010 h 2667953"/>
                <a:gd name="connsiteX4" fmla="*/ 2409363 w 2452722"/>
                <a:gd name="connsiteY4" fmla="*/ 1417313 h 2667953"/>
                <a:gd name="connsiteX5" fmla="*/ 1067690 w 2452722"/>
                <a:gd name="connsiteY5" fmla="*/ 2235158 h 2667953"/>
                <a:gd name="connsiteX6" fmla="*/ 311172 w 2452722"/>
                <a:gd name="connsiteY6" fmla="*/ 2667953 h 2667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52722" h="2667953">
                  <a:moveTo>
                    <a:pt x="311172" y="2667953"/>
                  </a:moveTo>
                  <a:cubicBezTo>
                    <a:pt x="280614" y="2526142"/>
                    <a:pt x="654346" y="2241546"/>
                    <a:pt x="623788" y="2099735"/>
                  </a:cubicBezTo>
                  <a:cubicBezTo>
                    <a:pt x="45818" y="1801246"/>
                    <a:pt x="-167781" y="1136060"/>
                    <a:pt x="141827" y="598820"/>
                  </a:cubicBezTo>
                  <a:cubicBezTo>
                    <a:pt x="421340" y="113800"/>
                    <a:pt x="1042888" y="-115315"/>
                    <a:pt x="1611662" y="57010"/>
                  </a:cubicBezTo>
                  <a:cubicBezTo>
                    <a:pt x="2230234" y="244423"/>
                    <a:pt x="2580611" y="841914"/>
                    <a:pt x="2409363" y="1417313"/>
                  </a:cubicBezTo>
                  <a:cubicBezTo>
                    <a:pt x="2248297" y="1958501"/>
                    <a:pt x="1675381" y="2307734"/>
                    <a:pt x="1067690" y="2235158"/>
                  </a:cubicBezTo>
                  <a:lnTo>
                    <a:pt x="311172" y="2667953"/>
                  </a:lnTo>
                  <a:close/>
                </a:path>
              </a:pathLst>
            </a:cu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24246" y="1692667"/>
              <a:ext cx="2161169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5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5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54" y="1760074"/>
            <a:ext cx="5458691" cy="31717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76" y="1760075"/>
            <a:ext cx="5458692" cy="317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8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9" t="3508" r="5909" b="49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38449" y="3377044"/>
            <a:ext cx="208743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09758" y="3377044"/>
            <a:ext cx="248657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7031" y="5870861"/>
            <a:ext cx="387317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9934" y="5847173"/>
            <a:ext cx="216116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67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77" y="207816"/>
            <a:ext cx="5372644" cy="3075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77" y="3548619"/>
            <a:ext cx="5345677" cy="30757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32" y="3548619"/>
            <a:ext cx="5345677" cy="30757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65" y="207816"/>
            <a:ext cx="5372644" cy="307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8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5171" t="69091" r="4716" b="12091"/>
          <a:stretch/>
        </p:blipFill>
        <p:spPr>
          <a:xfrm>
            <a:off x="1330037" y="2493818"/>
            <a:ext cx="9767454" cy="143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7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" y="304472"/>
            <a:ext cx="3790354" cy="29156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790" y="3587801"/>
            <a:ext cx="3815381" cy="28992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790" y="286730"/>
            <a:ext cx="3815381" cy="29156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" y="3589111"/>
            <a:ext cx="3790354" cy="28979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270" y="304472"/>
            <a:ext cx="3815381" cy="28979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743" y="3589111"/>
            <a:ext cx="3822908" cy="290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4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38514" y="1901371"/>
            <a:ext cx="8563429" cy="264160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ở.</a:t>
            </a:r>
            <a:endParaRPr lang="en-US" sz="3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20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67948" y="2692789"/>
            <a:ext cx="111918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Chúc</a:t>
            </a:r>
            <a:r>
              <a:rPr lang="en-US" altLang="zh-CN" sz="45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5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45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45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giỏi</a:t>
            </a:r>
            <a:r>
              <a:rPr lang="en-US" altLang="zh-CN" sz="45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4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chăm</a:t>
            </a:r>
            <a:r>
              <a:rPr lang="en-US" altLang="zh-CN" sz="45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ngoan</a:t>
            </a:r>
            <a:endParaRPr lang="en-US" altLang="zh-CN" sz="4500" b="1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843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3358">
            <a:off x="8241690" y="238434"/>
            <a:ext cx="4189412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96718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39614" y="0"/>
            <a:ext cx="8702566" cy="6858000"/>
            <a:chOff x="103030" y="-77274"/>
            <a:chExt cx="11655380" cy="680004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l="32747" t="5676" r="27430" b="6098"/>
            <a:stretch/>
          </p:blipFill>
          <p:spPr>
            <a:xfrm>
              <a:off x="103031" y="0"/>
              <a:ext cx="11655379" cy="672277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l="32747" t="5676" r="27430" b="65727"/>
            <a:stretch/>
          </p:blipFill>
          <p:spPr>
            <a:xfrm>
              <a:off x="103030" y="-77274"/>
              <a:ext cx="11655379" cy="31295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8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ntitled Proj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87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/>
          <p:nvPr/>
        </p:nvSpPr>
        <p:spPr>
          <a:xfrm>
            <a:off x="705142" y="1790102"/>
            <a:ext cx="1070297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US" sz="55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55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500" b="1" i="0" u="none" strike="noStrike" cap="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8:</a:t>
            </a:r>
            <a:endParaRPr lang="en-US" sz="5500" b="1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vi-VN" sz="55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Đường và phương tiện giao thông</a:t>
            </a:r>
            <a:endParaRPr lang="en-US" sz="5500" b="1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US" sz="5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5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55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1)</a:t>
            </a:r>
            <a:endParaRPr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8" name="Google Shape;1848;p49"/>
          <p:cNvGrpSpPr/>
          <p:nvPr/>
        </p:nvGrpSpPr>
        <p:grpSpPr>
          <a:xfrm>
            <a:off x="3248344" y="1800957"/>
            <a:ext cx="5308800" cy="5358000"/>
            <a:chOff x="4253181" y="1334588"/>
            <a:chExt cx="3981600" cy="4018500"/>
          </a:xfrm>
        </p:grpSpPr>
        <p:sp>
          <p:nvSpPr>
            <p:cNvPr id="1849" name="Google Shape;1849;p49"/>
            <p:cNvSpPr/>
            <p:nvPr/>
          </p:nvSpPr>
          <p:spPr>
            <a:xfrm>
              <a:off x="6057332" y="1880385"/>
              <a:ext cx="345497" cy="3472703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50" name="Google Shape;1850;p49"/>
            <p:cNvSpPr/>
            <p:nvPr/>
          </p:nvSpPr>
          <p:spPr>
            <a:xfrm>
              <a:off x="4253181" y="2658788"/>
              <a:ext cx="3981600" cy="1968338"/>
            </a:xfrm>
            <a:prstGeom prst="roundRect">
              <a:avLst>
                <a:gd name="adj" fmla="val 643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51" name="Google Shape;1851;p49"/>
            <p:cNvSpPr/>
            <p:nvPr/>
          </p:nvSpPr>
          <p:spPr>
            <a:xfrm>
              <a:off x="4385874" y="2736106"/>
              <a:ext cx="3733800" cy="1800302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grpSp>
          <p:nvGrpSpPr>
            <p:cNvPr id="1852" name="Google Shape;1852;p49"/>
            <p:cNvGrpSpPr/>
            <p:nvPr/>
          </p:nvGrpSpPr>
          <p:grpSpPr>
            <a:xfrm>
              <a:off x="4253181" y="1334588"/>
              <a:ext cx="3981600" cy="1209600"/>
              <a:chOff x="4253181" y="1334588"/>
              <a:chExt cx="3981600" cy="1209600"/>
            </a:xfrm>
          </p:grpSpPr>
          <p:sp>
            <p:nvSpPr>
              <p:cNvPr id="1853" name="Google Shape;1853;p49"/>
              <p:cNvSpPr/>
              <p:nvPr/>
            </p:nvSpPr>
            <p:spPr>
              <a:xfrm>
                <a:off x="4253181" y="1334588"/>
                <a:ext cx="3981600" cy="1209600"/>
              </a:xfrm>
              <a:prstGeom prst="roundRect">
                <a:avLst>
                  <a:gd name="adj" fmla="val 12545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854" name="Google Shape;1854;p49"/>
              <p:cNvSpPr/>
              <p:nvPr/>
            </p:nvSpPr>
            <p:spPr>
              <a:xfrm>
                <a:off x="4382181" y="1449188"/>
                <a:ext cx="3723600" cy="980400"/>
              </a:xfrm>
              <a:prstGeom prst="roundRect">
                <a:avLst>
                  <a:gd name="adj" fmla="val 4656"/>
                </a:avLst>
              </a:prstGeom>
              <a:solidFill>
                <a:schemeClr val="accent4"/>
              </a:solidFill>
              <a:ln w="285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3750045" y="2291639"/>
            <a:ext cx="4328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FF"/>
                </a:solidFill>
                <a:latin typeface="+mn-lt"/>
              </a:rPr>
              <a:t>Hoạt</a:t>
            </a:r>
            <a:r>
              <a:rPr lang="en-US" sz="2800" b="1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+mn-lt"/>
              </a:rPr>
              <a:t>động</a:t>
            </a:r>
            <a:r>
              <a:rPr lang="en-US" sz="2800" b="1" dirty="0">
                <a:solidFill>
                  <a:srgbClr val="FFFFFF"/>
                </a:solidFill>
                <a:latin typeface="+mn-lt"/>
              </a:rPr>
              <a:t> 1: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23795" y="4123282"/>
            <a:ext cx="4148317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FFFF"/>
                </a:solidFill>
                <a:latin typeface="+mn-lt"/>
              </a:rPr>
              <a:t>Các</a:t>
            </a:r>
            <a:r>
              <a:rPr lang="en-US" sz="2800" b="1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+mn-lt"/>
              </a:rPr>
              <a:t>loại</a:t>
            </a:r>
            <a:r>
              <a:rPr lang="en-US" sz="2800" b="1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+mn-lt"/>
              </a:rPr>
              <a:t>đường</a:t>
            </a:r>
            <a:r>
              <a:rPr lang="en-US" sz="2800" b="1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+mn-lt"/>
              </a:rPr>
              <a:t>giao</a:t>
            </a:r>
            <a:r>
              <a:rPr lang="en-US" sz="2800" b="1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+mn-lt"/>
              </a:rPr>
              <a:t>thông</a:t>
            </a:r>
            <a:endParaRPr lang="en-US" sz="2800" b="1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073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89" y="1640351"/>
            <a:ext cx="5406443" cy="38074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780" y="1657603"/>
            <a:ext cx="5579587" cy="38074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353" y="1107170"/>
            <a:ext cx="9730662" cy="551434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6502" y="553553"/>
            <a:ext cx="2768840" cy="3310791"/>
            <a:chOff x="427508" y="647432"/>
            <a:chExt cx="2768840" cy="3310791"/>
          </a:xfrm>
        </p:grpSpPr>
        <p:sp>
          <p:nvSpPr>
            <p:cNvPr id="4" name="Oval Callout 3"/>
            <p:cNvSpPr/>
            <p:nvPr/>
          </p:nvSpPr>
          <p:spPr>
            <a:xfrm rot="10278399" flipV="1">
              <a:off x="427508" y="647432"/>
              <a:ext cx="2768840" cy="3310791"/>
            </a:xfrm>
            <a:custGeom>
              <a:avLst/>
              <a:gdLst>
                <a:gd name="connsiteX0" fmla="*/ 715249 w 2452254"/>
                <a:gd name="connsiteY0" fmla="*/ 2525013 h 2244436"/>
                <a:gd name="connsiteX1" fmla="*/ 623575 w 2452254"/>
                <a:gd name="connsiteY1" fmla="*/ 2099579 h 2244436"/>
                <a:gd name="connsiteX2" fmla="*/ 141614 w 2452254"/>
                <a:gd name="connsiteY2" fmla="*/ 598664 h 2244436"/>
                <a:gd name="connsiteX3" fmla="*/ 1611449 w 2452254"/>
                <a:gd name="connsiteY3" fmla="*/ 56854 h 2244436"/>
                <a:gd name="connsiteX4" fmla="*/ 2409150 w 2452254"/>
                <a:gd name="connsiteY4" fmla="*/ 1417157 h 2244436"/>
                <a:gd name="connsiteX5" fmla="*/ 1067477 w 2452254"/>
                <a:gd name="connsiteY5" fmla="*/ 2235002 h 2244436"/>
                <a:gd name="connsiteX6" fmla="*/ 715249 w 2452254"/>
                <a:gd name="connsiteY6" fmla="*/ 2525013 h 2244436"/>
                <a:gd name="connsiteX0" fmla="*/ 445298 w 2452722"/>
                <a:gd name="connsiteY0" fmla="*/ 2857678 h 2857678"/>
                <a:gd name="connsiteX1" fmla="*/ 623788 w 2452722"/>
                <a:gd name="connsiteY1" fmla="*/ 2099735 h 2857678"/>
                <a:gd name="connsiteX2" fmla="*/ 141827 w 2452722"/>
                <a:gd name="connsiteY2" fmla="*/ 598820 h 2857678"/>
                <a:gd name="connsiteX3" fmla="*/ 1611662 w 2452722"/>
                <a:gd name="connsiteY3" fmla="*/ 57010 h 2857678"/>
                <a:gd name="connsiteX4" fmla="*/ 2409363 w 2452722"/>
                <a:gd name="connsiteY4" fmla="*/ 1417313 h 2857678"/>
                <a:gd name="connsiteX5" fmla="*/ 1067690 w 2452722"/>
                <a:gd name="connsiteY5" fmla="*/ 2235158 h 2857678"/>
                <a:gd name="connsiteX6" fmla="*/ 445298 w 2452722"/>
                <a:gd name="connsiteY6" fmla="*/ 2857678 h 2857678"/>
                <a:gd name="connsiteX0" fmla="*/ 311172 w 2452722"/>
                <a:gd name="connsiteY0" fmla="*/ 2667953 h 2667953"/>
                <a:gd name="connsiteX1" fmla="*/ 623788 w 2452722"/>
                <a:gd name="connsiteY1" fmla="*/ 2099735 h 2667953"/>
                <a:gd name="connsiteX2" fmla="*/ 141827 w 2452722"/>
                <a:gd name="connsiteY2" fmla="*/ 598820 h 2667953"/>
                <a:gd name="connsiteX3" fmla="*/ 1611662 w 2452722"/>
                <a:gd name="connsiteY3" fmla="*/ 57010 h 2667953"/>
                <a:gd name="connsiteX4" fmla="*/ 2409363 w 2452722"/>
                <a:gd name="connsiteY4" fmla="*/ 1417313 h 2667953"/>
                <a:gd name="connsiteX5" fmla="*/ 1067690 w 2452722"/>
                <a:gd name="connsiteY5" fmla="*/ 2235158 h 2667953"/>
                <a:gd name="connsiteX6" fmla="*/ 311172 w 2452722"/>
                <a:gd name="connsiteY6" fmla="*/ 2667953 h 2667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52722" h="2667953">
                  <a:moveTo>
                    <a:pt x="311172" y="2667953"/>
                  </a:moveTo>
                  <a:cubicBezTo>
                    <a:pt x="280614" y="2526142"/>
                    <a:pt x="654346" y="2241546"/>
                    <a:pt x="623788" y="2099735"/>
                  </a:cubicBezTo>
                  <a:cubicBezTo>
                    <a:pt x="45818" y="1801246"/>
                    <a:pt x="-167781" y="1136060"/>
                    <a:pt x="141827" y="598820"/>
                  </a:cubicBezTo>
                  <a:cubicBezTo>
                    <a:pt x="421340" y="113800"/>
                    <a:pt x="1042888" y="-115315"/>
                    <a:pt x="1611662" y="57010"/>
                  </a:cubicBezTo>
                  <a:cubicBezTo>
                    <a:pt x="2230234" y="244423"/>
                    <a:pt x="2580611" y="841914"/>
                    <a:pt x="2409363" y="1417313"/>
                  </a:cubicBezTo>
                  <a:cubicBezTo>
                    <a:pt x="2248297" y="1958501"/>
                    <a:pt x="1675381" y="2307734"/>
                    <a:pt x="1067690" y="2235158"/>
                  </a:cubicBezTo>
                  <a:lnTo>
                    <a:pt x="311172" y="2667953"/>
                  </a:lnTo>
                  <a:close/>
                </a:path>
              </a:pathLst>
            </a:cu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05866" y="1734231"/>
              <a:ext cx="2087431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5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5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endPara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936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244" y="3669808"/>
            <a:ext cx="5353664" cy="30340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27" y="201609"/>
            <a:ext cx="5521034" cy="31702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699" y="201609"/>
            <a:ext cx="5660329" cy="31702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921" y="1008277"/>
            <a:ext cx="10549796" cy="581819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19564" y="602673"/>
            <a:ext cx="2768840" cy="3310791"/>
            <a:chOff x="427508" y="647432"/>
            <a:chExt cx="2768840" cy="3310791"/>
          </a:xfrm>
        </p:grpSpPr>
        <p:sp>
          <p:nvSpPr>
            <p:cNvPr id="4" name="Oval Callout 3"/>
            <p:cNvSpPr/>
            <p:nvPr/>
          </p:nvSpPr>
          <p:spPr>
            <a:xfrm rot="10278399" flipV="1">
              <a:off x="427508" y="647432"/>
              <a:ext cx="2768840" cy="3310791"/>
            </a:xfrm>
            <a:custGeom>
              <a:avLst/>
              <a:gdLst>
                <a:gd name="connsiteX0" fmla="*/ 715249 w 2452254"/>
                <a:gd name="connsiteY0" fmla="*/ 2525013 h 2244436"/>
                <a:gd name="connsiteX1" fmla="*/ 623575 w 2452254"/>
                <a:gd name="connsiteY1" fmla="*/ 2099579 h 2244436"/>
                <a:gd name="connsiteX2" fmla="*/ 141614 w 2452254"/>
                <a:gd name="connsiteY2" fmla="*/ 598664 h 2244436"/>
                <a:gd name="connsiteX3" fmla="*/ 1611449 w 2452254"/>
                <a:gd name="connsiteY3" fmla="*/ 56854 h 2244436"/>
                <a:gd name="connsiteX4" fmla="*/ 2409150 w 2452254"/>
                <a:gd name="connsiteY4" fmla="*/ 1417157 h 2244436"/>
                <a:gd name="connsiteX5" fmla="*/ 1067477 w 2452254"/>
                <a:gd name="connsiteY5" fmla="*/ 2235002 h 2244436"/>
                <a:gd name="connsiteX6" fmla="*/ 715249 w 2452254"/>
                <a:gd name="connsiteY6" fmla="*/ 2525013 h 2244436"/>
                <a:gd name="connsiteX0" fmla="*/ 445298 w 2452722"/>
                <a:gd name="connsiteY0" fmla="*/ 2857678 h 2857678"/>
                <a:gd name="connsiteX1" fmla="*/ 623788 w 2452722"/>
                <a:gd name="connsiteY1" fmla="*/ 2099735 h 2857678"/>
                <a:gd name="connsiteX2" fmla="*/ 141827 w 2452722"/>
                <a:gd name="connsiteY2" fmla="*/ 598820 h 2857678"/>
                <a:gd name="connsiteX3" fmla="*/ 1611662 w 2452722"/>
                <a:gd name="connsiteY3" fmla="*/ 57010 h 2857678"/>
                <a:gd name="connsiteX4" fmla="*/ 2409363 w 2452722"/>
                <a:gd name="connsiteY4" fmla="*/ 1417313 h 2857678"/>
                <a:gd name="connsiteX5" fmla="*/ 1067690 w 2452722"/>
                <a:gd name="connsiteY5" fmla="*/ 2235158 h 2857678"/>
                <a:gd name="connsiteX6" fmla="*/ 445298 w 2452722"/>
                <a:gd name="connsiteY6" fmla="*/ 2857678 h 2857678"/>
                <a:gd name="connsiteX0" fmla="*/ 311172 w 2452722"/>
                <a:gd name="connsiteY0" fmla="*/ 2667953 h 2667953"/>
                <a:gd name="connsiteX1" fmla="*/ 623788 w 2452722"/>
                <a:gd name="connsiteY1" fmla="*/ 2099735 h 2667953"/>
                <a:gd name="connsiteX2" fmla="*/ 141827 w 2452722"/>
                <a:gd name="connsiteY2" fmla="*/ 598820 h 2667953"/>
                <a:gd name="connsiteX3" fmla="*/ 1611662 w 2452722"/>
                <a:gd name="connsiteY3" fmla="*/ 57010 h 2667953"/>
                <a:gd name="connsiteX4" fmla="*/ 2409363 w 2452722"/>
                <a:gd name="connsiteY4" fmla="*/ 1417313 h 2667953"/>
                <a:gd name="connsiteX5" fmla="*/ 1067690 w 2452722"/>
                <a:gd name="connsiteY5" fmla="*/ 2235158 h 2667953"/>
                <a:gd name="connsiteX6" fmla="*/ 311172 w 2452722"/>
                <a:gd name="connsiteY6" fmla="*/ 2667953 h 2667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52722" h="2667953">
                  <a:moveTo>
                    <a:pt x="311172" y="2667953"/>
                  </a:moveTo>
                  <a:cubicBezTo>
                    <a:pt x="280614" y="2526142"/>
                    <a:pt x="654346" y="2241546"/>
                    <a:pt x="623788" y="2099735"/>
                  </a:cubicBezTo>
                  <a:cubicBezTo>
                    <a:pt x="45818" y="1801246"/>
                    <a:pt x="-167781" y="1136060"/>
                    <a:pt x="141827" y="598820"/>
                  </a:cubicBezTo>
                  <a:cubicBezTo>
                    <a:pt x="421340" y="113800"/>
                    <a:pt x="1042888" y="-115315"/>
                    <a:pt x="1611662" y="57010"/>
                  </a:cubicBezTo>
                  <a:cubicBezTo>
                    <a:pt x="2230234" y="244423"/>
                    <a:pt x="2580611" y="841914"/>
                    <a:pt x="2409363" y="1417313"/>
                  </a:cubicBezTo>
                  <a:cubicBezTo>
                    <a:pt x="2248297" y="1958501"/>
                    <a:pt x="1675381" y="2307734"/>
                    <a:pt x="1067690" y="2235158"/>
                  </a:cubicBezTo>
                  <a:lnTo>
                    <a:pt x="311172" y="2667953"/>
                  </a:lnTo>
                  <a:close/>
                </a:path>
              </a:pathLst>
            </a:cu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610" y="1734231"/>
              <a:ext cx="2486578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5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5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thủy</a:t>
              </a:r>
              <a:endPara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347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78</Words>
  <Application>Microsoft Office PowerPoint</Application>
  <PresentationFormat>Widescreen</PresentationFormat>
  <Paragraphs>18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SimSun</vt:lpstr>
      <vt:lpstr>Alfa Slab One</vt:lpstr>
      <vt:lpstr>Anaheim</vt:lpstr>
      <vt:lpstr>Arial</vt:lpstr>
      <vt:lpstr>Boogaloo</vt:lpstr>
      <vt:lpstr>Calibri</vt:lpstr>
      <vt:lpstr>Catamaran</vt:lpstr>
      <vt:lpstr>Mouse Memoirs</vt:lpstr>
      <vt:lpstr>Roboto Condensed Light</vt:lpstr>
      <vt:lpstr>Times New Roman</vt:lpstr>
      <vt:lpstr>UTM Avo</vt:lpstr>
      <vt:lpstr>Office Theme</vt:lpstr>
      <vt:lpstr>School Bus Drivers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Ziczac</dc:creator>
  <cp:lastModifiedBy>VS9 X64Bit</cp:lastModifiedBy>
  <cp:revision>28</cp:revision>
  <dcterms:created xsi:type="dcterms:W3CDTF">2023-04-10T09:01:57Z</dcterms:created>
  <dcterms:modified xsi:type="dcterms:W3CDTF">2024-04-25T14:18:39Z</dcterms:modified>
</cp:coreProperties>
</file>