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732" r:id="rId3"/>
    <p:sldMasterId id="2147483744" r:id="rId4"/>
    <p:sldMasterId id="2147483756" r:id="rId5"/>
  </p:sldMasterIdLst>
  <p:notesMasterIdLst>
    <p:notesMasterId r:id="rId23"/>
  </p:notesMasterIdLst>
  <p:sldIdLst>
    <p:sldId id="314" r:id="rId6"/>
    <p:sldId id="257" r:id="rId7"/>
    <p:sldId id="298" r:id="rId8"/>
    <p:sldId id="262" r:id="rId9"/>
    <p:sldId id="259" r:id="rId10"/>
    <p:sldId id="283" r:id="rId11"/>
    <p:sldId id="287" r:id="rId12"/>
    <p:sldId id="288" r:id="rId13"/>
    <p:sldId id="261" r:id="rId14"/>
    <p:sldId id="292" r:id="rId15"/>
    <p:sldId id="293" r:id="rId16"/>
    <p:sldId id="299" r:id="rId17"/>
    <p:sldId id="300" r:id="rId18"/>
    <p:sldId id="301" r:id="rId19"/>
    <p:sldId id="302" r:id="rId20"/>
    <p:sldId id="312" r:id="rId21"/>
    <p:sldId id="282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8FC"/>
    <a:srgbClr val="FFFAF7"/>
    <a:srgbClr val="F68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28"/>
  </p:normalViewPr>
  <p:slideViewPr>
    <p:cSldViewPr snapToGrid="0">
      <p:cViewPr varScale="1">
        <p:scale>
          <a:sx n="64" d="100"/>
          <a:sy n="64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5857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A9E1148-A596-468C-A99F-B5413CFC4FB4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7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6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78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8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37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93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08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2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30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7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47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980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47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ô </a:t>
            </a:r>
            <a:r>
              <a:rPr lang="en-US" baseline="0" dirty="0" err="1"/>
              <a:t>tô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cup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Slide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BEBA6-45F6-4847-8C80-4BFD170479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9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92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692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528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047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54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25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33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483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87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5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130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1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52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56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02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69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11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74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5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0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4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1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6CF4-B6E1-4D37-B438-F1AF8F32D0CC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B6E1B-F512-4F57-9957-9FEE1730A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5348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D6309-4FF0-46A4-AA31-482524DB00DA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F010C-8A3F-4921-AE98-288C5F557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22330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AD3C-A59F-4F5D-8C2C-4805A16A2A52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1CD1A-4473-43A5-A00A-BFE749DDE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20311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EB598-6942-4633-9851-160F63164156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6465A-7630-4BD8-996B-445105603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0866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3D4B-FFBE-4A3E-85FD-A6C3E684DB9E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D605A-5071-4602-8819-F6A78DAD5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50622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6B18-C2E7-4CBA-B0B9-5D58486F4EE3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BB26-F30B-4885-990F-4D2403A35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36376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3845-D4FE-4618-ADFE-6DE550CC26B2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95ABF-8235-4731-A9AF-91E36045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6776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A219F-12B4-4711-A4D7-6AD46323DB43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C0016-D49D-41F5-B5B5-BC86E6FF1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1025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CEDD-6B22-410A-A983-25BA25BC8BD8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A8EAC-0721-4686-B547-BA2B0371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7617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7987-4B23-48C9-AC34-4BCF065B5C1F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2ED24-AB54-4A12-9D89-ADCF46CC8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20862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A0D9-F9DD-475F-938D-6A6597BD62CE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0D9E6-AADC-43DB-B70F-99802BBC4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418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5252-9B74-4915-BE89-2E1FF21ECA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206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0ABE-D3E7-4D54-B029-2F3DEC020F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78240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FF42D-763E-4482-909C-3CCE61A068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33634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76E8-A5C7-456A-91F8-06470A131B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48231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FDCC5-7E0E-4F58-BC90-EBF6569C8C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1238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1A85B-4668-4DA0-B45C-DE406925E1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4897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9AC3-022C-4797-B072-D73984CA18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8910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616A0-E63C-42BF-91C7-D77179411D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7854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68D-1ABD-4D69-B02F-8CB448937E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59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3785B-1B51-48A2-8A9D-F492087C9B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3175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4DE4-D310-487E-B45F-AEDDAF7607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1954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26BBB913-3216-4B9F-8C7C-DF9E884E49F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C8A53B09-21D0-46BA-9B13-3A442ED8C8B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089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1546735-1F8E-411A-83A5-103F5636D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28EBF2E-A449-44FD-B681-9E885EE9F70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A21AC4-1631-4691-8A66-DAC4DAF6C311}" type="datetimeFigureOut">
              <a:rPr lang="en-US"/>
              <a:pPr>
                <a:defRPr/>
              </a:pPr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2C335A-6826-4499-B71C-7787D43F0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94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5C6AE9EA-8E5D-4242-B978-9E2080834E4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F767AC-DF9A-4133-8D2D-77A6D19323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12.xml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9.jpeg"/><Relationship Id="rId4" Type="http://schemas.openxmlformats.org/officeDocument/2006/relationships/slide" Target="slide16.xml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3.svg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10" Type="http://schemas.openxmlformats.org/officeDocument/2006/relationships/image" Target="../media/image34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 nen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3" y="43702"/>
            <a:ext cx="12092517" cy="66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 rot="5400000" flipV="1">
            <a:off x="10372817" y="-256016"/>
            <a:ext cx="1428750" cy="1940984"/>
            <a:chOff x="17" y="2256"/>
            <a:chExt cx="1829" cy="2064"/>
          </a:xfrm>
        </p:grpSpPr>
        <p:grpSp>
          <p:nvGrpSpPr>
            <p:cNvPr id="2091" name="Group 4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2099" name="Freeform 5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0" name="Freeform 6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1" name="Freeform 7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2" name="Freeform 8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3" name="Freeform 9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4" name="Freeform 10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5" name="Freeform 11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6" name="Freeform 12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07" name="Freeform 13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108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1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12" name="Freeform 18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3" name="Freeform 19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14" name="Freeform 20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115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6" name="Picture 2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92" name="Group 23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2093" name="Picture 2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4" name="Picture 2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5" name="Picture 2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Picture 2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7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8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52" name="Group 30"/>
          <p:cNvGrpSpPr>
            <a:grpSpLocks/>
          </p:cNvGrpSpPr>
          <p:nvPr/>
        </p:nvGrpSpPr>
        <p:grpSpPr bwMode="auto">
          <a:xfrm flipV="1">
            <a:off x="151977" y="143807"/>
            <a:ext cx="1974851" cy="1485900"/>
            <a:chOff x="17" y="2256"/>
            <a:chExt cx="1829" cy="2064"/>
          </a:xfrm>
        </p:grpSpPr>
        <p:grpSp>
          <p:nvGrpSpPr>
            <p:cNvPr id="2065" name="Group 31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2073" name="Freeform 32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4" name="Freeform 33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5" name="Freeform 34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6" name="Freeform 35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7" name="Freeform 36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8" name="Freeform 37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79" name="Freeform 38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0" name="Freeform 39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1" name="Freeform 40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082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4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5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6" name="Freeform 45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7" name="Freeform 46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088" name="Freeform 47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0947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089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0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6" name="Group 50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2067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9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053" name="Group 57"/>
          <p:cNvGrpSpPr>
            <a:grpSpLocks/>
          </p:cNvGrpSpPr>
          <p:nvPr/>
        </p:nvGrpSpPr>
        <p:grpSpPr bwMode="auto">
          <a:xfrm>
            <a:off x="101600" y="-6350"/>
            <a:ext cx="12090400" cy="6864350"/>
            <a:chOff x="0" y="0"/>
            <a:chExt cx="5760" cy="4320"/>
          </a:xfrm>
        </p:grpSpPr>
        <p:pic>
          <p:nvPicPr>
            <p:cNvPr id="2061" name="Picture 58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59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60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1" descr="BAR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8" descr="21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27" y="5144153"/>
            <a:ext cx="2156884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6" descr="POINSET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977" y="5144153"/>
            <a:ext cx="214418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3" descr="POINSET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700" y="5218835"/>
            <a:ext cx="2000249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WordArt 7" descr="p2_002"/>
          <p:cNvSpPr>
            <a:spLocks noChangeArrowheads="1" noChangeShapeType="1" noTextEdit="1"/>
          </p:cNvSpPr>
          <p:nvPr/>
        </p:nvSpPr>
        <p:spPr bwMode="auto">
          <a:xfrm>
            <a:off x="4102100" y="3009900"/>
            <a:ext cx="3886200" cy="457200"/>
          </a:xfrm>
          <a:prstGeom prst="rect">
            <a:avLst/>
          </a:prstGeom>
        </p:spPr>
        <p:txBody>
          <a:bodyPr wrap="none" lIns="108833" tIns="54418" rIns="108833" bIns="54418" fromWordArt="1">
            <a:prstTxWarp prst="textPlain">
              <a:avLst>
                <a:gd name="adj" fmla="val 49593"/>
              </a:avLst>
            </a:prstTxWarp>
          </a:bodyPr>
          <a:lstStyle/>
          <a:p>
            <a:pPr algn="ctr" defTabSz="609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70" name="Google Shape;84;p1">
            <a:extLst>
              <a:ext uri="{FF2B5EF4-FFF2-40B4-BE49-F238E27FC236}">
                <a16:creationId xmlns:a16="http://schemas.microsoft.com/office/drawing/2014/main" xmlns="" id="{59F8F93F-00AC-04BD-9855-AF46733024C6}"/>
              </a:ext>
            </a:extLst>
          </p:cNvPr>
          <p:cNvSpPr txBox="1"/>
          <p:nvPr/>
        </p:nvSpPr>
        <p:spPr>
          <a:xfrm>
            <a:off x="741112" y="2015576"/>
            <a:ext cx="10710015" cy="71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Môn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: </a:t>
            </a:r>
            <a:r>
              <a:rPr lang="en-US" sz="4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xã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hội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4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Lớp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0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6: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Trái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đất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bầu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trời</a:t>
            </a:r>
            <a:endParaRPr sz="40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1" name="Google Shape;85;p1">
            <a:extLst>
              <a:ext uri="{FF2B5EF4-FFF2-40B4-BE49-F238E27FC236}">
                <a16:creationId xmlns:a16="http://schemas.microsoft.com/office/drawing/2014/main" xmlns="" id="{D79EC8F2-29D1-90A9-1398-4C331C38F054}"/>
              </a:ext>
            </a:extLst>
          </p:cNvPr>
          <p:cNvSpPr txBox="1"/>
          <p:nvPr/>
        </p:nvSpPr>
        <p:spPr>
          <a:xfrm>
            <a:off x="548243" y="2694367"/>
            <a:ext cx="11406937" cy="150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smtClea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21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r>
              <a:rPr lang="en-US" sz="4000" b="1" i="0" u="none" strike="noStrike" cap="none" dirty="0" err="1" smtClea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4000" b="1" i="0" u="none" strike="noStrike" cap="none" dirty="0" smtClea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cách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ứng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phó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giảm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nhẹ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rủi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ro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thiên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tai</a:t>
            </a: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40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1934" y="4287328"/>
            <a:ext cx="3466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7550" y="322834"/>
            <a:ext cx="661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0"/>
            <a:ext cx="5715000" cy="17526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j-lt"/>
                <a:cs typeface="Calibri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Showcard" panose="02040603050506020204" pitchFamily="18" charset="0"/>
                <a:ea typeface="+mj-lt"/>
                <a:cs typeface="Calibri"/>
              </a:rPr>
              <a:t>ĐUA XE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DBC27AF5-3AE2-36DF-7AA0-35FA75E9A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9387282" y="6001857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</a:p>
        </p:txBody>
      </p:sp>
      <p:pic>
        <p:nvPicPr>
          <p:cNvPr id="32" name="Picture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53" y="-16150"/>
            <a:ext cx="1350324" cy="1019464"/>
          </a:xfrm>
          <a:prstGeom prst="rect">
            <a:avLst/>
          </a:prstGeom>
        </p:spPr>
      </p:pic>
      <p:sp>
        <p:nvSpPr>
          <p:cNvPr id="4" name="Sun 3">
            <a:hlinkClick r:id="rId6" action="ppaction://hlinksldjump"/>
          </p:cNvPr>
          <p:cNvSpPr/>
          <p:nvPr/>
        </p:nvSpPr>
        <p:spPr>
          <a:xfrm>
            <a:off x="5448299" y="4711256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9" name="Sun 38">
            <a:hlinkClick r:id="rId7" action="ppaction://hlinksldjump"/>
          </p:cNvPr>
          <p:cNvSpPr/>
          <p:nvPr/>
        </p:nvSpPr>
        <p:spPr>
          <a:xfrm>
            <a:off x="5437261" y="3524185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Sun 43">
            <a:hlinkClick r:id="rId8" action="ppaction://hlinksldjump"/>
          </p:cNvPr>
          <p:cNvSpPr/>
          <p:nvPr/>
        </p:nvSpPr>
        <p:spPr>
          <a:xfrm>
            <a:off x="5433695" y="2339285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Sun 44">
            <a:hlinkClick r:id="rId9" action="ppaction://hlinksldjump"/>
          </p:cNvPr>
          <p:cNvSpPr/>
          <p:nvPr/>
        </p:nvSpPr>
        <p:spPr>
          <a:xfrm>
            <a:off x="5446395" y="1153300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7BC82C58-2AC6-9878-835D-C678AA27BA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830" y="6246"/>
            <a:ext cx="598170" cy="667531"/>
          </a:xfrm>
          <a:prstGeom prst="rect">
            <a:avLst/>
          </a:prstGeom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39" y="5947882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0416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4.16667E-7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175 L 4.16667E-7 -0.345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34537 L 6.25E-7 -0.52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52871 L 4.16667E-7 -0.693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69399 L 4.16667E-7 -0.84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3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37355" y="2013866"/>
            <a:ext cx="69648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bất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chợt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trời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trở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giông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bão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KHÔNG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nên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400" b="1" kern="120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5874495" y="3501041"/>
            <a:ext cx="4920505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5791" y="3883014"/>
              <a:ext cx="213798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Trú dưới tán cây cao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424910" y="3467936"/>
            <a:ext cx="4920505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639468" y="3762230"/>
              <a:ext cx="2387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 nhanh chóng về nhà hoặc tìm nơi trú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424909" y="4786440"/>
            <a:ext cx="4920504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482504" y="4893991"/>
              <a:ext cx="261879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Tránh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phát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sóng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từ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5874495" y="4735751"/>
            <a:ext cx="4920505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12696" y="4972335"/>
              <a:ext cx="19724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Tránh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mũi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nhọn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9753600" y="624840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8DAE27DF-85E2-A742-51C4-A10807C820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88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3300" y="1997719"/>
            <a:ext cx="6212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2: Việc nào sau đây là nên làm trong khi có bão?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939800" y="4721653"/>
            <a:ext cx="510813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73231" y="3789818"/>
              <a:ext cx="279465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Ở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ngôi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cố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đóng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chặt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sổ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5750367" y="3570787"/>
            <a:ext cx="5108132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698510" y="3787614"/>
              <a:ext cx="233661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trữ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thiết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852752" y="3582499"/>
            <a:ext cx="5108132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45749" y="4992250"/>
              <a:ext cx="2283777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Xem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báo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tiết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5750367" y="4721653"/>
            <a:ext cx="5108132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20641" y="4991302"/>
              <a:ext cx="226579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ổn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cuộc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CC993A30-76B2-9EF0-FAD5-9E287F9902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4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0673" y="1998357"/>
            <a:ext cx="5178253" cy="8381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3: Việc nào sau đây là nên làm sau khi có bão?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4917692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67675" y="3742929"/>
              <a:ext cx="2438133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ổn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cuộc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1334344" y="4778500"/>
            <a:ext cx="4917692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54548" y="3755549"/>
              <a:ext cx="299780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Ở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ngôi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cố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đóng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chặt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cửa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sổ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1320326" y="3565237"/>
            <a:ext cx="491769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94060" y="4896241"/>
              <a:ext cx="172819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Phòng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tránh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tốc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mái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nhà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4917692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569852" y="4991302"/>
              <a:ext cx="264304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trữ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thiết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E4FE7607-1C8D-D8C0-3C1A-1DA2DA16D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9532" y="1842592"/>
            <a:ext cx="61805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 4: Khi có lũ lụt, ta nên áp dụng những cách ứng phó, giảm nhẹ rủi ro nào sau đây?</a:t>
            </a:r>
            <a:endParaRPr kumimoji="0" lang="en-US" sz="24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5727701" y="4885513"/>
            <a:ext cx="5334000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5216" y="3755550"/>
              <a:ext cx="212450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trữ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thiết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762001" y="4885513"/>
            <a:ext cx="5334000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54279" y="3775292"/>
              <a:ext cx="172472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Sử dụng nước lụt để nấu ăn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5727701" y="3519656"/>
            <a:ext cx="5334000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591358" y="4966345"/>
              <a:ext cx="256603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Chọn nơi càng thấp càng tốt khi ở ngoài trời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ĐUA TIẾP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BAFE7D5E-D1F2-A719-9169-24B6DE17C3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grpSp>
        <p:nvGrpSpPr>
          <p:cNvPr id="5" name="cau a">
            <a:extLst>
              <a:ext uri="{FF2B5EF4-FFF2-40B4-BE49-F238E27FC236}">
                <a16:creationId xmlns:a16="http://schemas.microsoft.com/office/drawing/2014/main" xmlns="" id="{504A4773-C048-43AA-CE06-76ECB99514C6}"/>
              </a:ext>
            </a:extLst>
          </p:cNvPr>
          <p:cNvGrpSpPr/>
          <p:nvPr/>
        </p:nvGrpSpPr>
        <p:grpSpPr>
          <a:xfrm>
            <a:off x="762001" y="3491481"/>
            <a:ext cx="5334000" cy="1077413"/>
            <a:chOff x="650211" y="3570787"/>
            <a:chExt cx="3616989" cy="1077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D7735BC-327C-E6D1-8ADF-7FD7D2775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2583E79-5AFF-7260-7FB4-BE990A6B72C0}"/>
                </a:ext>
              </a:extLst>
            </p:cNvPr>
            <p:cNvSpPr/>
            <p:nvPr/>
          </p:nvSpPr>
          <p:spPr>
            <a:xfrm>
              <a:off x="1848677" y="3737970"/>
              <a:ext cx="177184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Không chơi ở nơi ngập nước</a:t>
              </a:r>
              <a:endParaRPr kumimoji="0" lang="en-US" sz="20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474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 On">
            <a:hlinkClick r:id="" action="ppaction://media"/>
            <a:extLst>
              <a:ext uri="{FF2B5EF4-FFF2-40B4-BE49-F238E27FC236}">
                <a16:creationId xmlns:a16="http://schemas.microsoft.com/office/drawing/2014/main" xmlns="" id="{D7AB4894-3937-BB14-3988-213FE84DD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2387" y="1784837"/>
            <a:ext cx="9043219" cy="5086811"/>
          </a:xfrm>
          <a:prstGeom prst="rect">
            <a:avLst/>
          </a:prstGeom>
        </p:spPr>
      </p:pic>
      <p:pic>
        <p:nvPicPr>
          <p:cNvPr id="88065" name="Picture 2" descr="http://www.goodlightscraps.com/content/congrats/congrats_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7" y="912861"/>
            <a:ext cx="4831479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5AE777-ED95-DCF1-2AD7-66725B399724}"/>
              </a:ext>
            </a:extLst>
          </p:cNvPr>
          <p:cNvSpPr txBox="1"/>
          <p:nvPr/>
        </p:nvSpPr>
        <p:spPr>
          <a:xfrm>
            <a:off x="6221129" y="162992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131247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D94ED6B6-BA8D-22EC-DE79-4C3A4A77F2F4}"/>
              </a:ext>
            </a:extLst>
          </p:cNvPr>
          <p:cNvSpPr/>
          <p:nvPr/>
        </p:nvSpPr>
        <p:spPr>
          <a:xfrm>
            <a:off x="1212066" y="3546470"/>
            <a:ext cx="3984020" cy="6282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Hoàn thành vở bài tập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  <a:sym typeface="Arial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21ED0C84-74E1-871D-84A4-C86AC7E65C25}"/>
              </a:ext>
            </a:extLst>
          </p:cNvPr>
          <p:cNvSpPr/>
          <p:nvPr/>
        </p:nvSpPr>
        <p:spPr>
          <a:xfrm>
            <a:off x="6923567" y="3596356"/>
            <a:ext cx="3984018" cy="6282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theo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21F7F14-2ED1-3508-94AF-D5CEC67928DC}"/>
              </a:ext>
            </a:extLst>
          </p:cNvPr>
          <p:cNvSpPr/>
          <p:nvPr/>
        </p:nvSpPr>
        <p:spPr>
          <a:xfrm>
            <a:off x="3617277" y="1330960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Hướng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27">
            <a:extLst>
              <a:ext uri="{FF2B5EF4-FFF2-40B4-BE49-F238E27FC236}">
                <a16:creationId xmlns:a16="http://schemas.microsoft.com/office/drawing/2014/main" xmlns="" id="{4F2737EB-771E-3C99-1F5A-5DF3ED8F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3221" y="5714177"/>
            <a:ext cx="1895935" cy="628257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xmlns="" id="{9E3A8BED-2A66-D358-3A2C-4CE58EF81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414097" y="1746260"/>
            <a:ext cx="1637229" cy="91089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C8C402D2-B8B8-BF18-3DF5-DFB697DB6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10974" y="2657156"/>
            <a:ext cx="1186203" cy="1186203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20AFF12F-2B6A-E8A1-7483-A6A0D0676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27697" y="2657156"/>
            <a:ext cx="1253329" cy="1253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</a:rPr>
              <a:t>Ong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</a:rPr>
              <a:t>non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7" y="2096584"/>
            <a:ext cx="1207155" cy="120715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2319852" y="2490132"/>
            <a:ext cx="6356788" cy="5227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 biết cách bảo vệ cơ quan vận động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78" y="4383186"/>
            <a:ext cx="1207155" cy="120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68573" y="511520"/>
            <a:ext cx="724154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lang="vi-VN" sz="2800" b="1" kern="120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 sao chúng ta phải thường xuyên theo dõi dự báo thời tiết?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" y="1282977"/>
            <a:ext cx="1201814" cy="120715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364687" y="4436447"/>
            <a:ext cx="6356787" cy="1014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;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rủi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ro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7" y="3239885"/>
            <a:ext cx="1207155" cy="120715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364686" y="3626868"/>
            <a:ext cx="6356788" cy="4209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vẹo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77" y="5471907"/>
            <a:ext cx="1207155" cy="120715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2364686" y="5777674"/>
            <a:ext cx="5684342" cy="5013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sỏi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7C18C967-9301-A783-A98F-2EF880BD03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83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1AF2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0C0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0C0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0C0C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  <p:bldP spid="19" grpId="0" animBg="1"/>
      <p:bldP spid="2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0F5F479-1B5E-FBBB-6EF3-5DD00A8E0A88}"/>
              </a:ext>
            </a:extLst>
          </p:cNvPr>
          <p:cNvGrpSpPr/>
          <p:nvPr/>
        </p:nvGrpSpPr>
        <p:grpSpPr>
          <a:xfrm>
            <a:off x="214313" y="911980"/>
            <a:ext cx="9701211" cy="5542577"/>
            <a:chOff x="0" y="0"/>
            <a:chExt cx="1708150" cy="1714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E5677D30-612B-3CA6-D40F-2908A6AF636C}"/>
                </a:ext>
              </a:extLst>
            </p:cNvPr>
            <p:cNvSpPr/>
            <p:nvPr/>
          </p:nvSpPr>
          <p:spPr>
            <a:xfrm>
              <a:off x="-3810" y="1270"/>
              <a:ext cx="1713230" cy="1713230"/>
            </a:xfrm>
            <a:custGeom>
              <a:avLst/>
              <a:gdLst/>
              <a:ahLst/>
              <a:cxnLst/>
              <a:rect l="l" t="t" r="r" b="b"/>
              <a:pathLst>
                <a:path w="1713230" h="1713230">
                  <a:moveTo>
                    <a:pt x="1709420" y="1460500"/>
                  </a:moveTo>
                  <a:cubicBezTo>
                    <a:pt x="1709420" y="1385570"/>
                    <a:pt x="1713230" y="1309370"/>
                    <a:pt x="1706880" y="1234440"/>
                  </a:cubicBezTo>
                  <a:cubicBezTo>
                    <a:pt x="1699260" y="1184910"/>
                    <a:pt x="1687830" y="208280"/>
                    <a:pt x="1687830" y="158750"/>
                  </a:cubicBezTo>
                  <a:cubicBezTo>
                    <a:pt x="1685290" y="124460"/>
                    <a:pt x="1684020" y="88900"/>
                    <a:pt x="1681480" y="54610"/>
                  </a:cubicBezTo>
                  <a:cubicBezTo>
                    <a:pt x="1681480" y="44450"/>
                    <a:pt x="1680210" y="34290"/>
                    <a:pt x="1678940" y="21590"/>
                  </a:cubicBezTo>
                  <a:cubicBezTo>
                    <a:pt x="1668780" y="19050"/>
                    <a:pt x="1659890" y="17780"/>
                    <a:pt x="1649730" y="16510"/>
                  </a:cubicBezTo>
                  <a:cubicBezTo>
                    <a:pt x="1642110" y="15240"/>
                    <a:pt x="1634490" y="16510"/>
                    <a:pt x="1628140" y="16510"/>
                  </a:cubicBezTo>
                  <a:cubicBezTo>
                    <a:pt x="1596390" y="13970"/>
                    <a:pt x="1564640" y="8890"/>
                    <a:pt x="1532890" y="7620"/>
                  </a:cubicBezTo>
                  <a:cubicBezTo>
                    <a:pt x="1473200" y="5080"/>
                    <a:pt x="1412240" y="3810"/>
                    <a:pt x="1352550" y="2540"/>
                  </a:cubicBezTo>
                  <a:cubicBezTo>
                    <a:pt x="1330960" y="2540"/>
                    <a:pt x="1308100" y="0"/>
                    <a:pt x="1286510" y="0"/>
                  </a:cubicBezTo>
                  <a:cubicBezTo>
                    <a:pt x="1234440" y="0"/>
                    <a:pt x="1183640" y="1270"/>
                    <a:pt x="1131570" y="1270"/>
                  </a:cubicBezTo>
                  <a:cubicBezTo>
                    <a:pt x="1101090" y="1270"/>
                    <a:pt x="1070610" y="3810"/>
                    <a:pt x="1038860" y="3810"/>
                  </a:cubicBezTo>
                  <a:cubicBezTo>
                    <a:pt x="1007110" y="5080"/>
                    <a:pt x="431800" y="7620"/>
                    <a:pt x="400050" y="7620"/>
                  </a:cubicBezTo>
                  <a:cubicBezTo>
                    <a:pt x="374650" y="7620"/>
                    <a:pt x="349250" y="6350"/>
                    <a:pt x="323850" y="7620"/>
                  </a:cubicBezTo>
                  <a:cubicBezTo>
                    <a:pt x="300990" y="8890"/>
                    <a:pt x="276860" y="11430"/>
                    <a:pt x="254000" y="12700"/>
                  </a:cubicBezTo>
                  <a:cubicBezTo>
                    <a:pt x="229870" y="15240"/>
                    <a:pt x="205740" y="16510"/>
                    <a:pt x="182880" y="19050"/>
                  </a:cubicBezTo>
                  <a:cubicBezTo>
                    <a:pt x="148590" y="21590"/>
                    <a:pt x="113030" y="24130"/>
                    <a:pt x="78740" y="27940"/>
                  </a:cubicBezTo>
                  <a:cubicBezTo>
                    <a:pt x="58420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120"/>
                    <a:pt x="10160" y="100330"/>
                    <a:pt x="8890" y="128270"/>
                  </a:cubicBezTo>
                  <a:cubicBezTo>
                    <a:pt x="7620" y="144780"/>
                    <a:pt x="8890" y="162560"/>
                    <a:pt x="7620" y="179070"/>
                  </a:cubicBezTo>
                  <a:cubicBezTo>
                    <a:pt x="0" y="262890"/>
                    <a:pt x="5080" y="1300480"/>
                    <a:pt x="7620" y="1385570"/>
                  </a:cubicBezTo>
                  <a:cubicBezTo>
                    <a:pt x="6350" y="1452880"/>
                    <a:pt x="11430" y="1518920"/>
                    <a:pt x="11430" y="1586230"/>
                  </a:cubicBezTo>
                  <a:cubicBezTo>
                    <a:pt x="11430" y="1617980"/>
                    <a:pt x="15240" y="1651000"/>
                    <a:pt x="7620" y="1682750"/>
                  </a:cubicBezTo>
                  <a:cubicBezTo>
                    <a:pt x="5080" y="1691640"/>
                    <a:pt x="10160" y="1697990"/>
                    <a:pt x="19050" y="1699260"/>
                  </a:cubicBezTo>
                  <a:cubicBezTo>
                    <a:pt x="29210" y="1700530"/>
                    <a:pt x="38100" y="1700530"/>
                    <a:pt x="48260" y="1700530"/>
                  </a:cubicBezTo>
                  <a:cubicBezTo>
                    <a:pt x="88900" y="1701800"/>
                    <a:pt x="129540" y="1701800"/>
                    <a:pt x="171450" y="1703070"/>
                  </a:cubicBezTo>
                  <a:cubicBezTo>
                    <a:pt x="194310" y="1704340"/>
                    <a:pt x="217170" y="1705610"/>
                    <a:pt x="238760" y="1706880"/>
                  </a:cubicBezTo>
                  <a:cubicBezTo>
                    <a:pt x="276860" y="1708150"/>
                    <a:pt x="313690" y="1708150"/>
                    <a:pt x="351790" y="1709420"/>
                  </a:cubicBezTo>
                  <a:cubicBezTo>
                    <a:pt x="367030" y="1709420"/>
                    <a:pt x="381000" y="1709420"/>
                    <a:pt x="396240" y="1708150"/>
                  </a:cubicBezTo>
                  <a:cubicBezTo>
                    <a:pt x="402590" y="1708150"/>
                    <a:pt x="410210" y="1706880"/>
                    <a:pt x="416560" y="1706880"/>
                  </a:cubicBezTo>
                  <a:cubicBezTo>
                    <a:pt x="441960" y="1708150"/>
                    <a:pt x="949960" y="1699260"/>
                    <a:pt x="975360" y="1700530"/>
                  </a:cubicBezTo>
                  <a:cubicBezTo>
                    <a:pt x="1010920" y="1701800"/>
                    <a:pt x="1108710" y="1701800"/>
                    <a:pt x="1144270" y="1701800"/>
                  </a:cubicBezTo>
                  <a:cubicBezTo>
                    <a:pt x="1158240" y="1701800"/>
                    <a:pt x="1170940" y="1700530"/>
                    <a:pt x="1184910" y="1700530"/>
                  </a:cubicBezTo>
                  <a:cubicBezTo>
                    <a:pt x="1207770" y="1701800"/>
                    <a:pt x="1230630" y="1703070"/>
                    <a:pt x="1253490" y="1704340"/>
                  </a:cubicBezTo>
                  <a:cubicBezTo>
                    <a:pt x="1303020" y="1706880"/>
                    <a:pt x="1351280" y="1704340"/>
                    <a:pt x="1400810" y="1708150"/>
                  </a:cubicBezTo>
                  <a:cubicBezTo>
                    <a:pt x="1483360" y="1713230"/>
                    <a:pt x="1567180" y="1706880"/>
                    <a:pt x="1649730" y="1711960"/>
                  </a:cubicBezTo>
                  <a:cubicBezTo>
                    <a:pt x="1670050" y="1713230"/>
                    <a:pt x="1690370" y="1711960"/>
                    <a:pt x="1713230" y="1711960"/>
                  </a:cubicBezTo>
                  <a:cubicBezTo>
                    <a:pt x="1713230" y="1687830"/>
                    <a:pt x="1713230" y="1675130"/>
                    <a:pt x="1713230" y="1652270"/>
                  </a:cubicBezTo>
                  <a:cubicBezTo>
                    <a:pt x="1711960" y="1587500"/>
                    <a:pt x="1709420" y="1526540"/>
                    <a:pt x="1709420" y="1460500"/>
                  </a:cubicBezTo>
                  <a:close/>
                </a:path>
              </a:pathLst>
            </a:custGeom>
            <a:solidFill>
              <a:srgbClr val="FEEFD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52B15C9-FBB9-F7F3-3870-7AB3393B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023832" y="-302288"/>
            <a:ext cx="2140217" cy="21718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C32079-6FE3-CD1A-1181-DE01E28E2EBC}"/>
              </a:ext>
            </a:extLst>
          </p:cNvPr>
          <p:cNvSpPr/>
          <p:nvPr/>
        </p:nvSpPr>
        <p:spPr>
          <a:xfrm>
            <a:off x="651807" y="290636"/>
            <a:ext cx="11378267" cy="531182"/>
          </a:xfrm>
          <a:prstGeom prst="rect">
            <a:avLst/>
          </a:prstGeom>
          <a:noFill/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Một số việc làm của em để phòng tranh rủi ro thiên tai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9A9241-B3B8-7252-1F90-714629001C48}"/>
              </a:ext>
            </a:extLst>
          </p:cNvPr>
          <p:cNvSpPr txBox="1"/>
          <p:nvPr/>
        </p:nvSpPr>
        <p:spPr>
          <a:xfrm>
            <a:off x="328614" y="992968"/>
            <a:ext cx="89404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  <a:buFontTx/>
              <a:buNone/>
            </a:pPr>
            <a:r>
              <a:rPr lang="nl-NL" sz="2800" kern="12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hiện tượng thiên tai nào thường xảy ra ở địa phương em? Em và gia đình đã làm gì để phòng tránh rủi ro thiên tai đó?</a:t>
            </a:r>
            <a:endParaRPr lang="en-US" sz="2800" kern="1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AE2BB54-DFCC-0153-EF63-0374DE5E3657}"/>
              </a:ext>
            </a:extLst>
          </p:cNvPr>
          <p:cNvSpPr/>
          <p:nvPr/>
        </p:nvSpPr>
        <p:spPr>
          <a:xfrm>
            <a:off x="1164789" y="4167912"/>
            <a:ext cx="1728963" cy="163156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A5D54E-8A97-E017-6BD6-092F97A6F65A}"/>
              </a:ext>
            </a:extLst>
          </p:cNvPr>
          <p:cNvSpPr/>
          <p:nvPr/>
        </p:nvSpPr>
        <p:spPr>
          <a:xfrm>
            <a:off x="4029491" y="4259061"/>
            <a:ext cx="1728963" cy="163156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34152DC-F134-94BC-E183-9A11FF067887}"/>
              </a:ext>
            </a:extLst>
          </p:cNvPr>
          <p:cNvSpPr/>
          <p:nvPr/>
        </p:nvSpPr>
        <p:spPr>
          <a:xfrm>
            <a:off x="6943841" y="4273192"/>
            <a:ext cx="1728963" cy="1631566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8866F2-30AA-9DBB-F861-5E49E0D7CBAD}"/>
              </a:ext>
            </a:extLst>
          </p:cNvPr>
          <p:cNvSpPr/>
          <p:nvPr/>
        </p:nvSpPr>
        <p:spPr>
          <a:xfrm>
            <a:off x="1402879" y="6114568"/>
            <a:ext cx="1252782" cy="447422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Lũ lụt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D93459-8DC7-FF69-B24F-230700E59CAB}"/>
              </a:ext>
            </a:extLst>
          </p:cNvPr>
          <p:cNvSpPr/>
          <p:nvPr/>
        </p:nvSpPr>
        <p:spPr>
          <a:xfrm>
            <a:off x="4157803" y="6061906"/>
            <a:ext cx="1472338" cy="447422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1EE7E52-B71B-20B8-1786-2DF1C6C56AEC}"/>
              </a:ext>
            </a:extLst>
          </p:cNvPr>
          <p:cNvSpPr/>
          <p:nvPr/>
        </p:nvSpPr>
        <p:spPr>
          <a:xfrm>
            <a:off x="7218118" y="6095745"/>
            <a:ext cx="1252782" cy="447422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F3AD78-4F3B-0E73-8B34-460B24E1C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847" y="3855844"/>
            <a:ext cx="8477599" cy="2897718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9A8A760A-020B-9DCB-D211-3DD56564A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5520" y="5269567"/>
            <a:ext cx="1212577" cy="16031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7EA2ED-B2B3-4379-D518-DD3BB917BD70}"/>
              </a:ext>
            </a:extLst>
          </p:cNvPr>
          <p:cNvSpPr txBox="1"/>
          <p:nvPr/>
        </p:nvSpPr>
        <p:spPr>
          <a:xfrm>
            <a:off x="726352" y="3984299"/>
            <a:ext cx="90462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vi-VN" sz="36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Sử dụng nước tiết kiệm, bảo vệ cây xanh, xây dựng nhà cửa chắc chắn, thường xuyên cắt tỉa cây cối quanh nhà.</a:t>
            </a:r>
          </a:p>
        </p:txBody>
      </p:sp>
      <p:grpSp>
        <p:nvGrpSpPr>
          <p:cNvPr id="18" name="Google Shape;1562;p49">
            <a:extLst>
              <a:ext uri="{FF2B5EF4-FFF2-40B4-BE49-F238E27FC236}">
                <a16:creationId xmlns:a16="http://schemas.microsoft.com/office/drawing/2014/main" xmlns="" id="{1C2CDC34-EDF8-F467-56EC-8CABEE9A3216}"/>
              </a:ext>
            </a:extLst>
          </p:cNvPr>
          <p:cNvGrpSpPr/>
          <p:nvPr/>
        </p:nvGrpSpPr>
        <p:grpSpPr>
          <a:xfrm>
            <a:off x="5642990" y="2466321"/>
            <a:ext cx="1369370" cy="1397590"/>
            <a:chOff x="2839479" y="401407"/>
            <a:chExt cx="3465036" cy="4340680"/>
          </a:xfrm>
        </p:grpSpPr>
        <p:sp>
          <p:nvSpPr>
            <p:cNvPr id="19" name="Google Shape;1563;p49">
              <a:extLst>
                <a:ext uri="{FF2B5EF4-FFF2-40B4-BE49-F238E27FC236}">
                  <a16:creationId xmlns:a16="http://schemas.microsoft.com/office/drawing/2014/main" xmlns="" id="{B250F7C1-841E-6968-14FB-4C5966FF222E}"/>
                </a:ext>
              </a:extLst>
            </p:cNvPr>
            <p:cNvSpPr/>
            <p:nvPr/>
          </p:nvSpPr>
          <p:spPr>
            <a:xfrm>
              <a:off x="2984982" y="2802143"/>
              <a:ext cx="3319533" cy="1939945"/>
            </a:xfrm>
            <a:custGeom>
              <a:avLst/>
              <a:gdLst/>
              <a:ahLst/>
              <a:cxnLst/>
              <a:rect l="l" t="t" r="r" b="b"/>
              <a:pathLst>
                <a:path w="29864" h="17453" extrusionOk="0">
                  <a:moveTo>
                    <a:pt x="16343" y="1"/>
                  </a:moveTo>
                  <a:cubicBezTo>
                    <a:pt x="16290" y="1"/>
                    <a:pt x="16236" y="11"/>
                    <a:pt x="16185" y="30"/>
                  </a:cubicBezTo>
                  <a:lnTo>
                    <a:pt x="373" y="6104"/>
                  </a:lnTo>
                  <a:cubicBezTo>
                    <a:pt x="70" y="6221"/>
                    <a:pt x="0" y="6620"/>
                    <a:pt x="249" y="6830"/>
                  </a:cubicBezTo>
                  <a:lnTo>
                    <a:pt x="12181" y="17018"/>
                  </a:lnTo>
                  <a:cubicBezTo>
                    <a:pt x="12181" y="17018"/>
                    <a:pt x="12181" y="17021"/>
                    <a:pt x="12184" y="17021"/>
                  </a:cubicBezTo>
                  <a:lnTo>
                    <a:pt x="12401" y="17207"/>
                  </a:lnTo>
                  <a:cubicBezTo>
                    <a:pt x="12404" y="17207"/>
                    <a:pt x="12404" y="17210"/>
                    <a:pt x="12404" y="17210"/>
                  </a:cubicBezTo>
                  <a:cubicBezTo>
                    <a:pt x="12580" y="17325"/>
                    <a:pt x="12860" y="17452"/>
                    <a:pt x="13247" y="17452"/>
                  </a:cubicBezTo>
                  <a:cubicBezTo>
                    <a:pt x="13330" y="17452"/>
                    <a:pt x="13417" y="17446"/>
                    <a:pt x="13509" y="17434"/>
                  </a:cubicBezTo>
                  <a:cubicBezTo>
                    <a:pt x="13722" y="17403"/>
                    <a:pt x="13965" y="17340"/>
                    <a:pt x="14235" y="17220"/>
                  </a:cubicBezTo>
                  <a:cubicBezTo>
                    <a:pt x="14272" y="17200"/>
                    <a:pt x="14311" y="17184"/>
                    <a:pt x="14351" y="17164"/>
                  </a:cubicBezTo>
                  <a:lnTo>
                    <a:pt x="29554" y="9222"/>
                  </a:lnTo>
                  <a:cubicBezTo>
                    <a:pt x="29847" y="9073"/>
                    <a:pt x="29863" y="8660"/>
                    <a:pt x="29588" y="8484"/>
                  </a:cubicBezTo>
                  <a:lnTo>
                    <a:pt x="16574" y="70"/>
                  </a:lnTo>
                  <a:cubicBezTo>
                    <a:pt x="16504" y="24"/>
                    <a:pt x="16424" y="1"/>
                    <a:pt x="16343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Google Shape;1564;p49">
              <a:extLst>
                <a:ext uri="{FF2B5EF4-FFF2-40B4-BE49-F238E27FC236}">
                  <a16:creationId xmlns:a16="http://schemas.microsoft.com/office/drawing/2014/main" xmlns="" id="{947BDD71-B761-2A50-AF87-9C7D61368797}"/>
                </a:ext>
              </a:extLst>
            </p:cNvPr>
            <p:cNvSpPr/>
            <p:nvPr/>
          </p:nvSpPr>
          <p:spPr>
            <a:xfrm>
              <a:off x="4172462" y="3419945"/>
              <a:ext cx="2075486" cy="1303041"/>
            </a:xfrm>
            <a:custGeom>
              <a:avLst/>
              <a:gdLst/>
              <a:ahLst/>
              <a:cxnLst/>
              <a:rect l="l" t="t" r="r" b="b"/>
              <a:pathLst>
                <a:path w="18672" h="11723" extrusionOk="0">
                  <a:moveTo>
                    <a:pt x="15879" y="0"/>
                  </a:moveTo>
                  <a:lnTo>
                    <a:pt x="15453" y="180"/>
                  </a:lnTo>
                  <a:lnTo>
                    <a:pt x="10487" y="2271"/>
                  </a:lnTo>
                  <a:lnTo>
                    <a:pt x="1624" y="6137"/>
                  </a:lnTo>
                  <a:lnTo>
                    <a:pt x="696" y="6660"/>
                  </a:lnTo>
                  <a:lnTo>
                    <a:pt x="257" y="8082"/>
                  </a:lnTo>
                  <a:lnTo>
                    <a:pt x="0" y="8910"/>
                  </a:lnTo>
                  <a:lnTo>
                    <a:pt x="330" y="9329"/>
                  </a:lnTo>
                  <a:lnTo>
                    <a:pt x="2234" y="11722"/>
                  </a:lnTo>
                  <a:cubicBezTo>
                    <a:pt x="2234" y="11722"/>
                    <a:pt x="2736" y="11456"/>
                    <a:pt x="3565" y="11020"/>
                  </a:cubicBezTo>
                  <a:cubicBezTo>
                    <a:pt x="3664" y="10967"/>
                    <a:pt x="3771" y="10910"/>
                    <a:pt x="3881" y="10853"/>
                  </a:cubicBezTo>
                  <a:cubicBezTo>
                    <a:pt x="7745" y="8810"/>
                    <a:pt x="17197" y="3824"/>
                    <a:pt x="18672" y="3156"/>
                  </a:cubicBezTo>
                  <a:cubicBezTo>
                    <a:pt x="18332" y="2786"/>
                    <a:pt x="18152" y="2357"/>
                    <a:pt x="18066" y="1937"/>
                  </a:cubicBezTo>
                  <a:cubicBezTo>
                    <a:pt x="18066" y="1931"/>
                    <a:pt x="18066" y="1924"/>
                    <a:pt x="18062" y="1921"/>
                  </a:cubicBezTo>
                  <a:cubicBezTo>
                    <a:pt x="17876" y="993"/>
                    <a:pt x="18139" y="123"/>
                    <a:pt x="18139" y="123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Google Shape;1565;p49">
              <a:extLst>
                <a:ext uri="{FF2B5EF4-FFF2-40B4-BE49-F238E27FC236}">
                  <a16:creationId xmlns:a16="http://schemas.microsoft.com/office/drawing/2014/main" xmlns="" id="{47DBC2C9-9BDA-ED03-6A2A-583331FECA48}"/>
                </a:ext>
              </a:extLst>
            </p:cNvPr>
            <p:cNvSpPr/>
            <p:nvPr/>
          </p:nvSpPr>
          <p:spPr>
            <a:xfrm>
              <a:off x="4597968" y="4629316"/>
              <a:ext cx="111" cy="1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Google Shape;1566;p49">
              <a:extLst>
                <a:ext uri="{FF2B5EF4-FFF2-40B4-BE49-F238E27FC236}">
                  <a16:creationId xmlns:a16="http://schemas.microsoft.com/office/drawing/2014/main" xmlns="" id="{ACE4163C-CA55-422F-94C3-CC5DBF310CC0}"/>
                </a:ext>
              </a:extLst>
            </p:cNvPr>
            <p:cNvSpPr/>
            <p:nvPr/>
          </p:nvSpPr>
          <p:spPr>
            <a:xfrm>
              <a:off x="4581628" y="4496485"/>
              <a:ext cx="16451" cy="132938"/>
            </a:xfrm>
            <a:custGeom>
              <a:avLst/>
              <a:gdLst/>
              <a:ahLst/>
              <a:cxnLst/>
              <a:rect l="l" t="t" r="r" b="b"/>
              <a:pathLst>
                <a:path w="148" h="1196" extrusionOk="0">
                  <a:moveTo>
                    <a:pt x="43" y="0"/>
                  </a:moveTo>
                  <a:lnTo>
                    <a:pt x="0" y="24"/>
                  </a:lnTo>
                  <a:lnTo>
                    <a:pt x="147" y="1195"/>
                  </a:lnTo>
                  <a:lnTo>
                    <a:pt x="80" y="433"/>
                  </a:lnTo>
                  <a:cubicBezTo>
                    <a:pt x="70" y="437"/>
                    <a:pt x="63" y="440"/>
                    <a:pt x="54" y="446"/>
                  </a:cubicBezTo>
                  <a:cubicBezTo>
                    <a:pt x="63" y="440"/>
                    <a:pt x="70" y="433"/>
                    <a:pt x="80" y="429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Google Shape;1567;p49">
              <a:extLst>
                <a:ext uri="{FF2B5EF4-FFF2-40B4-BE49-F238E27FC236}">
                  <a16:creationId xmlns:a16="http://schemas.microsoft.com/office/drawing/2014/main" xmlns="" id="{4A4C9F8E-16F0-5448-4104-49510BD6CF6D}"/>
                </a:ext>
              </a:extLst>
            </p:cNvPr>
            <p:cNvSpPr/>
            <p:nvPr/>
          </p:nvSpPr>
          <p:spPr>
            <a:xfrm>
              <a:off x="4551616" y="4629316"/>
              <a:ext cx="46463" cy="25899"/>
            </a:xfrm>
            <a:custGeom>
              <a:avLst/>
              <a:gdLst/>
              <a:ahLst/>
              <a:cxnLst/>
              <a:rect l="l" t="t" r="r" b="b"/>
              <a:pathLst>
                <a:path w="418" h="23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277" y="77"/>
                    <a:pt x="134" y="150"/>
                    <a:pt x="1" y="220"/>
                  </a:cubicBezTo>
                  <a:lnTo>
                    <a:pt x="1" y="23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Google Shape;1568;p49">
              <a:extLst>
                <a:ext uri="{FF2B5EF4-FFF2-40B4-BE49-F238E27FC236}">
                  <a16:creationId xmlns:a16="http://schemas.microsoft.com/office/drawing/2014/main" xmlns="" id="{DDB327A6-D235-2065-BDEE-05B0393F7C5A}"/>
                </a:ext>
              </a:extLst>
            </p:cNvPr>
            <p:cNvSpPr/>
            <p:nvPr/>
          </p:nvSpPr>
          <p:spPr>
            <a:xfrm>
              <a:off x="4420674" y="4653770"/>
              <a:ext cx="131052" cy="69248"/>
            </a:xfrm>
            <a:custGeom>
              <a:avLst/>
              <a:gdLst/>
              <a:ahLst/>
              <a:cxnLst/>
              <a:rect l="l" t="t" r="r" b="b"/>
              <a:pathLst>
                <a:path w="1179" h="623" extrusionOk="0">
                  <a:moveTo>
                    <a:pt x="1179" y="0"/>
                  </a:moveTo>
                  <a:cubicBezTo>
                    <a:pt x="552" y="332"/>
                    <a:pt x="139" y="551"/>
                    <a:pt x="30" y="608"/>
                  </a:cubicBezTo>
                  <a:lnTo>
                    <a:pt x="30" y="608"/>
                  </a:lnTo>
                  <a:cubicBezTo>
                    <a:pt x="149" y="546"/>
                    <a:pt x="617" y="298"/>
                    <a:pt x="1179" y="0"/>
                  </a:cubicBezTo>
                  <a:close/>
                  <a:moveTo>
                    <a:pt x="30" y="608"/>
                  </a:moveTo>
                  <a:cubicBezTo>
                    <a:pt x="12" y="617"/>
                    <a:pt x="2" y="622"/>
                    <a:pt x="1" y="622"/>
                  </a:cubicBezTo>
                  <a:cubicBezTo>
                    <a:pt x="2" y="622"/>
                    <a:pt x="12" y="617"/>
                    <a:pt x="30" y="608"/>
                  </a:cubicBezTo>
                  <a:close/>
                </a:path>
              </a:pathLst>
            </a:custGeom>
            <a:solidFill>
              <a:srgbClr val="D25D7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Google Shape;1569;p49">
              <a:extLst>
                <a:ext uri="{FF2B5EF4-FFF2-40B4-BE49-F238E27FC236}">
                  <a16:creationId xmlns:a16="http://schemas.microsoft.com/office/drawing/2014/main" xmlns="" id="{E85800C0-B6F3-8A6C-FA3F-FDC84E900EB7}"/>
                </a:ext>
              </a:extLst>
            </p:cNvPr>
            <p:cNvSpPr/>
            <p:nvPr/>
          </p:nvSpPr>
          <p:spPr>
            <a:xfrm>
              <a:off x="4172462" y="3526876"/>
              <a:ext cx="2008237" cy="1196112"/>
            </a:xfrm>
            <a:custGeom>
              <a:avLst/>
              <a:gdLst/>
              <a:ahLst/>
              <a:cxnLst/>
              <a:rect l="l" t="t" r="r" b="b"/>
              <a:pathLst>
                <a:path w="18067" h="10761" extrusionOk="0">
                  <a:moveTo>
                    <a:pt x="18002" y="0"/>
                  </a:moveTo>
                  <a:lnTo>
                    <a:pt x="3575" y="7069"/>
                  </a:lnTo>
                  <a:lnTo>
                    <a:pt x="3724" y="8723"/>
                  </a:lnTo>
                  <a:lnTo>
                    <a:pt x="17753" y="1145"/>
                  </a:lnTo>
                  <a:lnTo>
                    <a:pt x="18066" y="975"/>
                  </a:lnTo>
                  <a:cubicBezTo>
                    <a:pt x="18066" y="969"/>
                    <a:pt x="18066" y="962"/>
                    <a:pt x="18062" y="959"/>
                  </a:cubicBezTo>
                  <a:cubicBezTo>
                    <a:pt x="18013" y="713"/>
                    <a:pt x="17996" y="473"/>
                    <a:pt x="17996" y="250"/>
                  </a:cubicBezTo>
                  <a:cubicBezTo>
                    <a:pt x="17996" y="163"/>
                    <a:pt x="17999" y="80"/>
                    <a:pt x="18002" y="0"/>
                  </a:cubicBezTo>
                  <a:close/>
                  <a:moveTo>
                    <a:pt x="523" y="6261"/>
                  </a:moveTo>
                  <a:lnTo>
                    <a:pt x="257" y="7120"/>
                  </a:lnTo>
                  <a:lnTo>
                    <a:pt x="0" y="7948"/>
                  </a:lnTo>
                  <a:lnTo>
                    <a:pt x="330" y="8367"/>
                  </a:lnTo>
                  <a:lnTo>
                    <a:pt x="2234" y="10760"/>
                  </a:lnTo>
                  <a:cubicBezTo>
                    <a:pt x="2243" y="10757"/>
                    <a:pt x="2683" y="10524"/>
                    <a:pt x="3412" y="10138"/>
                  </a:cubicBezTo>
                  <a:lnTo>
                    <a:pt x="3232" y="7239"/>
                  </a:lnTo>
                  <a:lnTo>
                    <a:pt x="3049" y="7329"/>
                  </a:lnTo>
                  <a:lnTo>
                    <a:pt x="2240" y="7725"/>
                  </a:lnTo>
                  <a:lnTo>
                    <a:pt x="523" y="6261"/>
                  </a:lnTo>
                  <a:close/>
                </a:path>
              </a:pathLst>
            </a:custGeom>
            <a:solidFill>
              <a:srgbClr val="E0EAE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Google Shape;1570;p49">
              <a:extLst>
                <a:ext uri="{FF2B5EF4-FFF2-40B4-BE49-F238E27FC236}">
                  <a16:creationId xmlns:a16="http://schemas.microsoft.com/office/drawing/2014/main" xmlns="" id="{B6DAA1B6-A840-78EC-3892-2F30D3F2C6F9}"/>
                </a:ext>
              </a:extLst>
            </p:cNvPr>
            <p:cNvSpPr/>
            <p:nvPr/>
          </p:nvSpPr>
          <p:spPr>
            <a:xfrm>
              <a:off x="4551616" y="4629316"/>
              <a:ext cx="46463" cy="24565"/>
            </a:xfrm>
            <a:custGeom>
              <a:avLst/>
              <a:gdLst/>
              <a:ahLst/>
              <a:cxnLst/>
              <a:rect l="l" t="t" r="r" b="b"/>
              <a:pathLst>
                <a:path w="418" h="221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27" y="47"/>
                    <a:pt x="238" y="93"/>
                    <a:pt x="154" y="140"/>
                  </a:cubicBezTo>
                  <a:lnTo>
                    <a:pt x="154" y="140"/>
                  </a:lnTo>
                  <a:cubicBezTo>
                    <a:pt x="241" y="95"/>
                    <a:pt x="330" y="48"/>
                    <a:pt x="417" y="0"/>
                  </a:cubicBezTo>
                  <a:close/>
                  <a:moveTo>
                    <a:pt x="154" y="140"/>
                  </a:moveTo>
                  <a:cubicBezTo>
                    <a:pt x="154" y="140"/>
                    <a:pt x="153" y="140"/>
                    <a:pt x="152" y="141"/>
                  </a:cubicBezTo>
                  <a:lnTo>
                    <a:pt x="152" y="141"/>
                  </a:lnTo>
                  <a:cubicBezTo>
                    <a:pt x="153" y="141"/>
                    <a:pt x="153" y="140"/>
                    <a:pt x="154" y="140"/>
                  </a:cubicBezTo>
                  <a:cubicBezTo>
                    <a:pt x="154" y="140"/>
                    <a:pt x="154" y="140"/>
                    <a:pt x="154" y="140"/>
                  </a:cubicBezTo>
                  <a:close/>
                  <a:moveTo>
                    <a:pt x="152" y="141"/>
                  </a:moveTo>
                  <a:cubicBezTo>
                    <a:pt x="100" y="167"/>
                    <a:pt x="50" y="193"/>
                    <a:pt x="1" y="220"/>
                  </a:cubicBezTo>
                  <a:cubicBezTo>
                    <a:pt x="50" y="194"/>
                    <a:pt x="101" y="168"/>
                    <a:pt x="152" y="141"/>
                  </a:cubicBezTo>
                  <a:close/>
                </a:path>
              </a:pathLst>
            </a:custGeom>
            <a:solidFill>
              <a:srgbClr val="A64F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Google Shape;1571;p49">
              <a:extLst>
                <a:ext uri="{FF2B5EF4-FFF2-40B4-BE49-F238E27FC236}">
                  <a16:creationId xmlns:a16="http://schemas.microsoft.com/office/drawing/2014/main" xmlns="" id="{2462A01A-E480-6B10-0ED3-B65C41613B82}"/>
                </a:ext>
              </a:extLst>
            </p:cNvPr>
            <p:cNvSpPr/>
            <p:nvPr/>
          </p:nvSpPr>
          <p:spPr>
            <a:xfrm>
              <a:off x="4531719" y="4312634"/>
              <a:ext cx="66360" cy="341238"/>
            </a:xfrm>
            <a:custGeom>
              <a:avLst/>
              <a:gdLst/>
              <a:ahLst/>
              <a:cxnLst/>
              <a:rect l="l" t="t" r="r" b="b"/>
              <a:pathLst>
                <a:path w="597" h="3070" extrusionOk="0">
                  <a:moveTo>
                    <a:pt x="343" y="0"/>
                  </a:moveTo>
                  <a:lnTo>
                    <a:pt x="0" y="170"/>
                  </a:lnTo>
                  <a:lnTo>
                    <a:pt x="180" y="3069"/>
                  </a:lnTo>
                  <a:cubicBezTo>
                    <a:pt x="229" y="3042"/>
                    <a:pt x="280" y="3016"/>
                    <a:pt x="333" y="2989"/>
                  </a:cubicBezTo>
                  <a:cubicBezTo>
                    <a:pt x="416" y="2942"/>
                    <a:pt x="506" y="2896"/>
                    <a:pt x="596" y="2849"/>
                  </a:cubicBezTo>
                  <a:lnTo>
                    <a:pt x="449" y="1678"/>
                  </a:lnTo>
                  <a:lnTo>
                    <a:pt x="492" y="165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1C8C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Google Shape;1572;p49">
              <a:extLst>
                <a:ext uri="{FF2B5EF4-FFF2-40B4-BE49-F238E27FC236}">
                  <a16:creationId xmlns:a16="http://schemas.microsoft.com/office/drawing/2014/main" xmlns="" id="{273FA96E-C9CB-067C-34AB-9637B486A95A}"/>
                </a:ext>
              </a:extLst>
            </p:cNvPr>
            <p:cNvSpPr/>
            <p:nvPr/>
          </p:nvSpPr>
          <p:spPr>
            <a:xfrm>
              <a:off x="2956082" y="2402983"/>
              <a:ext cx="3330315" cy="1982627"/>
            </a:xfrm>
            <a:custGeom>
              <a:avLst/>
              <a:gdLst/>
              <a:ahLst/>
              <a:cxnLst/>
              <a:rect l="l" t="t" r="r" b="b"/>
              <a:pathLst>
                <a:path w="29961" h="17837" extrusionOk="0">
                  <a:moveTo>
                    <a:pt x="16495" y="0"/>
                  </a:moveTo>
                  <a:lnTo>
                    <a:pt x="796" y="6031"/>
                  </a:lnTo>
                  <a:lnTo>
                    <a:pt x="0" y="6583"/>
                  </a:lnTo>
                  <a:lnTo>
                    <a:pt x="13183" y="17836"/>
                  </a:lnTo>
                  <a:lnTo>
                    <a:pt x="13992" y="17440"/>
                  </a:lnTo>
                  <a:lnTo>
                    <a:pt x="29651" y="9768"/>
                  </a:lnTo>
                  <a:cubicBezTo>
                    <a:pt x="29920" y="9635"/>
                    <a:pt x="29960" y="9272"/>
                    <a:pt x="29741" y="9079"/>
                  </a:cubicBezTo>
                  <a:cubicBezTo>
                    <a:pt x="29731" y="9073"/>
                    <a:pt x="29718" y="9059"/>
                    <a:pt x="29701" y="9053"/>
                  </a:cubicBezTo>
                  <a:lnTo>
                    <a:pt x="16495" y="0"/>
                  </a:ln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9" name="Google Shape;1573;p49">
              <a:extLst>
                <a:ext uri="{FF2B5EF4-FFF2-40B4-BE49-F238E27FC236}">
                  <a16:creationId xmlns:a16="http://schemas.microsoft.com/office/drawing/2014/main" xmlns="" id="{843A18FA-BF73-FF8B-C552-C659931C3887}"/>
                </a:ext>
              </a:extLst>
            </p:cNvPr>
            <p:cNvSpPr/>
            <p:nvPr/>
          </p:nvSpPr>
          <p:spPr>
            <a:xfrm>
              <a:off x="2839479" y="3070250"/>
              <a:ext cx="1730350" cy="1654394"/>
            </a:xfrm>
            <a:custGeom>
              <a:avLst/>
              <a:gdLst/>
              <a:ahLst/>
              <a:cxnLst/>
              <a:rect l="l" t="t" r="r" b="b"/>
              <a:pathLst>
                <a:path w="15567" h="14884" extrusionOk="0">
                  <a:moveTo>
                    <a:pt x="1914" y="1"/>
                  </a:moveTo>
                  <a:cubicBezTo>
                    <a:pt x="1914" y="1"/>
                    <a:pt x="267" y="431"/>
                    <a:pt x="94" y="2188"/>
                  </a:cubicBezTo>
                  <a:cubicBezTo>
                    <a:pt x="1" y="3143"/>
                    <a:pt x="853" y="3795"/>
                    <a:pt x="853" y="3795"/>
                  </a:cubicBezTo>
                  <a:lnTo>
                    <a:pt x="996" y="3915"/>
                  </a:lnTo>
                  <a:lnTo>
                    <a:pt x="1386" y="4248"/>
                  </a:lnTo>
                  <a:lnTo>
                    <a:pt x="10488" y="12022"/>
                  </a:lnTo>
                  <a:lnTo>
                    <a:pt x="10811" y="12295"/>
                  </a:lnTo>
                  <a:lnTo>
                    <a:pt x="11866" y="13197"/>
                  </a:lnTo>
                  <a:lnTo>
                    <a:pt x="12349" y="13610"/>
                  </a:lnTo>
                  <a:lnTo>
                    <a:pt x="13334" y="14449"/>
                  </a:lnTo>
                  <a:lnTo>
                    <a:pt x="13556" y="14642"/>
                  </a:lnTo>
                  <a:cubicBezTo>
                    <a:pt x="13732" y="14757"/>
                    <a:pt x="14012" y="14884"/>
                    <a:pt x="14401" y="14884"/>
                  </a:cubicBezTo>
                  <a:cubicBezTo>
                    <a:pt x="14484" y="14884"/>
                    <a:pt x="14572" y="14878"/>
                    <a:pt x="14665" y="14865"/>
                  </a:cubicBezTo>
                  <a:lnTo>
                    <a:pt x="15404" y="14259"/>
                  </a:lnTo>
                  <a:lnTo>
                    <a:pt x="15404" y="14259"/>
                  </a:lnTo>
                  <a:cubicBezTo>
                    <a:pt x="15352" y="14288"/>
                    <a:pt x="14922" y="14515"/>
                    <a:pt x="14460" y="14515"/>
                  </a:cubicBezTo>
                  <a:cubicBezTo>
                    <a:pt x="14066" y="14515"/>
                    <a:pt x="13649" y="14349"/>
                    <a:pt x="13424" y="13753"/>
                  </a:cubicBezTo>
                  <a:cubicBezTo>
                    <a:pt x="12814" y="12126"/>
                    <a:pt x="15567" y="11151"/>
                    <a:pt x="15567" y="11151"/>
                  </a:cubicBezTo>
                  <a:lnTo>
                    <a:pt x="14083" y="9942"/>
                  </a:lnTo>
                  <a:lnTo>
                    <a:pt x="13573" y="9523"/>
                  </a:lnTo>
                  <a:lnTo>
                    <a:pt x="12708" y="8821"/>
                  </a:lnTo>
                  <a:lnTo>
                    <a:pt x="12369" y="8541"/>
                  </a:lnTo>
                  <a:lnTo>
                    <a:pt x="3129" y="993"/>
                  </a:lnTo>
                  <a:lnTo>
                    <a:pt x="2773" y="704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0" name="Google Shape;1574;p49">
              <a:extLst>
                <a:ext uri="{FF2B5EF4-FFF2-40B4-BE49-F238E27FC236}">
                  <a16:creationId xmlns:a16="http://schemas.microsoft.com/office/drawing/2014/main" xmlns="" id="{28C5C769-26D8-6E56-4CDB-8E53A10F5D9E}"/>
                </a:ext>
              </a:extLst>
            </p:cNvPr>
            <p:cNvSpPr/>
            <p:nvPr/>
          </p:nvSpPr>
          <p:spPr>
            <a:xfrm>
              <a:off x="4511377" y="3412164"/>
              <a:ext cx="1775034" cy="929346"/>
            </a:xfrm>
            <a:custGeom>
              <a:avLst/>
              <a:gdLst/>
              <a:ahLst/>
              <a:cxnLst/>
              <a:rect l="l" t="t" r="r" b="b"/>
              <a:pathLst>
                <a:path w="15969" h="8361" extrusionOk="0">
                  <a:moveTo>
                    <a:pt x="15749" y="0"/>
                  </a:moveTo>
                  <a:lnTo>
                    <a:pt x="15749" y="0"/>
                  </a:lnTo>
                  <a:cubicBezTo>
                    <a:pt x="15609" y="267"/>
                    <a:pt x="15426" y="347"/>
                    <a:pt x="15426" y="347"/>
                  </a:cubicBezTo>
                  <a:lnTo>
                    <a:pt x="0" y="7955"/>
                  </a:lnTo>
                  <a:lnTo>
                    <a:pt x="0" y="8361"/>
                  </a:lnTo>
                  <a:lnTo>
                    <a:pt x="15659" y="689"/>
                  </a:lnTo>
                  <a:cubicBezTo>
                    <a:pt x="15928" y="556"/>
                    <a:pt x="15968" y="193"/>
                    <a:pt x="15749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1" name="Google Shape;1575;p49">
              <a:extLst>
                <a:ext uri="{FF2B5EF4-FFF2-40B4-BE49-F238E27FC236}">
                  <a16:creationId xmlns:a16="http://schemas.microsoft.com/office/drawing/2014/main" xmlns="" id="{4BF725A0-E10D-D69B-A8B6-DD4C5C92D3A2}"/>
                </a:ext>
              </a:extLst>
            </p:cNvPr>
            <p:cNvSpPr/>
            <p:nvPr/>
          </p:nvSpPr>
          <p:spPr>
            <a:xfrm>
              <a:off x="3127373" y="2442555"/>
              <a:ext cx="2475755" cy="637904"/>
            </a:xfrm>
            <a:custGeom>
              <a:avLst/>
              <a:gdLst/>
              <a:ahLst/>
              <a:cxnLst/>
              <a:rect l="l" t="t" r="r" b="b"/>
              <a:pathLst>
                <a:path w="22273" h="5739" extrusionOk="0">
                  <a:moveTo>
                    <a:pt x="14954" y="1"/>
                  </a:moveTo>
                  <a:lnTo>
                    <a:pt x="10787" y="1598"/>
                  </a:lnTo>
                  <a:cubicBezTo>
                    <a:pt x="11006" y="1641"/>
                    <a:pt x="11266" y="1691"/>
                    <a:pt x="11562" y="1754"/>
                  </a:cubicBezTo>
                  <a:lnTo>
                    <a:pt x="14954" y="589"/>
                  </a:lnTo>
                  <a:lnTo>
                    <a:pt x="22272" y="4996"/>
                  </a:lnTo>
                  <a:lnTo>
                    <a:pt x="22272" y="4996"/>
                  </a:lnTo>
                  <a:lnTo>
                    <a:pt x="14954" y="1"/>
                  </a:lnTo>
                  <a:close/>
                  <a:moveTo>
                    <a:pt x="8381" y="2523"/>
                  </a:moveTo>
                  <a:lnTo>
                    <a:pt x="0" y="5738"/>
                  </a:lnTo>
                  <a:lnTo>
                    <a:pt x="7942" y="3002"/>
                  </a:lnTo>
                  <a:cubicBezTo>
                    <a:pt x="8088" y="2823"/>
                    <a:pt x="8234" y="2663"/>
                    <a:pt x="8381" y="2523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2" name="Google Shape;1576;p49">
              <a:extLst>
                <a:ext uri="{FF2B5EF4-FFF2-40B4-BE49-F238E27FC236}">
                  <a16:creationId xmlns:a16="http://schemas.microsoft.com/office/drawing/2014/main" xmlns="" id="{2E68AB99-2B63-AFF8-1F95-595CF8933471}"/>
                </a:ext>
              </a:extLst>
            </p:cNvPr>
            <p:cNvSpPr/>
            <p:nvPr/>
          </p:nvSpPr>
          <p:spPr>
            <a:xfrm>
              <a:off x="4144340" y="4128672"/>
              <a:ext cx="260547" cy="454503"/>
            </a:xfrm>
            <a:custGeom>
              <a:avLst/>
              <a:gdLst/>
              <a:ahLst/>
              <a:cxnLst/>
              <a:rect l="l" t="t" r="r" b="b"/>
              <a:pathLst>
                <a:path w="2344" h="4089" extrusionOk="0">
                  <a:moveTo>
                    <a:pt x="1834" y="1"/>
                  </a:moveTo>
                  <a:cubicBezTo>
                    <a:pt x="143" y="1030"/>
                    <a:pt x="0" y="2624"/>
                    <a:pt x="127" y="3675"/>
                  </a:cubicBezTo>
                  <a:lnTo>
                    <a:pt x="610" y="4088"/>
                  </a:lnTo>
                  <a:cubicBezTo>
                    <a:pt x="480" y="1722"/>
                    <a:pt x="1678" y="767"/>
                    <a:pt x="2344" y="420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3" name="Google Shape;1577;p49">
              <a:extLst>
                <a:ext uri="{FF2B5EF4-FFF2-40B4-BE49-F238E27FC236}">
                  <a16:creationId xmlns:a16="http://schemas.microsoft.com/office/drawing/2014/main" xmlns="" id="{9DFBF894-A3F3-47BD-0C8D-801796B5655E}"/>
                </a:ext>
              </a:extLst>
            </p:cNvPr>
            <p:cNvSpPr/>
            <p:nvPr/>
          </p:nvSpPr>
          <p:spPr>
            <a:xfrm>
              <a:off x="2943076" y="3148392"/>
              <a:ext cx="244319" cy="394036"/>
            </a:xfrm>
            <a:custGeom>
              <a:avLst/>
              <a:gdLst/>
              <a:ahLst/>
              <a:cxnLst/>
              <a:rect l="l" t="t" r="r" b="b"/>
              <a:pathLst>
                <a:path w="2198" h="3545" extrusionOk="0">
                  <a:moveTo>
                    <a:pt x="1841" y="1"/>
                  </a:moveTo>
                  <a:cubicBezTo>
                    <a:pt x="1245" y="230"/>
                    <a:pt x="1" y="972"/>
                    <a:pt x="64" y="3212"/>
                  </a:cubicBezTo>
                  <a:lnTo>
                    <a:pt x="454" y="3545"/>
                  </a:lnTo>
                  <a:cubicBezTo>
                    <a:pt x="490" y="2633"/>
                    <a:pt x="786" y="1109"/>
                    <a:pt x="2197" y="290"/>
                  </a:cubicBezTo>
                  <a:lnTo>
                    <a:pt x="1841" y="1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Google Shape;1578;p49">
              <a:extLst>
                <a:ext uri="{FF2B5EF4-FFF2-40B4-BE49-F238E27FC236}">
                  <a16:creationId xmlns:a16="http://schemas.microsoft.com/office/drawing/2014/main" xmlns="" id="{BFD465A5-C376-5F50-0B5F-711D5A382199}"/>
                </a:ext>
              </a:extLst>
            </p:cNvPr>
            <p:cNvSpPr/>
            <p:nvPr/>
          </p:nvSpPr>
          <p:spPr>
            <a:xfrm>
              <a:off x="3982274" y="4019628"/>
              <a:ext cx="269884" cy="417378"/>
            </a:xfrm>
            <a:custGeom>
              <a:avLst/>
              <a:gdLst/>
              <a:ahLst/>
              <a:cxnLst/>
              <a:rect l="l" t="t" r="r" b="b"/>
              <a:pathLst>
                <a:path w="2428" h="3755" extrusionOk="0">
                  <a:moveTo>
                    <a:pt x="2088" y="0"/>
                  </a:moveTo>
                  <a:cubicBezTo>
                    <a:pt x="1595" y="157"/>
                    <a:pt x="1109" y="426"/>
                    <a:pt x="739" y="779"/>
                  </a:cubicBezTo>
                  <a:cubicBezTo>
                    <a:pt x="343" y="1155"/>
                    <a:pt x="57" y="1675"/>
                    <a:pt x="24" y="2227"/>
                  </a:cubicBezTo>
                  <a:cubicBezTo>
                    <a:pt x="1" y="2636"/>
                    <a:pt x="74" y="3049"/>
                    <a:pt x="194" y="3438"/>
                  </a:cubicBezTo>
                  <a:cubicBezTo>
                    <a:pt x="197" y="3452"/>
                    <a:pt x="203" y="3465"/>
                    <a:pt x="207" y="3481"/>
                  </a:cubicBezTo>
                  <a:lnTo>
                    <a:pt x="530" y="3754"/>
                  </a:lnTo>
                  <a:cubicBezTo>
                    <a:pt x="400" y="3146"/>
                    <a:pt x="363" y="2496"/>
                    <a:pt x="593" y="1914"/>
                  </a:cubicBezTo>
                  <a:cubicBezTo>
                    <a:pt x="822" y="1321"/>
                    <a:pt x="1295" y="853"/>
                    <a:pt x="1851" y="550"/>
                  </a:cubicBezTo>
                  <a:cubicBezTo>
                    <a:pt x="1898" y="523"/>
                    <a:pt x="2160" y="396"/>
                    <a:pt x="2427" y="280"/>
                  </a:cubicBez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5" name="Google Shape;1579;p49">
              <a:extLst>
                <a:ext uri="{FF2B5EF4-FFF2-40B4-BE49-F238E27FC236}">
                  <a16:creationId xmlns:a16="http://schemas.microsoft.com/office/drawing/2014/main" xmlns="" id="{5A609A3E-F4EB-8ED8-87C0-72971EDB9CED}"/>
                </a:ext>
              </a:extLst>
            </p:cNvPr>
            <p:cNvSpPr/>
            <p:nvPr/>
          </p:nvSpPr>
          <p:spPr>
            <a:xfrm>
              <a:off x="5549352" y="3693720"/>
              <a:ext cx="404160" cy="192072"/>
            </a:xfrm>
            <a:custGeom>
              <a:avLst/>
              <a:gdLst/>
              <a:ahLst/>
              <a:cxnLst/>
              <a:rect l="l" t="t" r="r" b="b"/>
              <a:pathLst>
                <a:path w="3636" h="1728" extrusionOk="0">
                  <a:moveTo>
                    <a:pt x="3635" y="0"/>
                  </a:moveTo>
                  <a:lnTo>
                    <a:pt x="3635" y="0"/>
                  </a:lnTo>
                  <a:cubicBezTo>
                    <a:pt x="2999" y="223"/>
                    <a:pt x="2384" y="496"/>
                    <a:pt x="1778" y="782"/>
                  </a:cubicBezTo>
                  <a:cubicBezTo>
                    <a:pt x="1172" y="1072"/>
                    <a:pt x="573" y="1375"/>
                    <a:pt x="1" y="1728"/>
                  </a:cubicBezTo>
                  <a:cubicBezTo>
                    <a:pt x="636" y="1505"/>
                    <a:pt x="1249" y="1232"/>
                    <a:pt x="1855" y="946"/>
                  </a:cubicBezTo>
                  <a:cubicBezTo>
                    <a:pt x="2460" y="656"/>
                    <a:pt x="3059" y="353"/>
                    <a:pt x="3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6" name="Google Shape;1580;p49">
              <a:extLst>
                <a:ext uri="{FF2B5EF4-FFF2-40B4-BE49-F238E27FC236}">
                  <a16:creationId xmlns:a16="http://schemas.microsoft.com/office/drawing/2014/main" xmlns="" id="{7C6B7202-AD46-497A-EE3A-043091B83041}"/>
                </a:ext>
              </a:extLst>
            </p:cNvPr>
            <p:cNvSpPr/>
            <p:nvPr/>
          </p:nvSpPr>
          <p:spPr>
            <a:xfrm>
              <a:off x="4590520" y="4081097"/>
              <a:ext cx="924587" cy="463617"/>
            </a:xfrm>
            <a:custGeom>
              <a:avLst/>
              <a:gdLst/>
              <a:ahLst/>
              <a:cxnLst/>
              <a:rect l="l" t="t" r="r" b="b"/>
              <a:pathLst>
                <a:path w="8318" h="4171" extrusionOk="0">
                  <a:moveTo>
                    <a:pt x="8318" y="0"/>
                  </a:moveTo>
                  <a:cubicBezTo>
                    <a:pt x="7961" y="157"/>
                    <a:pt x="7608" y="323"/>
                    <a:pt x="7256" y="486"/>
                  </a:cubicBezTo>
                  <a:lnTo>
                    <a:pt x="6201" y="985"/>
                  </a:lnTo>
                  <a:cubicBezTo>
                    <a:pt x="5499" y="1321"/>
                    <a:pt x="4803" y="1667"/>
                    <a:pt x="4104" y="2010"/>
                  </a:cubicBezTo>
                  <a:cubicBezTo>
                    <a:pt x="3412" y="2366"/>
                    <a:pt x="2716" y="2713"/>
                    <a:pt x="2027" y="3075"/>
                  </a:cubicBezTo>
                  <a:cubicBezTo>
                    <a:pt x="1348" y="3432"/>
                    <a:pt x="669" y="3791"/>
                    <a:pt x="0" y="4166"/>
                  </a:cubicBezTo>
                  <a:lnTo>
                    <a:pt x="0" y="4170"/>
                  </a:lnTo>
                  <a:cubicBezTo>
                    <a:pt x="702" y="3857"/>
                    <a:pt x="1398" y="3531"/>
                    <a:pt x="2090" y="3198"/>
                  </a:cubicBezTo>
                  <a:cubicBezTo>
                    <a:pt x="2793" y="2865"/>
                    <a:pt x="3488" y="2516"/>
                    <a:pt x="4187" y="2173"/>
                  </a:cubicBezTo>
                  <a:cubicBezTo>
                    <a:pt x="4880" y="1817"/>
                    <a:pt x="5575" y="1471"/>
                    <a:pt x="6264" y="1108"/>
                  </a:cubicBezTo>
                  <a:lnTo>
                    <a:pt x="7296" y="562"/>
                  </a:lnTo>
                  <a:cubicBezTo>
                    <a:pt x="7635" y="376"/>
                    <a:pt x="7978" y="193"/>
                    <a:pt x="8318" y="0"/>
                  </a:cubicBez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Google Shape;1581;p49">
              <a:extLst>
                <a:ext uri="{FF2B5EF4-FFF2-40B4-BE49-F238E27FC236}">
                  <a16:creationId xmlns:a16="http://schemas.microsoft.com/office/drawing/2014/main" xmlns="" id="{6CB95FD6-E026-4665-F08D-79CBFD3E16D5}"/>
                </a:ext>
              </a:extLst>
            </p:cNvPr>
            <p:cNvSpPr/>
            <p:nvPr/>
          </p:nvSpPr>
          <p:spPr>
            <a:xfrm>
              <a:off x="4587519" y="4544171"/>
              <a:ext cx="3112" cy="2001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cubicBezTo>
                    <a:pt x="17" y="4"/>
                    <a:pt x="10" y="11"/>
                    <a:pt x="1" y="17"/>
                  </a:cubicBezTo>
                  <a:cubicBezTo>
                    <a:pt x="10" y="11"/>
                    <a:pt x="17" y="8"/>
                    <a:pt x="27" y="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9FBB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8" name="Google Shape;1582;p49">
              <a:extLst>
                <a:ext uri="{FF2B5EF4-FFF2-40B4-BE49-F238E27FC236}">
                  <a16:creationId xmlns:a16="http://schemas.microsoft.com/office/drawing/2014/main" xmlns="" id="{C08AAC7A-E172-ACE3-309D-29780F663E0A}"/>
                </a:ext>
              </a:extLst>
            </p:cNvPr>
            <p:cNvSpPr/>
            <p:nvPr/>
          </p:nvSpPr>
          <p:spPr>
            <a:xfrm>
              <a:off x="3446947" y="4231157"/>
              <a:ext cx="324573" cy="146610"/>
            </a:xfrm>
            <a:custGeom>
              <a:avLst/>
              <a:gdLst/>
              <a:ahLst/>
              <a:cxnLst/>
              <a:rect l="l" t="t" r="r" b="b"/>
              <a:pathLst>
                <a:path w="2920" h="1319" extrusionOk="0">
                  <a:moveTo>
                    <a:pt x="2919" y="1"/>
                  </a:moveTo>
                  <a:cubicBezTo>
                    <a:pt x="2919" y="1"/>
                    <a:pt x="141" y="280"/>
                    <a:pt x="71" y="696"/>
                  </a:cubicBezTo>
                  <a:cubicBezTo>
                    <a:pt x="1" y="1113"/>
                    <a:pt x="626" y="1319"/>
                    <a:pt x="626" y="1319"/>
                  </a:cubicBezTo>
                  <a:lnTo>
                    <a:pt x="2919" y="1"/>
                  </a:ln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9" name="Google Shape;1583;p49">
              <a:extLst>
                <a:ext uri="{FF2B5EF4-FFF2-40B4-BE49-F238E27FC236}">
                  <a16:creationId xmlns:a16="http://schemas.microsoft.com/office/drawing/2014/main" xmlns="" id="{3958FB28-EE98-8487-09E8-8AA25052D5C8}"/>
                </a:ext>
              </a:extLst>
            </p:cNvPr>
            <p:cNvSpPr/>
            <p:nvPr/>
          </p:nvSpPr>
          <p:spPr>
            <a:xfrm>
              <a:off x="3230081" y="3913030"/>
              <a:ext cx="236316" cy="252650"/>
            </a:xfrm>
            <a:custGeom>
              <a:avLst/>
              <a:gdLst/>
              <a:ahLst/>
              <a:cxnLst/>
              <a:rect l="l" t="t" r="r" b="b"/>
              <a:pathLst>
                <a:path w="2126" h="2273" extrusionOk="0">
                  <a:moveTo>
                    <a:pt x="2022" y="1"/>
                  </a:moveTo>
                  <a:cubicBezTo>
                    <a:pt x="2022" y="1"/>
                    <a:pt x="158" y="1199"/>
                    <a:pt x="58" y="1832"/>
                  </a:cubicBezTo>
                  <a:cubicBezTo>
                    <a:pt x="0" y="2196"/>
                    <a:pt x="335" y="2273"/>
                    <a:pt x="629" y="2273"/>
                  </a:cubicBezTo>
                  <a:cubicBezTo>
                    <a:pt x="845" y="2273"/>
                    <a:pt x="1040" y="2231"/>
                    <a:pt x="1040" y="2231"/>
                  </a:cubicBezTo>
                  <a:cubicBezTo>
                    <a:pt x="1040" y="2231"/>
                    <a:pt x="2125" y="1432"/>
                    <a:pt x="202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" name="Google Shape;1584;p49">
              <a:extLst>
                <a:ext uri="{FF2B5EF4-FFF2-40B4-BE49-F238E27FC236}">
                  <a16:creationId xmlns:a16="http://schemas.microsoft.com/office/drawing/2014/main" xmlns="" id="{30061714-2B9B-C78A-6710-0416FB54722B}"/>
                </a:ext>
              </a:extLst>
            </p:cNvPr>
            <p:cNvSpPr/>
            <p:nvPr/>
          </p:nvSpPr>
          <p:spPr>
            <a:xfrm>
              <a:off x="3762963" y="2606842"/>
              <a:ext cx="1373320" cy="1011488"/>
            </a:xfrm>
            <a:custGeom>
              <a:avLst/>
              <a:gdLst/>
              <a:ahLst/>
              <a:cxnLst/>
              <a:rect l="l" t="t" r="r" b="b"/>
              <a:pathLst>
                <a:path w="12355" h="9100" extrusionOk="0">
                  <a:moveTo>
                    <a:pt x="4343" y="0"/>
                  </a:moveTo>
                  <a:cubicBezTo>
                    <a:pt x="4343" y="0"/>
                    <a:pt x="1494" y="679"/>
                    <a:pt x="659" y="5179"/>
                  </a:cubicBezTo>
                  <a:cubicBezTo>
                    <a:pt x="0" y="8725"/>
                    <a:pt x="2478" y="9100"/>
                    <a:pt x="3554" y="9100"/>
                  </a:cubicBezTo>
                  <a:cubicBezTo>
                    <a:pt x="3843" y="9100"/>
                    <a:pt x="4030" y="9073"/>
                    <a:pt x="4030" y="9073"/>
                  </a:cubicBezTo>
                  <a:lnTo>
                    <a:pt x="7688" y="6846"/>
                  </a:lnTo>
                  <a:lnTo>
                    <a:pt x="11599" y="5565"/>
                  </a:lnTo>
                  <a:cubicBezTo>
                    <a:pt x="11599" y="5565"/>
                    <a:pt x="12354" y="2420"/>
                    <a:pt x="9629" y="1385"/>
                  </a:cubicBezTo>
                  <a:cubicBezTo>
                    <a:pt x="6906" y="349"/>
                    <a:pt x="4343" y="0"/>
                    <a:pt x="434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" name="Google Shape;1585;p49">
              <a:extLst>
                <a:ext uri="{FF2B5EF4-FFF2-40B4-BE49-F238E27FC236}">
                  <a16:creationId xmlns:a16="http://schemas.microsoft.com/office/drawing/2014/main" xmlns="" id="{0776729C-7040-22BD-62F5-AE624D92BDC6}"/>
                </a:ext>
              </a:extLst>
            </p:cNvPr>
            <p:cNvSpPr/>
            <p:nvPr/>
          </p:nvSpPr>
          <p:spPr>
            <a:xfrm>
              <a:off x="3980829" y="1755169"/>
              <a:ext cx="1359314" cy="1075289"/>
            </a:xfrm>
            <a:custGeom>
              <a:avLst/>
              <a:gdLst/>
              <a:ahLst/>
              <a:cxnLst/>
              <a:rect l="l" t="t" r="r" b="b"/>
              <a:pathLst>
                <a:path w="12229" h="9674" extrusionOk="0">
                  <a:moveTo>
                    <a:pt x="4590" y="1"/>
                  </a:moveTo>
                  <a:cubicBezTo>
                    <a:pt x="3625" y="1"/>
                    <a:pt x="2613" y="315"/>
                    <a:pt x="2070" y="1079"/>
                  </a:cubicBezTo>
                  <a:cubicBezTo>
                    <a:pt x="1085" y="2463"/>
                    <a:pt x="1" y="5299"/>
                    <a:pt x="1924" y="7662"/>
                  </a:cubicBezTo>
                  <a:cubicBezTo>
                    <a:pt x="3066" y="9067"/>
                    <a:pt x="5076" y="9609"/>
                    <a:pt x="6873" y="9669"/>
                  </a:cubicBezTo>
                  <a:cubicBezTo>
                    <a:pt x="6954" y="9672"/>
                    <a:pt x="7035" y="9673"/>
                    <a:pt x="7116" y="9673"/>
                  </a:cubicBezTo>
                  <a:cubicBezTo>
                    <a:pt x="8775" y="9673"/>
                    <a:pt x="10465" y="9079"/>
                    <a:pt x="11230" y="7503"/>
                  </a:cubicBezTo>
                  <a:cubicBezTo>
                    <a:pt x="12228" y="5442"/>
                    <a:pt x="11812" y="2896"/>
                    <a:pt x="9769" y="1684"/>
                  </a:cubicBezTo>
                  <a:cubicBezTo>
                    <a:pt x="9769" y="1684"/>
                    <a:pt x="7476" y="327"/>
                    <a:pt x="5133" y="34"/>
                  </a:cubicBezTo>
                  <a:cubicBezTo>
                    <a:pt x="4956" y="12"/>
                    <a:pt x="4774" y="1"/>
                    <a:pt x="459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4" name="Google Shape;1586;p49">
              <a:extLst>
                <a:ext uri="{FF2B5EF4-FFF2-40B4-BE49-F238E27FC236}">
                  <a16:creationId xmlns:a16="http://schemas.microsoft.com/office/drawing/2014/main" xmlns="" id="{5AB12DA7-E7C0-FC9A-D766-ECA48E7FC23D}"/>
                </a:ext>
              </a:extLst>
            </p:cNvPr>
            <p:cNvSpPr/>
            <p:nvPr/>
          </p:nvSpPr>
          <p:spPr>
            <a:xfrm>
              <a:off x="4671553" y="1619671"/>
              <a:ext cx="196522" cy="267322"/>
            </a:xfrm>
            <a:custGeom>
              <a:avLst/>
              <a:gdLst/>
              <a:ahLst/>
              <a:cxnLst/>
              <a:rect l="l" t="t" r="r" b="b"/>
              <a:pathLst>
                <a:path w="1768" h="2405" extrusionOk="0">
                  <a:moveTo>
                    <a:pt x="1230" y="0"/>
                  </a:moveTo>
                  <a:cubicBezTo>
                    <a:pt x="796" y="0"/>
                    <a:pt x="792" y="1685"/>
                    <a:pt x="792" y="1685"/>
                  </a:cubicBezTo>
                  <a:cubicBezTo>
                    <a:pt x="792" y="1685"/>
                    <a:pt x="764" y="248"/>
                    <a:pt x="405" y="248"/>
                  </a:cubicBezTo>
                  <a:cubicBezTo>
                    <a:pt x="397" y="248"/>
                    <a:pt x="388" y="249"/>
                    <a:pt x="380" y="251"/>
                  </a:cubicBezTo>
                  <a:cubicBezTo>
                    <a:pt x="0" y="321"/>
                    <a:pt x="213" y="1882"/>
                    <a:pt x="213" y="1882"/>
                  </a:cubicBezTo>
                  <a:lnTo>
                    <a:pt x="1075" y="2404"/>
                  </a:lnTo>
                  <a:cubicBezTo>
                    <a:pt x="1075" y="2404"/>
                    <a:pt x="1767" y="148"/>
                    <a:pt x="1282" y="8"/>
                  </a:cubicBezTo>
                  <a:cubicBezTo>
                    <a:pt x="1264" y="3"/>
                    <a:pt x="1246" y="0"/>
                    <a:pt x="123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5" name="Google Shape;1587;p49">
              <a:extLst>
                <a:ext uri="{FF2B5EF4-FFF2-40B4-BE49-F238E27FC236}">
                  <a16:creationId xmlns:a16="http://schemas.microsoft.com/office/drawing/2014/main" xmlns="" id="{F1979DFA-4EBA-3282-C88B-E35DF9EE588C}"/>
                </a:ext>
              </a:extLst>
            </p:cNvPr>
            <p:cNvSpPr/>
            <p:nvPr/>
          </p:nvSpPr>
          <p:spPr>
            <a:xfrm>
              <a:off x="4779708" y="663845"/>
              <a:ext cx="964381" cy="1606154"/>
            </a:xfrm>
            <a:custGeom>
              <a:avLst/>
              <a:gdLst/>
              <a:ahLst/>
              <a:cxnLst/>
              <a:rect l="l" t="t" r="r" b="b"/>
              <a:pathLst>
                <a:path w="8676" h="14450" extrusionOk="0">
                  <a:moveTo>
                    <a:pt x="6344" y="1"/>
                  </a:moveTo>
                  <a:cubicBezTo>
                    <a:pt x="4213" y="1"/>
                    <a:pt x="1" y="5356"/>
                    <a:pt x="1663" y="11383"/>
                  </a:cubicBezTo>
                  <a:cubicBezTo>
                    <a:pt x="2304" y="13708"/>
                    <a:pt x="2659" y="14449"/>
                    <a:pt x="2850" y="14449"/>
                  </a:cubicBezTo>
                  <a:cubicBezTo>
                    <a:pt x="3187" y="14449"/>
                    <a:pt x="3018" y="12149"/>
                    <a:pt x="3018" y="12149"/>
                  </a:cubicBezTo>
                  <a:cubicBezTo>
                    <a:pt x="3018" y="12149"/>
                    <a:pt x="2079" y="8817"/>
                    <a:pt x="4405" y="6108"/>
                  </a:cubicBezTo>
                  <a:cubicBezTo>
                    <a:pt x="6732" y="3402"/>
                    <a:pt x="8676" y="833"/>
                    <a:pt x="6732" y="71"/>
                  </a:cubicBezTo>
                  <a:cubicBezTo>
                    <a:pt x="6613" y="24"/>
                    <a:pt x="6483" y="1"/>
                    <a:pt x="6344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9" name="Google Shape;1588;p49">
              <a:extLst>
                <a:ext uri="{FF2B5EF4-FFF2-40B4-BE49-F238E27FC236}">
                  <a16:creationId xmlns:a16="http://schemas.microsoft.com/office/drawing/2014/main" xmlns="" id="{5DB345AD-90CE-5CA3-80F7-C33D0962503F}"/>
                </a:ext>
              </a:extLst>
            </p:cNvPr>
            <p:cNvSpPr/>
            <p:nvPr/>
          </p:nvSpPr>
          <p:spPr>
            <a:xfrm>
              <a:off x="4166126" y="401407"/>
              <a:ext cx="426613" cy="1431533"/>
            </a:xfrm>
            <a:custGeom>
              <a:avLst/>
              <a:gdLst/>
              <a:ahLst/>
              <a:cxnLst/>
              <a:rect l="l" t="t" r="r" b="b"/>
              <a:pathLst>
                <a:path w="3838" h="12879" extrusionOk="0">
                  <a:moveTo>
                    <a:pt x="2829" y="1"/>
                  </a:moveTo>
                  <a:cubicBezTo>
                    <a:pt x="2818" y="1"/>
                    <a:pt x="2807" y="1"/>
                    <a:pt x="2796" y="2"/>
                  </a:cubicBezTo>
                  <a:cubicBezTo>
                    <a:pt x="2188" y="35"/>
                    <a:pt x="1" y="3367"/>
                    <a:pt x="1006" y="7151"/>
                  </a:cubicBezTo>
                  <a:cubicBezTo>
                    <a:pt x="2011" y="10935"/>
                    <a:pt x="3226" y="12879"/>
                    <a:pt x="3226" y="12879"/>
                  </a:cubicBezTo>
                  <a:lnTo>
                    <a:pt x="3646" y="12529"/>
                  </a:lnTo>
                  <a:cubicBezTo>
                    <a:pt x="3575" y="12426"/>
                    <a:pt x="2254" y="8155"/>
                    <a:pt x="3053" y="4548"/>
                  </a:cubicBezTo>
                  <a:cubicBezTo>
                    <a:pt x="3837" y="1002"/>
                    <a:pt x="3425" y="1"/>
                    <a:pt x="2829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1" name="Google Shape;1589;p49">
              <a:extLst>
                <a:ext uri="{FF2B5EF4-FFF2-40B4-BE49-F238E27FC236}">
                  <a16:creationId xmlns:a16="http://schemas.microsoft.com/office/drawing/2014/main" xmlns="" id="{353E14F2-B748-634B-BCC4-48D364396992}"/>
                </a:ext>
              </a:extLst>
            </p:cNvPr>
            <p:cNvSpPr/>
            <p:nvPr/>
          </p:nvSpPr>
          <p:spPr>
            <a:xfrm>
              <a:off x="3355576" y="3298896"/>
              <a:ext cx="1442903" cy="1131977"/>
            </a:xfrm>
            <a:custGeom>
              <a:avLst/>
              <a:gdLst/>
              <a:ahLst/>
              <a:cxnLst/>
              <a:rect l="l" t="t" r="r" b="b"/>
              <a:pathLst>
                <a:path w="12981" h="10184" extrusionOk="0">
                  <a:moveTo>
                    <a:pt x="11783" y="1"/>
                  </a:moveTo>
                  <a:cubicBezTo>
                    <a:pt x="11783" y="1"/>
                    <a:pt x="6155" y="1375"/>
                    <a:pt x="4128" y="2730"/>
                  </a:cubicBezTo>
                  <a:cubicBezTo>
                    <a:pt x="2104" y="4085"/>
                    <a:pt x="3928" y="8212"/>
                    <a:pt x="3502" y="8541"/>
                  </a:cubicBezTo>
                  <a:cubicBezTo>
                    <a:pt x="3079" y="8867"/>
                    <a:pt x="1" y="9556"/>
                    <a:pt x="1149" y="10079"/>
                  </a:cubicBezTo>
                  <a:cubicBezTo>
                    <a:pt x="1309" y="10152"/>
                    <a:pt x="1507" y="10183"/>
                    <a:pt x="1730" y="10183"/>
                  </a:cubicBezTo>
                  <a:cubicBezTo>
                    <a:pt x="3095" y="10183"/>
                    <a:pt x="5369" y="8997"/>
                    <a:pt x="5369" y="8997"/>
                  </a:cubicBezTo>
                  <a:cubicBezTo>
                    <a:pt x="5369" y="8997"/>
                    <a:pt x="5236" y="6904"/>
                    <a:pt x="5825" y="5496"/>
                  </a:cubicBezTo>
                  <a:cubicBezTo>
                    <a:pt x="6414" y="4091"/>
                    <a:pt x="7985" y="4681"/>
                    <a:pt x="10485" y="4188"/>
                  </a:cubicBezTo>
                  <a:cubicBezTo>
                    <a:pt x="12981" y="3699"/>
                    <a:pt x="12861" y="1079"/>
                    <a:pt x="12861" y="1079"/>
                  </a:cubicBezTo>
                  <a:lnTo>
                    <a:pt x="11783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2" name="Google Shape;1590;p49">
              <a:extLst>
                <a:ext uri="{FF2B5EF4-FFF2-40B4-BE49-F238E27FC236}">
                  <a16:creationId xmlns:a16="http://schemas.microsoft.com/office/drawing/2014/main" xmlns="" id="{2C05F615-FF59-82DC-9F3F-D6868C9975A8}"/>
                </a:ext>
              </a:extLst>
            </p:cNvPr>
            <p:cNvSpPr/>
            <p:nvPr/>
          </p:nvSpPr>
          <p:spPr>
            <a:xfrm>
              <a:off x="3500635" y="2600729"/>
              <a:ext cx="769637" cy="495629"/>
            </a:xfrm>
            <a:custGeom>
              <a:avLst/>
              <a:gdLst/>
              <a:ahLst/>
              <a:cxnLst/>
              <a:rect l="l" t="t" r="r" b="b"/>
              <a:pathLst>
                <a:path w="6924" h="4459" extrusionOk="0">
                  <a:moveTo>
                    <a:pt x="6068" y="0"/>
                  </a:moveTo>
                  <a:cubicBezTo>
                    <a:pt x="5045" y="0"/>
                    <a:pt x="3262" y="329"/>
                    <a:pt x="1608" y="2255"/>
                  </a:cubicBezTo>
                  <a:cubicBezTo>
                    <a:pt x="1" y="4122"/>
                    <a:pt x="1110" y="4459"/>
                    <a:pt x="2119" y="4459"/>
                  </a:cubicBezTo>
                  <a:cubicBezTo>
                    <a:pt x="2687" y="4459"/>
                    <a:pt x="3222" y="4352"/>
                    <a:pt x="3222" y="4352"/>
                  </a:cubicBezTo>
                  <a:lnTo>
                    <a:pt x="6923" y="88"/>
                  </a:lnTo>
                  <a:cubicBezTo>
                    <a:pt x="6923" y="88"/>
                    <a:pt x="6597" y="0"/>
                    <a:pt x="606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3" name="Google Shape;1591;p49">
              <a:extLst>
                <a:ext uri="{FF2B5EF4-FFF2-40B4-BE49-F238E27FC236}">
                  <a16:creationId xmlns:a16="http://schemas.microsoft.com/office/drawing/2014/main" xmlns="" id="{532D6B3B-F6A6-CB17-CE0E-694B4CDDB4EE}"/>
                </a:ext>
              </a:extLst>
            </p:cNvPr>
            <p:cNvSpPr/>
            <p:nvPr/>
          </p:nvSpPr>
          <p:spPr>
            <a:xfrm>
              <a:off x="3211740" y="3219420"/>
              <a:ext cx="914250" cy="1013488"/>
            </a:xfrm>
            <a:custGeom>
              <a:avLst/>
              <a:gdLst/>
              <a:ahLst/>
              <a:cxnLst/>
              <a:rect l="l" t="t" r="r" b="b"/>
              <a:pathLst>
                <a:path w="8225" h="9118" extrusionOk="0">
                  <a:moveTo>
                    <a:pt x="4040" y="1"/>
                  </a:moveTo>
                  <a:cubicBezTo>
                    <a:pt x="4040" y="1"/>
                    <a:pt x="836" y="41"/>
                    <a:pt x="419" y="2387"/>
                  </a:cubicBezTo>
                  <a:cubicBezTo>
                    <a:pt x="0" y="4730"/>
                    <a:pt x="2011" y="6527"/>
                    <a:pt x="2011" y="6527"/>
                  </a:cubicBezTo>
                  <a:cubicBezTo>
                    <a:pt x="2011" y="6527"/>
                    <a:pt x="1045" y="8161"/>
                    <a:pt x="542" y="8620"/>
                  </a:cubicBezTo>
                  <a:cubicBezTo>
                    <a:pt x="258" y="8882"/>
                    <a:pt x="474" y="9117"/>
                    <a:pt x="860" y="9117"/>
                  </a:cubicBezTo>
                  <a:cubicBezTo>
                    <a:pt x="1152" y="9117"/>
                    <a:pt x="1541" y="8982"/>
                    <a:pt x="1884" y="8620"/>
                  </a:cubicBezTo>
                  <a:cubicBezTo>
                    <a:pt x="2679" y="7785"/>
                    <a:pt x="2982" y="6321"/>
                    <a:pt x="2982" y="6321"/>
                  </a:cubicBezTo>
                  <a:cubicBezTo>
                    <a:pt x="2982" y="6321"/>
                    <a:pt x="2227" y="2158"/>
                    <a:pt x="5226" y="1598"/>
                  </a:cubicBezTo>
                  <a:cubicBezTo>
                    <a:pt x="8224" y="1039"/>
                    <a:pt x="4040" y="1"/>
                    <a:pt x="404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Google Shape;1592;p49">
              <a:extLst>
                <a:ext uri="{FF2B5EF4-FFF2-40B4-BE49-F238E27FC236}">
                  <a16:creationId xmlns:a16="http://schemas.microsoft.com/office/drawing/2014/main" xmlns="" id="{0C68537E-FD6C-0ED8-E60E-70C8D2FA4DDE}"/>
                </a:ext>
              </a:extLst>
            </p:cNvPr>
            <p:cNvSpPr/>
            <p:nvPr/>
          </p:nvSpPr>
          <p:spPr>
            <a:xfrm>
              <a:off x="4189914" y="2309724"/>
              <a:ext cx="84811" cy="75361"/>
            </a:xfrm>
            <a:custGeom>
              <a:avLst/>
              <a:gdLst/>
              <a:ahLst/>
              <a:cxnLst/>
              <a:rect l="l" t="t" r="r" b="b"/>
              <a:pathLst>
                <a:path w="763" h="678" extrusionOk="0">
                  <a:moveTo>
                    <a:pt x="379" y="1"/>
                  </a:moveTo>
                  <a:cubicBezTo>
                    <a:pt x="240" y="1"/>
                    <a:pt x="110" y="88"/>
                    <a:pt x="60" y="230"/>
                  </a:cubicBezTo>
                  <a:cubicBezTo>
                    <a:pt x="0" y="406"/>
                    <a:pt x="93" y="600"/>
                    <a:pt x="269" y="660"/>
                  </a:cubicBezTo>
                  <a:cubicBezTo>
                    <a:pt x="306" y="672"/>
                    <a:pt x="343" y="678"/>
                    <a:pt x="380" y="678"/>
                  </a:cubicBezTo>
                  <a:cubicBezTo>
                    <a:pt x="523" y="678"/>
                    <a:pt x="655" y="590"/>
                    <a:pt x="702" y="450"/>
                  </a:cubicBezTo>
                  <a:cubicBezTo>
                    <a:pt x="762" y="273"/>
                    <a:pt x="669" y="81"/>
                    <a:pt x="492" y="21"/>
                  </a:cubicBezTo>
                  <a:cubicBezTo>
                    <a:pt x="455" y="7"/>
                    <a:pt x="417" y="1"/>
                    <a:pt x="3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5" name="Google Shape;1593;p49">
              <a:extLst>
                <a:ext uri="{FF2B5EF4-FFF2-40B4-BE49-F238E27FC236}">
                  <a16:creationId xmlns:a16="http://schemas.microsoft.com/office/drawing/2014/main" xmlns="" id="{EA61BB1B-56B3-B99B-28E5-5E6158A69FF4}"/>
                </a:ext>
              </a:extLst>
            </p:cNvPr>
            <p:cNvSpPr/>
            <p:nvPr/>
          </p:nvSpPr>
          <p:spPr>
            <a:xfrm>
              <a:off x="4807608" y="2552599"/>
              <a:ext cx="84811" cy="75584"/>
            </a:xfrm>
            <a:custGeom>
              <a:avLst/>
              <a:gdLst/>
              <a:ahLst/>
              <a:cxnLst/>
              <a:rect l="l" t="t" r="r" b="b"/>
              <a:pathLst>
                <a:path w="763" h="680" extrusionOk="0">
                  <a:moveTo>
                    <a:pt x="384" y="1"/>
                  </a:moveTo>
                  <a:cubicBezTo>
                    <a:pt x="243" y="1"/>
                    <a:pt x="111" y="88"/>
                    <a:pt x="61" y="229"/>
                  </a:cubicBezTo>
                  <a:cubicBezTo>
                    <a:pt x="1" y="409"/>
                    <a:pt x="94" y="601"/>
                    <a:pt x="271" y="661"/>
                  </a:cubicBezTo>
                  <a:cubicBezTo>
                    <a:pt x="308" y="673"/>
                    <a:pt x="345" y="679"/>
                    <a:pt x="382" y="679"/>
                  </a:cubicBezTo>
                  <a:cubicBezTo>
                    <a:pt x="524" y="679"/>
                    <a:pt x="655" y="592"/>
                    <a:pt x="703" y="452"/>
                  </a:cubicBezTo>
                  <a:cubicBezTo>
                    <a:pt x="763" y="275"/>
                    <a:pt x="670" y="82"/>
                    <a:pt x="494" y="19"/>
                  </a:cubicBezTo>
                  <a:cubicBezTo>
                    <a:pt x="457" y="6"/>
                    <a:pt x="421" y="1"/>
                    <a:pt x="38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6" name="Google Shape;1594;p49">
              <a:extLst>
                <a:ext uri="{FF2B5EF4-FFF2-40B4-BE49-F238E27FC236}">
                  <a16:creationId xmlns:a16="http://schemas.microsoft.com/office/drawing/2014/main" xmlns="" id="{2218643E-C0ED-038E-066D-9D5AE60756D3}"/>
                </a:ext>
              </a:extLst>
            </p:cNvPr>
            <p:cNvSpPr/>
            <p:nvPr/>
          </p:nvSpPr>
          <p:spPr>
            <a:xfrm>
              <a:off x="4914873" y="1279646"/>
              <a:ext cx="213306" cy="651354"/>
            </a:xfrm>
            <a:custGeom>
              <a:avLst/>
              <a:gdLst/>
              <a:ahLst/>
              <a:cxnLst/>
              <a:rect l="l" t="t" r="r" b="b"/>
              <a:pathLst>
                <a:path w="1919" h="5860" extrusionOk="0">
                  <a:moveTo>
                    <a:pt x="1673" y="1"/>
                  </a:moveTo>
                  <a:cubicBezTo>
                    <a:pt x="1544" y="1"/>
                    <a:pt x="1389" y="71"/>
                    <a:pt x="1289" y="155"/>
                  </a:cubicBezTo>
                  <a:cubicBezTo>
                    <a:pt x="1089" y="318"/>
                    <a:pt x="919" y="538"/>
                    <a:pt x="784" y="758"/>
                  </a:cubicBezTo>
                  <a:cubicBezTo>
                    <a:pt x="1" y="2022"/>
                    <a:pt x="673" y="5617"/>
                    <a:pt x="673" y="5617"/>
                  </a:cubicBezTo>
                  <a:lnTo>
                    <a:pt x="1026" y="5859"/>
                  </a:lnTo>
                  <a:cubicBezTo>
                    <a:pt x="1010" y="4918"/>
                    <a:pt x="990" y="3973"/>
                    <a:pt x="1099" y="3037"/>
                  </a:cubicBezTo>
                  <a:cubicBezTo>
                    <a:pt x="1203" y="2145"/>
                    <a:pt x="1462" y="1366"/>
                    <a:pt x="1822" y="551"/>
                  </a:cubicBezTo>
                  <a:cubicBezTo>
                    <a:pt x="1858" y="474"/>
                    <a:pt x="1888" y="394"/>
                    <a:pt x="1898" y="311"/>
                  </a:cubicBezTo>
                  <a:cubicBezTo>
                    <a:pt x="1918" y="81"/>
                    <a:pt x="1810" y="1"/>
                    <a:pt x="1673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Google Shape;1595;p49">
              <a:extLst>
                <a:ext uri="{FF2B5EF4-FFF2-40B4-BE49-F238E27FC236}">
                  <a16:creationId xmlns:a16="http://schemas.microsoft.com/office/drawing/2014/main" xmlns="" id="{08DDF76E-E57C-497A-547A-68C18198191C}"/>
                </a:ext>
              </a:extLst>
            </p:cNvPr>
            <p:cNvSpPr/>
            <p:nvPr/>
          </p:nvSpPr>
          <p:spPr>
            <a:xfrm>
              <a:off x="4339307" y="1144370"/>
              <a:ext cx="204303" cy="619453"/>
            </a:xfrm>
            <a:custGeom>
              <a:avLst/>
              <a:gdLst/>
              <a:ahLst/>
              <a:cxnLst/>
              <a:rect l="l" t="t" r="r" b="b"/>
              <a:pathLst>
                <a:path w="1838" h="5573" extrusionOk="0">
                  <a:moveTo>
                    <a:pt x="515" y="1"/>
                  </a:moveTo>
                  <a:cubicBezTo>
                    <a:pt x="271" y="1"/>
                    <a:pt x="1" y="939"/>
                    <a:pt x="500" y="2514"/>
                  </a:cubicBezTo>
                  <a:cubicBezTo>
                    <a:pt x="1232" y="4826"/>
                    <a:pt x="1595" y="5505"/>
                    <a:pt x="1595" y="5505"/>
                  </a:cubicBezTo>
                  <a:lnTo>
                    <a:pt x="1837" y="5572"/>
                  </a:lnTo>
                  <a:cubicBezTo>
                    <a:pt x="1824" y="5536"/>
                    <a:pt x="822" y="2038"/>
                    <a:pt x="759" y="650"/>
                  </a:cubicBezTo>
                  <a:cubicBezTo>
                    <a:pt x="738" y="207"/>
                    <a:pt x="629" y="1"/>
                    <a:pt x="515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8" name="Google Shape;1596;p49">
              <a:extLst>
                <a:ext uri="{FF2B5EF4-FFF2-40B4-BE49-F238E27FC236}">
                  <a16:creationId xmlns:a16="http://schemas.microsoft.com/office/drawing/2014/main" xmlns="" id="{219DE414-D54D-D93C-42A5-CA7E20D5FD42}"/>
                </a:ext>
              </a:extLst>
            </p:cNvPr>
            <p:cNvSpPr/>
            <p:nvPr/>
          </p:nvSpPr>
          <p:spPr>
            <a:xfrm>
              <a:off x="4386660" y="2384976"/>
              <a:ext cx="215196" cy="334124"/>
            </a:xfrm>
            <a:custGeom>
              <a:avLst/>
              <a:gdLst/>
              <a:ahLst/>
              <a:cxnLst/>
              <a:rect l="l" t="t" r="r" b="b"/>
              <a:pathLst>
                <a:path w="1936" h="3006" extrusionOk="0">
                  <a:moveTo>
                    <a:pt x="987" y="1"/>
                  </a:moveTo>
                  <a:cubicBezTo>
                    <a:pt x="933" y="1"/>
                    <a:pt x="877" y="5"/>
                    <a:pt x="819" y="15"/>
                  </a:cubicBezTo>
                  <a:cubicBezTo>
                    <a:pt x="566" y="63"/>
                    <a:pt x="336" y="222"/>
                    <a:pt x="207" y="442"/>
                  </a:cubicBezTo>
                  <a:cubicBezTo>
                    <a:pt x="87" y="642"/>
                    <a:pt x="54" y="878"/>
                    <a:pt x="34" y="1107"/>
                  </a:cubicBezTo>
                  <a:cubicBezTo>
                    <a:pt x="4" y="1427"/>
                    <a:pt x="0" y="1750"/>
                    <a:pt x="20" y="2069"/>
                  </a:cubicBezTo>
                  <a:cubicBezTo>
                    <a:pt x="27" y="2209"/>
                    <a:pt x="44" y="2352"/>
                    <a:pt x="104" y="2479"/>
                  </a:cubicBezTo>
                  <a:cubicBezTo>
                    <a:pt x="184" y="2639"/>
                    <a:pt x="330" y="2755"/>
                    <a:pt x="483" y="2845"/>
                  </a:cubicBezTo>
                  <a:cubicBezTo>
                    <a:pt x="630" y="2933"/>
                    <a:pt x="803" y="3005"/>
                    <a:pt x="970" y="3005"/>
                  </a:cubicBezTo>
                  <a:cubicBezTo>
                    <a:pt x="1029" y="3005"/>
                    <a:pt x="1088" y="2996"/>
                    <a:pt x="1146" y="2975"/>
                  </a:cubicBezTo>
                  <a:cubicBezTo>
                    <a:pt x="1728" y="2755"/>
                    <a:pt x="1808" y="1770"/>
                    <a:pt x="1864" y="1261"/>
                  </a:cubicBezTo>
                  <a:cubicBezTo>
                    <a:pt x="1935" y="680"/>
                    <a:pt x="1626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Google Shape;1597;p49">
              <a:extLst>
                <a:ext uri="{FF2B5EF4-FFF2-40B4-BE49-F238E27FC236}">
                  <a16:creationId xmlns:a16="http://schemas.microsoft.com/office/drawing/2014/main" xmlns="" id="{DE44451C-124E-0050-1CFE-D2B8C2349472}"/>
                </a:ext>
              </a:extLst>
            </p:cNvPr>
            <p:cNvSpPr/>
            <p:nvPr/>
          </p:nvSpPr>
          <p:spPr>
            <a:xfrm>
              <a:off x="4446240" y="2434440"/>
              <a:ext cx="99595" cy="68915"/>
            </a:xfrm>
            <a:custGeom>
              <a:avLst/>
              <a:gdLst/>
              <a:ahLst/>
              <a:cxnLst/>
              <a:rect l="l" t="t" r="r" b="b"/>
              <a:pathLst>
                <a:path w="896" h="620" extrusionOk="0">
                  <a:moveTo>
                    <a:pt x="198" y="1"/>
                  </a:moveTo>
                  <a:cubicBezTo>
                    <a:pt x="189" y="1"/>
                    <a:pt x="180" y="2"/>
                    <a:pt x="170" y="3"/>
                  </a:cubicBezTo>
                  <a:cubicBezTo>
                    <a:pt x="0" y="40"/>
                    <a:pt x="403" y="619"/>
                    <a:pt x="403" y="619"/>
                  </a:cubicBezTo>
                  <a:cubicBezTo>
                    <a:pt x="403" y="619"/>
                    <a:pt x="895" y="493"/>
                    <a:pt x="789" y="309"/>
                  </a:cubicBezTo>
                  <a:cubicBezTo>
                    <a:pt x="747" y="234"/>
                    <a:pt x="684" y="212"/>
                    <a:pt x="626" y="212"/>
                  </a:cubicBezTo>
                  <a:cubicBezTo>
                    <a:pt x="542" y="212"/>
                    <a:pt x="467" y="257"/>
                    <a:pt x="467" y="257"/>
                  </a:cubicBezTo>
                  <a:cubicBezTo>
                    <a:pt x="467" y="257"/>
                    <a:pt x="353" y="1"/>
                    <a:pt x="198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" name="Google Shape;1598;p49">
              <a:extLst>
                <a:ext uri="{FF2B5EF4-FFF2-40B4-BE49-F238E27FC236}">
                  <a16:creationId xmlns:a16="http://schemas.microsoft.com/office/drawing/2014/main" xmlns="" id="{543E97A3-8DD0-8956-EC20-8276FF8A49F6}"/>
                </a:ext>
              </a:extLst>
            </p:cNvPr>
            <p:cNvSpPr/>
            <p:nvPr/>
          </p:nvSpPr>
          <p:spPr>
            <a:xfrm>
              <a:off x="4427343" y="2543928"/>
              <a:ext cx="87034" cy="60356"/>
            </a:xfrm>
            <a:custGeom>
              <a:avLst/>
              <a:gdLst/>
              <a:ahLst/>
              <a:cxnLst/>
              <a:rect l="l" t="t" r="r" b="b"/>
              <a:pathLst>
                <a:path w="783" h="543" extrusionOk="0">
                  <a:moveTo>
                    <a:pt x="443" y="0"/>
                  </a:moveTo>
                  <a:lnTo>
                    <a:pt x="387" y="27"/>
                  </a:lnTo>
                  <a:cubicBezTo>
                    <a:pt x="317" y="54"/>
                    <a:pt x="250" y="90"/>
                    <a:pt x="187" y="130"/>
                  </a:cubicBezTo>
                  <a:cubicBezTo>
                    <a:pt x="121" y="173"/>
                    <a:pt x="57" y="217"/>
                    <a:pt x="1" y="276"/>
                  </a:cubicBezTo>
                  <a:cubicBezTo>
                    <a:pt x="11" y="277"/>
                    <a:pt x="22" y="277"/>
                    <a:pt x="32" y="277"/>
                  </a:cubicBezTo>
                  <a:cubicBezTo>
                    <a:pt x="104" y="277"/>
                    <a:pt x="170" y="268"/>
                    <a:pt x="237" y="253"/>
                  </a:cubicBezTo>
                  <a:cubicBezTo>
                    <a:pt x="288" y="244"/>
                    <a:pt x="339" y="231"/>
                    <a:pt x="388" y="216"/>
                  </a:cubicBezTo>
                  <a:lnTo>
                    <a:pt x="388" y="216"/>
                  </a:lnTo>
                  <a:cubicBezTo>
                    <a:pt x="436" y="272"/>
                    <a:pt x="488" y="324"/>
                    <a:pt x="543" y="376"/>
                  </a:cubicBezTo>
                  <a:cubicBezTo>
                    <a:pt x="617" y="436"/>
                    <a:pt x="689" y="496"/>
                    <a:pt x="783" y="542"/>
                  </a:cubicBezTo>
                  <a:cubicBezTo>
                    <a:pt x="756" y="443"/>
                    <a:pt x="709" y="356"/>
                    <a:pt x="660" y="276"/>
                  </a:cubicBezTo>
                  <a:cubicBezTo>
                    <a:pt x="609" y="197"/>
                    <a:pt x="553" y="120"/>
                    <a:pt x="490" y="50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2" name="Google Shape;1599;p49">
              <a:extLst>
                <a:ext uri="{FF2B5EF4-FFF2-40B4-BE49-F238E27FC236}">
                  <a16:creationId xmlns:a16="http://schemas.microsoft.com/office/drawing/2014/main" xmlns="" id="{33601936-DB49-4214-C8ED-EEB5B7CE8434}"/>
                </a:ext>
              </a:extLst>
            </p:cNvPr>
            <p:cNvSpPr/>
            <p:nvPr/>
          </p:nvSpPr>
          <p:spPr>
            <a:xfrm>
              <a:off x="4210589" y="1717376"/>
              <a:ext cx="122826" cy="144498"/>
            </a:xfrm>
            <a:custGeom>
              <a:avLst/>
              <a:gdLst/>
              <a:ahLst/>
              <a:cxnLst/>
              <a:rect l="l" t="t" r="r" b="b"/>
              <a:pathLst>
                <a:path w="1105" h="1300" extrusionOk="0">
                  <a:moveTo>
                    <a:pt x="681" y="1"/>
                  </a:moveTo>
                  <a:cubicBezTo>
                    <a:pt x="678" y="1"/>
                    <a:pt x="675" y="1"/>
                    <a:pt x="673" y="1"/>
                  </a:cubicBezTo>
                  <a:cubicBezTo>
                    <a:pt x="413" y="21"/>
                    <a:pt x="889" y="1126"/>
                    <a:pt x="889" y="1126"/>
                  </a:cubicBezTo>
                  <a:cubicBezTo>
                    <a:pt x="889" y="1126"/>
                    <a:pt x="437" y="412"/>
                    <a:pt x="227" y="412"/>
                  </a:cubicBezTo>
                  <a:cubicBezTo>
                    <a:pt x="216" y="412"/>
                    <a:pt x="206" y="413"/>
                    <a:pt x="197" y="417"/>
                  </a:cubicBezTo>
                  <a:cubicBezTo>
                    <a:pt x="0" y="497"/>
                    <a:pt x="650" y="1299"/>
                    <a:pt x="650" y="1299"/>
                  </a:cubicBezTo>
                  <a:lnTo>
                    <a:pt x="1105" y="1040"/>
                  </a:lnTo>
                  <a:cubicBezTo>
                    <a:pt x="1105" y="1040"/>
                    <a:pt x="936" y="1"/>
                    <a:pt x="681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3" name="Google Shape;1600;p49">
              <a:extLst>
                <a:ext uri="{FF2B5EF4-FFF2-40B4-BE49-F238E27FC236}">
                  <a16:creationId xmlns:a16="http://schemas.microsoft.com/office/drawing/2014/main" xmlns="" id="{0FCB61C2-FFF1-7E9C-F607-2F2234FA87D2}"/>
                </a:ext>
              </a:extLst>
            </p:cNvPr>
            <p:cNvSpPr/>
            <p:nvPr/>
          </p:nvSpPr>
          <p:spPr>
            <a:xfrm>
              <a:off x="5030365" y="2666755"/>
              <a:ext cx="300897" cy="239534"/>
            </a:xfrm>
            <a:custGeom>
              <a:avLst/>
              <a:gdLst/>
              <a:ahLst/>
              <a:cxnLst/>
              <a:rect l="l" t="t" r="r" b="b"/>
              <a:pathLst>
                <a:path w="2707" h="2155" extrusionOk="0">
                  <a:moveTo>
                    <a:pt x="367" y="1"/>
                  </a:moveTo>
                  <a:lnTo>
                    <a:pt x="0" y="516"/>
                  </a:lnTo>
                  <a:cubicBezTo>
                    <a:pt x="0" y="516"/>
                    <a:pt x="604" y="2154"/>
                    <a:pt x="1020" y="2154"/>
                  </a:cubicBezTo>
                  <a:cubicBezTo>
                    <a:pt x="1032" y="2154"/>
                    <a:pt x="1044" y="2153"/>
                    <a:pt x="1055" y="2150"/>
                  </a:cubicBezTo>
                  <a:cubicBezTo>
                    <a:pt x="1471" y="2050"/>
                    <a:pt x="367" y="516"/>
                    <a:pt x="367" y="516"/>
                  </a:cubicBezTo>
                  <a:lnTo>
                    <a:pt x="367" y="516"/>
                  </a:lnTo>
                  <a:cubicBezTo>
                    <a:pt x="367" y="516"/>
                    <a:pt x="1412" y="1544"/>
                    <a:pt x="1774" y="1544"/>
                  </a:cubicBezTo>
                  <a:cubicBezTo>
                    <a:pt x="1808" y="1544"/>
                    <a:pt x="1837" y="1535"/>
                    <a:pt x="1857" y="1514"/>
                  </a:cubicBezTo>
                  <a:cubicBezTo>
                    <a:pt x="2094" y="1279"/>
                    <a:pt x="570" y="316"/>
                    <a:pt x="570" y="316"/>
                  </a:cubicBezTo>
                  <a:lnTo>
                    <a:pt x="570" y="316"/>
                  </a:lnTo>
                  <a:cubicBezTo>
                    <a:pt x="570" y="316"/>
                    <a:pt x="1600" y="518"/>
                    <a:pt x="2230" y="518"/>
                  </a:cubicBezTo>
                  <a:cubicBezTo>
                    <a:pt x="2507" y="518"/>
                    <a:pt x="2706" y="479"/>
                    <a:pt x="2706" y="366"/>
                  </a:cubicBezTo>
                  <a:cubicBezTo>
                    <a:pt x="2706" y="1"/>
                    <a:pt x="367" y="1"/>
                    <a:pt x="36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4" name="Google Shape;1601;p49">
              <a:extLst>
                <a:ext uri="{FF2B5EF4-FFF2-40B4-BE49-F238E27FC236}">
                  <a16:creationId xmlns:a16="http://schemas.microsoft.com/office/drawing/2014/main" xmlns="" id="{40F09BF5-5A97-83AA-61A9-0127E5E8E3C4}"/>
                </a:ext>
              </a:extLst>
            </p:cNvPr>
            <p:cNvSpPr/>
            <p:nvPr/>
          </p:nvSpPr>
          <p:spPr>
            <a:xfrm>
              <a:off x="3832658" y="2164666"/>
              <a:ext cx="335466" cy="225417"/>
            </a:xfrm>
            <a:custGeom>
              <a:avLst/>
              <a:gdLst/>
              <a:ahLst/>
              <a:cxnLst/>
              <a:rect l="l" t="t" r="r" b="b"/>
              <a:pathLst>
                <a:path w="3018" h="2028" extrusionOk="0">
                  <a:moveTo>
                    <a:pt x="823" y="0"/>
                  </a:moveTo>
                  <a:cubicBezTo>
                    <a:pt x="808" y="0"/>
                    <a:pt x="794" y="2"/>
                    <a:pt x="781" y="5"/>
                  </a:cubicBezTo>
                  <a:cubicBezTo>
                    <a:pt x="319" y="104"/>
                    <a:pt x="2025" y="1442"/>
                    <a:pt x="2025" y="1442"/>
                  </a:cubicBezTo>
                  <a:cubicBezTo>
                    <a:pt x="2025" y="1442"/>
                    <a:pt x="802" y="893"/>
                    <a:pt x="365" y="893"/>
                  </a:cubicBezTo>
                  <a:cubicBezTo>
                    <a:pt x="288" y="893"/>
                    <a:pt x="236" y="910"/>
                    <a:pt x="219" y="949"/>
                  </a:cubicBezTo>
                  <a:cubicBezTo>
                    <a:pt x="105" y="1212"/>
                    <a:pt x="2025" y="1808"/>
                    <a:pt x="2025" y="1808"/>
                  </a:cubicBezTo>
                  <a:cubicBezTo>
                    <a:pt x="2025" y="1808"/>
                    <a:pt x="1106" y="1654"/>
                    <a:pt x="512" y="1654"/>
                  </a:cubicBezTo>
                  <a:cubicBezTo>
                    <a:pt x="215" y="1654"/>
                    <a:pt x="0" y="1693"/>
                    <a:pt x="22" y="1808"/>
                  </a:cubicBezTo>
                  <a:cubicBezTo>
                    <a:pt x="56" y="1984"/>
                    <a:pt x="783" y="2027"/>
                    <a:pt x="1499" y="2027"/>
                  </a:cubicBezTo>
                  <a:cubicBezTo>
                    <a:pt x="2206" y="2027"/>
                    <a:pt x="2901" y="1985"/>
                    <a:pt x="2901" y="1985"/>
                  </a:cubicBezTo>
                  <a:lnTo>
                    <a:pt x="3018" y="1645"/>
                  </a:lnTo>
                  <a:cubicBezTo>
                    <a:pt x="3018" y="1645"/>
                    <a:pt x="1344" y="0"/>
                    <a:pt x="82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5" name="Google Shape;1602;p49">
              <a:extLst>
                <a:ext uri="{FF2B5EF4-FFF2-40B4-BE49-F238E27FC236}">
                  <a16:creationId xmlns:a16="http://schemas.microsoft.com/office/drawing/2014/main" xmlns="" id="{17BDD899-C59D-71A9-04DF-317916C15160}"/>
                </a:ext>
              </a:extLst>
            </p:cNvPr>
            <p:cNvSpPr/>
            <p:nvPr/>
          </p:nvSpPr>
          <p:spPr>
            <a:xfrm>
              <a:off x="4006284" y="2098862"/>
              <a:ext cx="1107771" cy="674585"/>
            </a:xfrm>
            <a:custGeom>
              <a:avLst/>
              <a:gdLst/>
              <a:ahLst/>
              <a:cxnLst/>
              <a:rect l="l" t="t" r="r" b="b"/>
              <a:pathLst>
                <a:path w="9966" h="6069" extrusionOk="0">
                  <a:moveTo>
                    <a:pt x="2035" y="184"/>
                  </a:moveTo>
                  <a:cubicBezTo>
                    <a:pt x="3053" y="184"/>
                    <a:pt x="3881" y="1012"/>
                    <a:pt x="3881" y="2034"/>
                  </a:cubicBezTo>
                  <a:cubicBezTo>
                    <a:pt x="3881" y="3053"/>
                    <a:pt x="3053" y="3881"/>
                    <a:pt x="2035" y="3881"/>
                  </a:cubicBezTo>
                  <a:cubicBezTo>
                    <a:pt x="1013" y="3881"/>
                    <a:pt x="184" y="3053"/>
                    <a:pt x="184" y="2034"/>
                  </a:cubicBezTo>
                  <a:cubicBezTo>
                    <a:pt x="184" y="1012"/>
                    <a:pt x="1013" y="184"/>
                    <a:pt x="2035" y="184"/>
                  </a:cubicBezTo>
                  <a:close/>
                  <a:moveTo>
                    <a:pt x="7932" y="2184"/>
                  </a:moveTo>
                  <a:cubicBezTo>
                    <a:pt x="8950" y="2184"/>
                    <a:pt x="9779" y="3016"/>
                    <a:pt x="9779" y="4034"/>
                  </a:cubicBezTo>
                  <a:cubicBezTo>
                    <a:pt x="9779" y="5056"/>
                    <a:pt x="8950" y="5884"/>
                    <a:pt x="7932" y="5884"/>
                  </a:cubicBezTo>
                  <a:cubicBezTo>
                    <a:pt x="6910" y="5884"/>
                    <a:pt x="6082" y="5056"/>
                    <a:pt x="6082" y="4034"/>
                  </a:cubicBezTo>
                  <a:cubicBezTo>
                    <a:pt x="6082" y="3016"/>
                    <a:pt x="6910" y="2184"/>
                    <a:pt x="7932" y="2184"/>
                  </a:cubicBezTo>
                  <a:close/>
                  <a:moveTo>
                    <a:pt x="2035" y="1"/>
                  </a:moveTo>
                  <a:cubicBezTo>
                    <a:pt x="913" y="1"/>
                    <a:pt x="1" y="912"/>
                    <a:pt x="1" y="2034"/>
                  </a:cubicBezTo>
                  <a:cubicBezTo>
                    <a:pt x="1" y="3156"/>
                    <a:pt x="913" y="4067"/>
                    <a:pt x="2035" y="4067"/>
                  </a:cubicBezTo>
                  <a:cubicBezTo>
                    <a:pt x="3043" y="4067"/>
                    <a:pt x="3881" y="3325"/>
                    <a:pt x="4038" y="2357"/>
                  </a:cubicBezTo>
                  <a:lnTo>
                    <a:pt x="6151" y="3053"/>
                  </a:lnTo>
                  <a:cubicBezTo>
                    <a:pt x="5989" y="3342"/>
                    <a:pt x="5895" y="3678"/>
                    <a:pt x="5895" y="4034"/>
                  </a:cubicBezTo>
                  <a:cubicBezTo>
                    <a:pt x="5895" y="5156"/>
                    <a:pt x="6810" y="6068"/>
                    <a:pt x="7932" y="6068"/>
                  </a:cubicBezTo>
                  <a:cubicBezTo>
                    <a:pt x="9053" y="6068"/>
                    <a:pt x="9966" y="5156"/>
                    <a:pt x="9966" y="4034"/>
                  </a:cubicBezTo>
                  <a:cubicBezTo>
                    <a:pt x="9966" y="2913"/>
                    <a:pt x="9053" y="2001"/>
                    <a:pt x="7932" y="2001"/>
                  </a:cubicBezTo>
                  <a:cubicBezTo>
                    <a:pt x="7233" y="2001"/>
                    <a:pt x="6617" y="2354"/>
                    <a:pt x="6251" y="2889"/>
                  </a:cubicBezTo>
                  <a:lnTo>
                    <a:pt x="4061" y="2170"/>
                  </a:lnTo>
                  <a:cubicBezTo>
                    <a:pt x="4065" y="2124"/>
                    <a:pt x="4068" y="2081"/>
                    <a:pt x="4068" y="2034"/>
                  </a:cubicBezTo>
                  <a:cubicBezTo>
                    <a:pt x="4068" y="912"/>
                    <a:pt x="3156" y="1"/>
                    <a:pt x="2035" y="1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6" name="Google Shape;1603;p49">
              <a:extLst>
                <a:ext uri="{FF2B5EF4-FFF2-40B4-BE49-F238E27FC236}">
                  <a16:creationId xmlns:a16="http://schemas.microsoft.com/office/drawing/2014/main" xmlns="" id="{DD74D195-E89E-9157-CEB8-AF08B6CAAE61}"/>
                </a:ext>
              </a:extLst>
            </p:cNvPr>
            <p:cNvSpPr/>
            <p:nvPr/>
          </p:nvSpPr>
          <p:spPr>
            <a:xfrm>
              <a:off x="5171977" y="979193"/>
              <a:ext cx="15673" cy="58133"/>
            </a:xfrm>
            <a:custGeom>
              <a:avLst/>
              <a:gdLst/>
              <a:ahLst/>
              <a:cxnLst/>
              <a:rect l="l" t="t" r="r" b="b"/>
              <a:pathLst>
                <a:path w="141" h="523" extrusionOk="0">
                  <a:moveTo>
                    <a:pt x="71" y="1"/>
                  </a:moveTo>
                  <a:cubicBezTo>
                    <a:pt x="36" y="1"/>
                    <a:pt x="1" y="22"/>
                    <a:pt x="1" y="66"/>
                  </a:cubicBezTo>
                  <a:lnTo>
                    <a:pt x="1" y="455"/>
                  </a:lnTo>
                  <a:cubicBezTo>
                    <a:pt x="1" y="500"/>
                    <a:pt x="36" y="523"/>
                    <a:pt x="71" y="523"/>
                  </a:cubicBezTo>
                  <a:cubicBezTo>
                    <a:pt x="106" y="523"/>
                    <a:pt x="141" y="500"/>
                    <a:pt x="141" y="455"/>
                  </a:cubicBezTo>
                  <a:lnTo>
                    <a:pt x="141" y="66"/>
                  </a:lnTo>
                  <a:cubicBezTo>
                    <a:pt x="141" y="22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" name="Google Shape;1604;p49">
              <a:extLst>
                <a:ext uri="{FF2B5EF4-FFF2-40B4-BE49-F238E27FC236}">
                  <a16:creationId xmlns:a16="http://schemas.microsoft.com/office/drawing/2014/main" xmlns="" id="{5FE63AC1-3290-508A-4A97-06F8C30A3DE8}"/>
                </a:ext>
              </a:extLst>
            </p:cNvPr>
            <p:cNvSpPr/>
            <p:nvPr/>
          </p:nvSpPr>
          <p:spPr>
            <a:xfrm>
              <a:off x="5203879" y="955961"/>
              <a:ext cx="15228" cy="46795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355"/>
                  </a:lnTo>
                  <a:cubicBezTo>
                    <a:pt x="1" y="398"/>
                    <a:pt x="35" y="421"/>
                    <a:pt x="70" y="421"/>
                  </a:cubicBezTo>
                  <a:cubicBezTo>
                    <a:pt x="103" y="421"/>
                    <a:pt x="136" y="399"/>
                    <a:pt x="136" y="355"/>
                  </a:cubicBezTo>
                  <a:lnTo>
                    <a:pt x="136" y="68"/>
                  </a:lnTo>
                  <a:cubicBezTo>
                    <a:pt x="136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8" name="Google Shape;1605;p49">
              <a:extLst>
                <a:ext uri="{FF2B5EF4-FFF2-40B4-BE49-F238E27FC236}">
                  <a16:creationId xmlns:a16="http://schemas.microsoft.com/office/drawing/2014/main" xmlns="" id="{C3291E94-AB97-5CF2-C850-12CC21E5F4BC}"/>
                </a:ext>
              </a:extLst>
            </p:cNvPr>
            <p:cNvSpPr/>
            <p:nvPr/>
          </p:nvSpPr>
          <p:spPr>
            <a:xfrm>
              <a:off x="5418299" y="809125"/>
              <a:ext cx="23009" cy="55687"/>
            </a:xfrm>
            <a:custGeom>
              <a:avLst/>
              <a:gdLst/>
              <a:ahLst/>
              <a:cxnLst/>
              <a:rect l="l" t="t" r="r" b="b"/>
              <a:pathLst>
                <a:path w="207" h="501" extrusionOk="0">
                  <a:moveTo>
                    <a:pt x="121" y="1"/>
                  </a:moveTo>
                  <a:cubicBezTo>
                    <a:pt x="94" y="1"/>
                    <a:pt x="70" y="16"/>
                    <a:pt x="65" y="51"/>
                  </a:cubicBezTo>
                  <a:cubicBezTo>
                    <a:pt x="45" y="171"/>
                    <a:pt x="25" y="291"/>
                    <a:pt x="9" y="411"/>
                  </a:cubicBezTo>
                  <a:cubicBezTo>
                    <a:pt x="0" y="465"/>
                    <a:pt x="46" y="500"/>
                    <a:pt x="86" y="500"/>
                  </a:cubicBezTo>
                  <a:cubicBezTo>
                    <a:pt x="112" y="500"/>
                    <a:pt x="136" y="485"/>
                    <a:pt x="141" y="451"/>
                  </a:cubicBezTo>
                  <a:cubicBezTo>
                    <a:pt x="161" y="328"/>
                    <a:pt x="178" y="208"/>
                    <a:pt x="198" y="88"/>
                  </a:cubicBezTo>
                  <a:cubicBezTo>
                    <a:pt x="206" y="36"/>
                    <a:pt x="16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9" name="Google Shape;1606;p49">
              <a:extLst>
                <a:ext uri="{FF2B5EF4-FFF2-40B4-BE49-F238E27FC236}">
                  <a16:creationId xmlns:a16="http://schemas.microsoft.com/office/drawing/2014/main" xmlns="" id="{4725EDF7-AA4B-4E50-4B62-3FA2740786AD}"/>
                </a:ext>
              </a:extLst>
            </p:cNvPr>
            <p:cNvSpPr/>
            <p:nvPr/>
          </p:nvSpPr>
          <p:spPr>
            <a:xfrm>
              <a:off x="5451313" y="838026"/>
              <a:ext cx="15339" cy="66803"/>
            </a:xfrm>
            <a:custGeom>
              <a:avLst/>
              <a:gdLst/>
              <a:ahLst/>
              <a:cxnLst/>
              <a:rect l="l" t="t" r="r" b="b"/>
              <a:pathLst>
                <a:path w="138" h="601" extrusionOk="0">
                  <a:moveTo>
                    <a:pt x="69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533"/>
                  </a:lnTo>
                  <a:cubicBezTo>
                    <a:pt x="1" y="578"/>
                    <a:pt x="35" y="601"/>
                    <a:pt x="69" y="601"/>
                  </a:cubicBezTo>
                  <a:cubicBezTo>
                    <a:pt x="103" y="601"/>
                    <a:pt x="137" y="578"/>
                    <a:pt x="137" y="533"/>
                  </a:cubicBezTo>
                  <a:lnTo>
                    <a:pt x="137" y="68"/>
                  </a:lnTo>
                  <a:cubicBezTo>
                    <a:pt x="137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0" name="Google Shape;1607;p49">
              <a:extLst>
                <a:ext uri="{FF2B5EF4-FFF2-40B4-BE49-F238E27FC236}">
                  <a16:creationId xmlns:a16="http://schemas.microsoft.com/office/drawing/2014/main" xmlns="" id="{1DEB87C0-7FEA-FC42-57B0-2C9101D0BFD4}"/>
                </a:ext>
              </a:extLst>
            </p:cNvPr>
            <p:cNvSpPr/>
            <p:nvPr/>
          </p:nvSpPr>
          <p:spPr>
            <a:xfrm>
              <a:off x="4333305" y="938955"/>
              <a:ext cx="20341" cy="52575"/>
            </a:xfrm>
            <a:custGeom>
              <a:avLst/>
              <a:gdLst/>
              <a:ahLst/>
              <a:cxnLst/>
              <a:rect l="l" t="t" r="r" b="b"/>
              <a:pathLst>
                <a:path w="183" h="473" extrusionOk="0">
                  <a:moveTo>
                    <a:pt x="91" y="1"/>
                  </a:moveTo>
                  <a:cubicBezTo>
                    <a:pt x="56" y="1"/>
                    <a:pt x="20" y="23"/>
                    <a:pt x="14" y="69"/>
                  </a:cubicBezTo>
                  <a:cubicBezTo>
                    <a:pt x="1" y="188"/>
                    <a:pt x="11" y="304"/>
                    <a:pt x="38" y="421"/>
                  </a:cubicBezTo>
                  <a:cubicBezTo>
                    <a:pt x="44" y="457"/>
                    <a:pt x="70" y="473"/>
                    <a:pt x="98" y="473"/>
                  </a:cubicBezTo>
                  <a:cubicBezTo>
                    <a:pt x="139" y="473"/>
                    <a:pt x="183" y="438"/>
                    <a:pt x="171" y="384"/>
                  </a:cubicBezTo>
                  <a:cubicBezTo>
                    <a:pt x="148" y="281"/>
                    <a:pt x="141" y="175"/>
                    <a:pt x="154" y="69"/>
                  </a:cubicBezTo>
                  <a:cubicBezTo>
                    <a:pt x="157" y="23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1" name="Google Shape;1608;p49">
              <a:extLst>
                <a:ext uri="{FF2B5EF4-FFF2-40B4-BE49-F238E27FC236}">
                  <a16:creationId xmlns:a16="http://schemas.microsoft.com/office/drawing/2014/main" xmlns="" id="{8D934CE0-EBF0-6B73-91C2-AAC24CE78A6B}"/>
                </a:ext>
              </a:extLst>
            </p:cNvPr>
            <p:cNvSpPr/>
            <p:nvPr/>
          </p:nvSpPr>
          <p:spPr>
            <a:xfrm>
              <a:off x="4365207" y="953405"/>
              <a:ext cx="25454" cy="56243"/>
            </a:xfrm>
            <a:custGeom>
              <a:avLst/>
              <a:gdLst/>
              <a:ahLst/>
              <a:cxnLst/>
              <a:rect l="l" t="t" r="r" b="b"/>
              <a:pathLst>
                <a:path w="229" h="506" extrusionOk="0">
                  <a:moveTo>
                    <a:pt x="90" y="1"/>
                  </a:moveTo>
                  <a:cubicBezTo>
                    <a:pt x="55" y="1"/>
                    <a:pt x="19" y="23"/>
                    <a:pt x="13" y="68"/>
                  </a:cubicBezTo>
                  <a:cubicBezTo>
                    <a:pt x="1" y="208"/>
                    <a:pt x="27" y="341"/>
                    <a:pt x="84" y="470"/>
                  </a:cubicBezTo>
                  <a:cubicBezTo>
                    <a:pt x="95" y="495"/>
                    <a:pt x="115" y="506"/>
                    <a:pt x="135" y="506"/>
                  </a:cubicBezTo>
                  <a:cubicBezTo>
                    <a:pt x="180" y="506"/>
                    <a:pt x="229" y="456"/>
                    <a:pt x="203" y="401"/>
                  </a:cubicBezTo>
                  <a:cubicBezTo>
                    <a:pt x="157" y="294"/>
                    <a:pt x="144" y="181"/>
                    <a:pt x="153" y="68"/>
                  </a:cubicBezTo>
                  <a:cubicBezTo>
                    <a:pt x="157" y="23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2" name="Google Shape;1609;p49">
              <a:extLst>
                <a:ext uri="{FF2B5EF4-FFF2-40B4-BE49-F238E27FC236}">
                  <a16:creationId xmlns:a16="http://schemas.microsoft.com/office/drawing/2014/main" xmlns="" id="{CF66CBFF-75A3-8DE3-8185-4147DF4C664C}"/>
                </a:ext>
              </a:extLst>
            </p:cNvPr>
            <p:cNvSpPr/>
            <p:nvPr/>
          </p:nvSpPr>
          <p:spPr>
            <a:xfrm>
              <a:off x="4432567" y="498223"/>
              <a:ext cx="21119" cy="64246"/>
            </a:xfrm>
            <a:custGeom>
              <a:avLst/>
              <a:gdLst/>
              <a:ahLst/>
              <a:cxnLst/>
              <a:rect l="l" t="t" r="r" b="b"/>
              <a:pathLst>
                <a:path w="190" h="578" extrusionOk="0">
                  <a:moveTo>
                    <a:pt x="105" y="0"/>
                  </a:moveTo>
                  <a:cubicBezTo>
                    <a:pt x="78" y="0"/>
                    <a:pt x="53" y="15"/>
                    <a:pt x="46" y="49"/>
                  </a:cubicBezTo>
                  <a:cubicBezTo>
                    <a:pt x="17" y="203"/>
                    <a:pt x="0" y="355"/>
                    <a:pt x="0" y="512"/>
                  </a:cubicBezTo>
                  <a:cubicBezTo>
                    <a:pt x="0" y="555"/>
                    <a:pt x="34" y="577"/>
                    <a:pt x="68" y="577"/>
                  </a:cubicBezTo>
                  <a:cubicBezTo>
                    <a:pt x="102" y="577"/>
                    <a:pt x="137" y="555"/>
                    <a:pt x="137" y="512"/>
                  </a:cubicBezTo>
                  <a:cubicBezTo>
                    <a:pt x="140" y="369"/>
                    <a:pt x="153" y="226"/>
                    <a:pt x="180" y="86"/>
                  </a:cubicBezTo>
                  <a:cubicBezTo>
                    <a:pt x="190" y="34"/>
                    <a:pt x="146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3" name="Google Shape;1610;p49">
              <a:extLst>
                <a:ext uri="{FF2B5EF4-FFF2-40B4-BE49-F238E27FC236}">
                  <a16:creationId xmlns:a16="http://schemas.microsoft.com/office/drawing/2014/main" xmlns="" id="{536A8C5C-222D-D887-618E-63527DAA72E1}"/>
                </a:ext>
              </a:extLst>
            </p:cNvPr>
            <p:cNvSpPr/>
            <p:nvPr/>
          </p:nvSpPr>
          <p:spPr>
            <a:xfrm>
              <a:off x="4474362" y="549911"/>
              <a:ext cx="19786" cy="58466"/>
            </a:xfrm>
            <a:custGeom>
              <a:avLst/>
              <a:gdLst/>
              <a:ahLst/>
              <a:cxnLst/>
              <a:rect l="l" t="t" r="r" b="b"/>
              <a:pathLst>
                <a:path w="178" h="526" extrusionOk="0">
                  <a:moveTo>
                    <a:pt x="92" y="1"/>
                  </a:moveTo>
                  <a:cubicBezTo>
                    <a:pt x="65" y="1"/>
                    <a:pt x="40" y="16"/>
                    <a:pt x="34" y="50"/>
                  </a:cubicBezTo>
                  <a:cubicBezTo>
                    <a:pt x="10" y="187"/>
                    <a:pt x="0" y="323"/>
                    <a:pt x="14" y="460"/>
                  </a:cubicBezTo>
                  <a:cubicBezTo>
                    <a:pt x="19" y="503"/>
                    <a:pt x="56" y="526"/>
                    <a:pt x="91" y="526"/>
                  </a:cubicBezTo>
                  <a:cubicBezTo>
                    <a:pt x="125" y="526"/>
                    <a:pt x="157" y="504"/>
                    <a:pt x="154" y="460"/>
                  </a:cubicBezTo>
                  <a:cubicBezTo>
                    <a:pt x="140" y="334"/>
                    <a:pt x="146" y="214"/>
                    <a:pt x="170" y="87"/>
                  </a:cubicBezTo>
                  <a:cubicBezTo>
                    <a:pt x="178" y="35"/>
                    <a:pt x="133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4" name="Google Shape;1611;p49">
              <a:extLst>
                <a:ext uri="{FF2B5EF4-FFF2-40B4-BE49-F238E27FC236}">
                  <a16:creationId xmlns:a16="http://schemas.microsoft.com/office/drawing/2014/main" xmlns="" id="{E021E5C8-5304-DBD0-7087-34429BCCED9B}"/>
                </a:ext>
              </a:extLst>
            </p:cNvPr>
            <p:cNvSpPr/>
            <p:nvPr/>
          </p:nvSpPr>
          <p:spPr>
            <a:xfrm>
              <a:off x="4441015" y="722980"/>
              <a:ext cx="15673" cy="55354"/>
            </a:xfrm>
            <a:custGeom>
              <a:avLst/>
              <a:gdLst/>
              <a:ahLst/>
              <a:cxnLst/>
              <a:rect l="l" t="t" r="r" b="b"/>
              <a:pathLst>
                <a:path w="141" h="498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430"/>
                  </a:lnTo>
                  <a:cubicBezTo>
                    <a:pt x="1" y="475"/>
                    <a:pt x="36" y="498"/>
                    <a:pt x="71" y="498"/>
                  </a:cubicBezTo>
                  <a:cubicBezTo>
                    <a:pt x="106" y="498"/>
                    <a:pt x="141" y="475"/>
                    <a:pt x="141" y="430"/>
                  </a:cubicBezTo>
                  <a:lnTo>
                    <a:pt x="141" y="67"/>
                  </a:lnTo>
                  <a:cubicBezTo>
                    <a:pt x="141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5" name="Google Shape;1612;p49">
              <a:extLst>
                <a:ext uri="{FF2B5EF4-FFF2-40B4-BE49-F238E27FC236}">
                  <a16:creationId xmlns:a16="http://schemas.microsoft.com/office/drawing/2014/main" xmlns="" id="{F0762AE6-DC40-3FBF-4A0A-36F19263E1DD}"/>
                </a:ext>
              </a:extLst>
            </p:cNvPr>
            <p:cNvSpPr/>
            <p:nvPr/>
          </p:nvSpPr>
          <p:spPr>
            <a:xfrm>
              <a:off x="4472806" y="1802077"/>
              <a:ext cx="15673" cy="32457"/>
            </a:xfrm>
            <a:custGeom>
              <a:avLst/>
              <a:gdLst/>
              <a:ahLst/>
              <a:cxnLst/>
              <a:rect l="l" t="t" r="r" b="b"/>
              <a:pathLst>
                <a:path w="141" h="292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224"/>
                  </a:lnTo>
                  <a:cubicBezTo>
                    <a:pt x="1" y="269"/>
                    <a:pt x="36" y="292"/>
                    <a:pt x="71" y="292"/>
                  </a:cubicBezTo>
                  <a:cubicBezTo>
                    <a:pt x="106" y="292"/>
                    <a:pt x="140" y="269"/>
                    <a:pt x="140" y="224"/>
                  </a:cubicBezTo>
                  <a:lnTo>
                    <a:pt x="140" y="67"/>
                  </a:lnTo>
                  <a:cubicBezTo>
                    <a:pt x="140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6" name="Google Shape;1613;p49">
              <a:extLst>
                <a:ext uri="{FF2B5EF4-FFF2-40B4-BE49-F238E27FC236}">
                  <a16:creationId xmlns:a16="http://schemas.microsoft.com/office/drawing/2014/main" xmlns="" id="{B48B7592-32CD-3263-338F-D333456C4270}"/>
                </a:ext>
              </a:extLst>
            </p:cNvPr>
            <p:cNvSpPr/>
            <p:nvPr/>
          </p:nvSpPr>
          <p:spPr>
            <a:xfrm>
              <a:off x="4483588" y="1883554"/>
              <a:ext cx="38793" cy="47907"/>
            </a:xfrm>
            <a:custGeom>
              <a:avLst/>
              <a:gdLst/>
              <a:ahLst/>
              <a:cxnLst/>
              <a:rect l="l" t="t" r="r" b="b"/>
              <a:pathLst>
                <a:path w="349" h="431" extrusionOk="0">
                  <a:moveTo>
                    <a:pt x="135" y="1"/>
                  </a:moveTo>
                  <a:cubicBezTo>
                    <a:pt x="115" y="1"/>
                    <a:pt x="96" y="10"/>
                    <a:pt x="83" y="33"/>
                  </a:cubicBezTo>
                  <a:cubicBezTo>
                    <a:pt x="0" y="187"/>
                    <a:pt x="74" y="370"/>
                    <a:pt x="237" y="426"/>
                  </a:cubicBezTo>
                  <a:cubicBezTo>
                    <a:pt x="245" y="429"/>
                    <a:pt x="253" y="431"/>
                    <a:pt x="260" y="431"/>
                  </a:cubicBezTo>
                  <a:cubicBezTo>
                    <a:pt x="326" y="431"/>
                    <a:pt x="348" y="317"/>
                    <a:pt x="274" y="293"/>
                  </a:cubicBezTo>
                  <a:cubicBezTo>
                    <a:pt x="197" y="267"/>
                    <a:pt x="163" y="173"/>
                    <a:pt x="200" y="104"/>
                  </a:cubicBezTo>
                  <a:cubicBezTo>
                    <a:pt x="230" y="50"/>
                    <a:pt x="181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7" name="Google Shape;1614;p49">
              <a:extLst>
                <a:ext uri="{FF2B5EF4-FFF2-40B4-BE49-F238E27FC236}">
                  <a16:creationId xmlns:a16="http://schemas.microsoft.com/office/drawing/2014/main" xmlns="" id="{F48CD277-1274-F607-3055-480809A6073A}"/>
                </a:ext>
              </a:extLst>
            </p:cNvPr>
            <p:cNvSpPr/>
            <p:nvPr/>
          </p:nvSpPr>
          <p:spPr>
            <a:xfrm>
              <a:off x="4529495" y="1810747"/>
              <a:ext cx="20341" cy="44016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68" y="0"/>
                  </a:moveTo>
                  <a:cubicBezTo>
                    <a:pt x="41" y="0"/>
                    <a:pt x="17" y="15"/>
                    <a:pt x="13" y="49"/>
                  </a:cubicBezTo>
                  <a:cubicBezTo>
                    <a:pt x="0" y="153"/>
                    <a:pt x="3" y="246"/>
                    <a:pt x="33" y="346"/>
                  </a:cubicBezTo>
                  <a:cubicBezTo>
                    <a:pt x="43" y="380"/>
                    <a:pt x="70" y="395"/>
                    <a:pt x="98" y="395"/>
                  </a:cubicBezTo>
                  <a:cubicBezTo>
                    <a:pt x="140" y="395"/>
                    <a:pt x="182" y="361"/>
                    <a:pt x="166" y="309"/>
                  </a:cubicBezTo>
                  <a:cubicBezTo>
                    <a:pt x="143" y="236"/>
                    <a:pt x="137" y="163"/>
                    <a:pt x="146" y="86"/>
                  </a:cubicBezTo>
                  <a:cubicBezTo>
                    <a:pt x="155" y="34"/>
                    <a:pt x="10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8" name="Google Shape;1615;p49">
              <a:extLst>
                <a:ext uri="{FF2B5EF4-FFF2-40B4-BE49-F238E27FC236}">
                  <a16:creationId xmlns:a16="http://schemas.microsoft.com/office/drawing/2014/main" xmlns="" id="{99D6D873-50B6-1210-1BD9-9A2AD24C2DF6}"/>
                </a:ext>
              </a:extLst>
            </p:cNvPr>
            <p:cNvSpPr/>
            <p:nvPr/>
          </p:nvSpPr>
          <p:spPr>
            <a:xfrm>
              <a:off x="4560175" y="1926126"/>
              <a:ext cx="24676" cy="49241"/>
            </a:xfrm>
            <a:custGeom>
              <a:avLst/>
              <a:gdLst/>
              <a:ahLst/>
              <a:cxnLst/>
              <a:rect l="l" t="t" r="r" b="b"/>
              <a:pathLst>
                <a:path w="222" h="443" extrusionOk="0">
                  <a:moveTo>
                    <a:pt x="85" y="1"/>
                  </a:moveTo>
                  <a:cubicBezTo>
                    <a:pt x="44" y="1"/>
                    <a:pt x="0" y="35"/>
                    <a:pt x="10" y="87"/>
                  </a:cubicBezTo>
                  <a:cubicBezTo>
                    <a:pt x="33" y="190"/>
                    <a:pt x="53" y="289"/>
                    <a:pt x="77" y="393"/>
                  </a:cubicBezTo>
                  <a:cubicBezTo>
                    <a:pt x="84" y="428"/>
                    <a:pt x="110" y="442"/>
                    <a:pt x="137" y="442"/>
                  </a:cubicBezTo>
                  <a:cubicBezTo>
                    <a:pt x="178" y="442"/>
                    <a:pt x="222" y="408"/>
                    <a:pt x="210" y="357"/>
                  </a:cubicBezTo>
                  <a:cubicBezTo>
                    <a:pt x="187" y="253"/>
                    <a:pt x="167" y="150"/>
                    <a:pt x="144" y="50"/>
                  </a:cubicBezTo>
                  <a:cubicBezTo>
                    <a:pt x="137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9" name="Google Shape;1616;p49">
              <a:extLst>
                <a:ext uri="{FF2B5EF4-FFF2-40B4-BE49-F238E27FC236}">
                  <a16:creationId xmlns:a16="http://schemas.microsoft.com/office/drawing/2014/main" xmlns="" id="{A7F30C3D-6CFD-E2BF-7387-826EEEC537FB}"/>
                </a:ext>
              </a:extLst>
            </p:cNvPr>
            <p:cNvSpPr/>
            <p:nvPr/>
          </p:nvSpPr>
          <p:spPr>
            <a:xfrm>
              <a:off x="4625312" y="1836869"/>
              <a:ext cx="15562" cy="49463"/>
            </a:xfrm>
            <a:custGeom>
              <a:avLst/>
              <a:gdLst/>
              <a:ahLst/>
              <a:cxnLst/>
              <a:rect l="l" t="t" r="r" b="b"/>
              <a:pathLst>
                <a:path w="140" h="44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378"/>
                  </a:lnTo>
                  <a:cubicBezTo>
                    <a:pt x="0" y="422"/>
                    <a:pt x="35" y="445"/>
                    <a:pt x="70" y="445"/>
                  </a:cubicBezTo>
                  <a:cubicBezTo>
                    <a:pt x="105" y="445"/>
                    <a:pt x="140" y="422"/>
                    <a:pt x="140" y="378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0" name="Google Shape;1617;p49">
              <a:extLst>
                <a:ext uri="{FF2B5EF4-FFF2-40B4-BE49-F238E27FC236}">
                  <a16:creationId xmlns:a16="http://schemas.microsoft.com/office/drawing/2014/main" xmlns="" id="{982DBE17-F699-110D-5C02-305574D13655}"/>
                </a:ext>
              </a:extLst>
            </p:cNvPr>
            <p:cNvSpPr/>
            <p:nvPr/>
          </p:nvSpPr>
          <p:spPr>
            <a:xfrm>
              <a:off x="4628202" y="1943355"/>
              <a:ext cx="15673" cy="66580"/>
            </a:xfrm>
            <a:custGeom>
              <a:avLst/>
              <a:gdLst/>
              <a:ahLst/>
              <a:cxnLst/>
              <a:rect l="l" t="t" r="r" b="b"/>
              <a:pathLst>
                <a:path w="141" h="599" extrusionOk="0">
                  <a:moveTo>
                    <a:pt x="70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531"/>
                  </a:lnTo>
                  <a:cubicBezTo>
                    <a:pt x="1" y="576"/>
                    <a:pt x="35" y="598"/>
                    <a:pt x="70" y="598"/>
                  </a:cubicBezTo>
                  <a:cubicBezTo>
                    <a:pt x="105" y="598"/>
                    <a:pt x="140" y="576"/>
                    <a:pt x="140" y="531"/>
                  </a:cubicBezTo>
                  <a:lnTo>
                    <a:pt x="140" y="65"/>
                  </a:ln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1" name="Google Shape;1618;p49">
              <a:extLst>
                <a:ext uri="{FF2B5EF4-FFF2-40B4-BE49-F238E27FC236}">
                  <a16:creationId xmlns:a16="http://schemas.microsoft.com/office/drawing/2014/main" xmlns="" id="{344E528A-574F-AC3F-53B8-18A7797BF7A8}"/>
                </a:ext>
              </a:extLst>
            </p:cNvPr>
            <p:cNvSpPr/>
            <p:nvPr/>
          </p:nvSpPr>
          <p:spPr>
            <a:xfrm>
              <a:off x="4698008" y="1877107"/>
              <a:ext cx="26900" cy="60578"/>
            </a:xfrm>
            <a:custGeom>
              <a:avLst/>
              <a:gdLst/>
              <a:ahLst/>
              <a:cxnLst/>
              <a:rect l="l" t="t" r="r" b="b"/>
              <a:pathLst>
                <a:path w="242" h="545" extrusionOk="0">
                  <a:moveTo>
                    <a:pt x="174" y="0"/>
                  </a:moveTo>
                  <a:cubicBezTo>
                    <a:pt x="139" y="0"/>
                    <a:pt x="103" y="22"/>
                    <a:pt x="102" y="65"/>
                  </a:cubicBezTo>
                  <a:cubicBezTo>
                    <a:pt x="95" y="202"/>
                    <a:pt x="65" y="331"/>
                    <a:pt x="19" y="461"/>
                  </a:cubicBezTo>
                  <a:cubicBezTo>
                    <a:pt x="0" y="512"/>
                    <a:pt x="42" y="545"/>
                    <a:pt x="84" y="545"/>
                  </a:cubicBezTo>
                  <a:cubicBezTo>
                    <a:pt x="112" y="545"/>
                    <a:pt x="140" y="531"/>
                    <a:pt x="151" y="498"/>
                  </a:cubicBezTo>
                  <a:cubicBezTo>
                    <a:pt x="205" y="358"/>
                    <a:pt x="231" y="215"/>
                    <a:pt x="238" y="65"/>
                  </a:cubicBezTo>
                  <a:cubicBezTo>
                    <a:pt x="242" y="22"/>
                    <a:pt x="208" y="0"/>
                    <a:pt x="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2" name="Google Shape;1619;p49">
              <a:extLst>
                <a:ext uri="{FF2B5EF4-FFF2-40B4-BE49-F238E27FC236}">
                  <a16:creationId xmlns:a16="http://schemas.microsoft.com/office/drawing/2014/main" xmlns="" id="{58D2F712-45BC-D486-8E77-C3FF77C012DC}"/>
                </a:ext>
              </a:extLst>
            </p:cNvPr>
            <p:cNvSpPr/>
            <p:nvPr/>
          </p:nvSpPr>
          <p:spPr>
            <a:xfrm>
              <a:off x="4675110" y="1992597"/>
              <a:ext cx="31679" cy="45795"/>
            </a:xfrm>
            <a:custGeom>
              <a:avLst/>
              <a:gdLst/>
              <a:ahLst/>
              <a:cxnLst/>
              <a:rect l="l" t="t" r="r" b="b"/>
              <a:pathLst>
                <a:path w="285" h="412" extrusionOk="0">
                  <a:moveTo>
                    <a:pt x="201" y="1"/>
                  </a:moveTo>
                  <a:cubicBezTo>
                    <a:pt x="173" y="1"/>
                    <a:pt x="144" y="15"/>
                    <a:pt x="131" y="48"/>
                  </a:cubicBezTo>
                  <a:cubicBezTo>
                    <a:pt x="95" y="141"/>
                    <a:pt x="58" y="235"/>
                    <a:pt x="21" y="327"/>
                  </a:cubicBezTo>
                  <a:cubicBezTo>
                    <a:pt x="1" y="378"/>
                    <a:pt x="43" y="412"/>
                    <a:pt x="86" y="412"/>
                  </a:cubicBezTo>
                  <a:cubicBezTo>
                    <a:pt x="114" y="412"/>
                    <a:pt x="141" y="398"/>
                    <a:pt x="154" y="367"/>
                  </a:cubicBezTo>
                  <a:cubicBezTo>
                    <a:pt x="191" y="271"/>
                    <a:pt x="228" y="178"/>
                    <a:pt x="265" y="84"/>
                  </a:cubicBezTo>
                  <a:cubicBezTo>
                    <a:pt x="284" y="34"/>
                    <a:pt x="24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3" name="Google Shape;1620;p49">
              <a:extLst>
                <a:ext uri="{FF2B5EF4-FFF2-40B4-BE49-F238E27FC236}">
                  <a16:creationId xmlns:a16="http://schemas.microsoft.com/office/drawing/2014/main" xmlns="" id="{72ED33B5-9B78-51D2-8EA5-49C6AECBD31E}"/>
                </a:ext>
              </a:extLst>
            </p:cNvPr>
            <p:cNvSpPr/>
            <p:nvPr/>
          </p:nvSpPr>
          <p:spPr>
            <a:xfrm>
              <a:off x="4776373" y="1900449"/>
              <a:ext cx="46240" cy="60578"/>
            </a:xfrm>
            <a:custGeom>
              <a:avLst/>
              <a:gdLst/>
              <a:ahLst/>
              <a:cxnLst/>
              <a:rect l="l" t="t" r="r" b="b"/>
              <a:pathLst>
                <a:path w="416" h="545" extrusionOk="0">
                  <a:moveTo>
                    <a:pt x="318" y="0"/>
                  </a:moveTo>
                  <a:cubicBezTo>
                    <a:pt x="297" y="0"/>
                    <a:pt x="275" y="10"/>
                    <a:pt x="259" y="32"/>
                  </a:cubicBezTo>
                  <a:cubicBezTo>
                    <a:pt x="159" y="165"/>
                    <a:pt x="82" y="308"/>
                    <a:pt x="19" y="461"/>
                  </a:cubicBezTo>
                  <a:cubicBezTo>
                    <a:pt x="1" y="511"/>
                    <a:pt x="42" y="544"/>
                    <a:pt x="85" y="544"/>
                  </a:cubicBezTo>
                  <a:cubicBezTo>
                    <a:pt x="113" y="544"/>
                    <a:pt x="142" y="530"/>
                    <a:pt x="156" y="497"/>
                  </a:cubicBezTo>
                  <a:cubicBezTo>
                    <a:pt x="212" y="354"/>
                    <a:pt x="285" y="225"/>
                    <a:pt x="378" y="101"/>
                  </a:cubicBezTo>
                  <a:cubicBezTo>
                    <a:pt x="416" y="50"/>
                    <a:pt x="368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4" name="Google Shape;1621;p49">
              <a:extLst>
                <a:ext uri="{FF2B5EF4-FFF2-40B4-BE49-F238E27FC236}">
                  <a16:creationId xmlns:a16="http://schemas.microsoft.com/office/drawing/2014/main" xmlns="" id="{BA826D12-B9E9-9828-989A-EADBC0506361}"/>
                </a:ext>
              </a:extLst>
            </p:cNvPr>
            <p:cNvSpPr/>
            <p:nvPr/>
          </p:nvSpPr>
          <p:spPr>
            <a:xfrm>
              <a:off x="4726019" y="2035170"/>
              <a:ext cx="50242" cy="44572"/>
            </a:xfrm>
            <a:custGeom>
              <a:avLst/>
              <a:gdLst/>
              <a:ahLst/>
              <a:cxnLst/>
              <a:rect l="l" t="t" r="r" b="b"/>
              <a:pathLst>
                <a:path w="452" h="401" extrusionOk="0">
                  <a:moveTo>
                    <a:pt x="352" y="0"/>
                  </a:moveTo>
                  <a:cubicBezTo>
                    <a:pt x="337" y="0"/>
                    <a:pt x="320" y="6"/>
                    <a:pt x="306" y="21"/>
                  </a:cubicBezTo>
                  <a:cubicBezTo>
                    <a:pt x="222" y="107"/>
                    <a:pt x="136" y="194"/>
                    <a:pt x="49" y="281"/>
                  </a:cubicBezTo>
                  <a:cubicBezTo>
                    <a:pt x="1" y="329"/>
                    <a:pt x="50" y="400"/>
                    <a:pt x="104" y="400"/>
                  </a:cubicBezTo>
                  <a:cubicBezTo>
                    <a:pt x="119" y="400"/>
                    <a:pt x="135" y="395"/>
                    <a:pt x="149" y="380"/>
                  </a:cubicBezTo>
                  <a:cubicBezTo>
                    <a:pt x="232" y="291"/>
                    <a:pt x="319" y="204"/>
                    <a:pt x="406" y="118"/>
                  </a:cubicBezTo>
                  <a:cubicBezTo>
                    <a:pt x="452" y="69"/>
                    <a:pt x="405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5" name="Google Shape;1622;p49">
              <a:extLst>
                <a:ext uri="{FF2B5EF4-FFF2-40B4-BE49-F238E27FC236}">
                  <a16:creationId xmlns:a16="http://schemas.microsoft.com/office/drawing/2014/main" xmlns="" id="{CBE5E125-0192-AA98-780A-92EEF3910515}"/>
                </a:ext>
              </a:extLst>
            </p:cNvPr>
            <p:cNvSpPr/>
            <p:nvPr/>
          </p:nvSpPr>
          <p:spPr>
            <a:xfrm>
              <a:off x="4888085" y="1949247"/>
              <a:ext cx="35014" cy="38014"/>
            </a:xfrm>
            <a:custGeom>
              <a:avLst/>
              <a:gdLst/>
              <a:ahLst/>
              <a:cxnLst/>
              <a:rect l="l" t="t" r="r" b="b"/>
              <a:pathLst>
                <a:path w="315" h="342" extrusionOk="0">
                  <a:moveTo>
                    <a:pt x="217" y="1"/>
                  </a:moveTo>
                  <a:cubicBezTo>
                    <a:pt x="197" y="1"/>
                    <a:pt x="176" y="10"/>
                    <a:pt x="162" y="32"/>
                  </a:cubicBezTo>
                  <a:cubicBezTo>
                    <a:pt x="119" y="101"/>
                    <a:pt x="76" y="172"/>
                    <a:pt x="32" y="238"/>
                  </a:cubicBezTo>
                  <a:cubicBezTo>
                    <a:pt x="0" y="291"/>
                    <a:pt x="48" y="341"/>
                    <a:pt x="96" y="341"/>
                  </a:cubicBezTo>
                  <a:cubicBezTo>
                    <a:pt x="117" y="341"/>
                    <a:pt x="138" y="332"/>
                    <a:pt x="152" y="308"/>
                  </a:cubicBezTo>
                  <a:cubicBezTo>
                    <a:pt x="195" y="241"/>
                    <a:pt x="239" y="172"/>
                    <a:pt x="282" y="101"/>
                  </a:cubicBezTo>
                  <a:cubicBezTo>
                    <a:pt x="315" y="50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6" name="Google Shape;1623;p49">
              <a:extLst>
                <a:ext uri="{FF2B5EF4-FFF2-40B4-BE49-F238E27FC236}">
                  <a16:creationId xmlns:a16="http://schemas.microsoft.com/office/drawing/2014/main" xmlns="" id="{DA365DE9-348F-CBAD-62DF-66E578682443}"/>
                </a:ext>
              </a:extLst>
            </p:cNvPr>
            <p:cNvSpPr/>
            <p:nvPr/>
          </p:nvSpPr>
          <p:spPr>
            <a:xfrm>
              <a:off x="4824059" y="2055622"/>
              <a:ext cx="44907" cy="35791"/>
            </a:xfrm>
            <a:custGeom>
              <a:avLst/>
              <a:gdLst/>
              <a:ahLst/>
              <a:cxnLst/>
              <a:rect l="l" t="t" r="r" b="b"/>
              <a:pathLst>
                <a:path w="404" h="322" extrusionOk="0">
                  <a:moveTo>
                    <a:pt x="302" y="1"/>
                  </a:moveTo>
                  <a:cubicBezTo>
                    <a:pt x="287" y="1"/>
                    <a:pt x="270" y="7"/>
                    <a:pt x="255" y="20"/>
                  </a:cubicBezTo>
                  <a:lnTo>
                    <a:pt x="52" y="207"/>
                  </a:lnTo>
                  <a:cubicBezTo>
                    <a:pt x="1" y="253"/>
                    <a:pt x="48" y="322"/>
                    <a:pt x="102" y="322"/>
                  </a:cubicBezTo>
                  <a:cubicBezTo>
                    <a:pt x="118" y="322"/>
                    <a:pt x="134" y="316"/>
                    <a:pt x="149" y="303"/>
                  </a:cubicBezTo>
                  <a:lnTo>
                    <a:pt x="352" y="116"/>
                  </a:lnTo>
                  <a:cubicBezTo>
                    <a:pt x="404" y="70"/>
                    <a:pt x="357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Google Shape;1624;p49">
              <a:extLst>
                <a:ext uri="{FF2B5EF4-FFF2-40B4-BE49-F238E27FC236}">
                  <a16:creationId xmlns:a16="http://schemas.microsoft.com/office/drawing/2014/main" xmlns="" id="{1893CFBD-93AA-01A2-4512-6D40C9D1F16B}"/>
                </a:ext>
              </a:extLst>
            </p:cNvPr>
            <p:cNvSpPr/>
            <p:nvPr/>
          </p:nvSpPr>
          <p:spPr>
            <a:xfrm>
              <a:off x="4935104" y="2058624"/>
              <a:ext cx="40905" cy="28900"/>
            </a:xfrm>
            <a:custGeom>
              <a:avLst/>
              <a:gdLst/>
              <a:ahLst/>
              <a:cxnLst/>
              <a:rect l="l" t="t" r="r" b="b"/>
              <a:pathLst>
                <a:path w="368" h="260" extrusionOk="0">
                  <a:moveTo>
                    <a:pt x="256" y="1"/>
                  </a:moveTo>
                  <a:cubicBezTo>
                    <a:pt x="241" y="1"/>
                    <a:pt x="226" y="5"/>
                    <a:pt x="212" y="16"/>
                  </a:cubicBezTo>
                  <a:cubicBezTo>
                    <a:pt x="162" y="60"/>
                    <a:pt x="109" y="103"/>
                    <a:pt x="55" y="146"/>
                  </a:cubicBezTo>
                  <a:cubicBezTo>
                    <a:pt x="0" y="188"/>
                    <a:pt x="51" y="260"/>
                    <a:pt x="109" y="260"/>
                  </a:cubicBezTo>
                  <a:cubicBezTo>
                    <a:pt x="125" y="260"/>
                    <a:pt x="140" y="255"/>
                    <a:pt x="155" y="243"/>
                  </a:cubicBezTo>
                  <a:cubicBezTo>
                    <a:pt x="205" y="200"/>
                    <a:pt x="258" y="160"/>
                    <a:pt x="312" y="116"/>
                  </a:cubicBezTo>
                  <a:cubicBezTo>
                    <a:pt x="368" y="71"/>
                    <a:pt x="315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8" name="Google Shape;1625;p49">
              <a:extLst>
                <a:ext uri="{FF2B5EF4-FFF2-40B4-BE49-F238E27FC236}">
                  <a16:creationId xmlns:a16="http://schemas.microsoft.com/office/drawing/2014/main" xmlns="" id="{3AD8FB9B-3076-E387-7B86-2D1FA9D52F7B}"/>
                </a:ext>
              </a:extLst>
            </p:cNvPr>
            <p:cNvSpPr/>
            <p:nvPr/>
          </p:nvSpPr>
          <p:spPr>
            <a:xfrm>
              <a:off x="5021583" y="1986261"/>
              <a:ext cx="42017" cy="32901"/>
            </a:xfrm>
            <a:custGeom>
              <a:avLst/>
              <a:gdLst/>
              <a:ahLst/>
              <a:cxnLst/>
              <a:rect l="l" t="t" r="r" b="b"/>
              <a:pathLst>
                <a:path w="378" h="296" extrusionOk="0">
                  <a:moveTo>
                    <a:pt x="280" y="1"/>
                  </a:moveTo>
                  <a:cubicBezTo>
                    <a:pt x="259" y="1"/>
                    <a:pt x="238" y="10"/>
                    <a:pt x="223" y="32"/>
                  </a:cubicBezTo>
                  <a:cubicBezTo>
                    <a:pt x="183" y="92"/>
                    <a:pt x="133" y="135"/>
                    <a:pt x="70" y="168"/>
                  </a:cubicBezTo>
                  <a:cubicBezTo>
                    <a:pt x="1" y="202"/>
                    <a:pt x="43" y="296"/>
                    <a:pt x="107" y="296"/>
                  </a:cubicBezTo>
                  <a:cubicBezTo>
                    <a:pt x="117" y="296"/>
                    <a:pt x="128" y="293"/>
                    <a:pt x="139" y="288"/>
                  </a:cubicBezTo>
                  <a:cubicBezTo>
                    <a:pt x="226" y="241"/>
                    <a:pt x="289" y="181"/>
                    <a:pt x="343" y="101"/>
                  </a:cubicBezTo>
                  <a:cubicBezTo>
                    <a:pt x="377" y="50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9" name="Google Shape;1626;p49">
              <a:extLst>
                <a:ext uri="{FF2B5EF4-FFF2-40B4-BE49-F238E27FC236}">
                  <a16:creationId xmlns:a16="http://schemas.microsoft.com/office/drawing/2014/main" xmlns="" id="{F548845B-A858-8FCF-5A95-3A4B0578ABBE}"/>
                </a:ext>
              </a:extLst>
            </p:cNvPr>
            <p:cNvSpPr/>
            <p:nvPr/>
          </p:nvSpPr>
          <p:spPr>
            <a:xfrm>
              <a:off x="4941329" y="1969366"/>
              <a:ext cx="35125" cy="34902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232" y="0"/>
                  </a:moveTo>
                  <a:cubicBezTo>
                    <a:pt x="204" y="0"/>
                    <a:pt x="175" y="15"/>
                    <a:pt x="162" y="47"/>
                  </a:cubicBezTo>
                  <a:cubicBezTo>
                    <a:pt x="139" y="107"/>
                    <a:pt x="102" y="154"/>
                    <a:pt x="53" y="197"/>
                  </a:cubicBezTo>
                  <a:cubicBezTo>
                    <a:pt x="0" y="244"/>
                    <a:pt x="49" y="314"/>
                    <a:pt x="104" y="314"/>
                  </a:cubicBezTo>
                  <a:cubicBezTo>
                    <a:pt x="119" y="314"/>
                    <a:pt x="135" y="309"/>
                    <a:pt x="149" y="297"/>
                  </a:cubicBezTo>
                  <a:cubicBezTo>
                    <a:pt x="219" y="237"/>
                    <a:pt x="262" y="167"/>
                    <a:pt x="295" y="84"/>
                  </a:cubicBezTo>
                  <a:cubicBezTo>
                    <a:pt x="316" y="33"/>
                    <a:pt x="275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0" name="Google Shape;1627;p49">
              <a:extLst>
                <a:ext uri="{FF2B5EF4-FFF2-40B4-BE49-F238E27FC236}">
                  <a16:creationId xmlns:a16="http://schemas.microsoft.com/office/drawing/2014/main" xmlns="" id="{D6987E6A-50F9-B89C-9577-A94FE419C9F0}"/>
                </a:ext>
              </a:extLst>
            </p:cNvPr>
            <p:cNvSpPr/>
            <p:nvPr/>
          </p:nvSpPr>
          <p:spPr>
            <a:xfrm>
              <a:off x="4734578" y="2158775"/>
              <a:ext cx="39015" cy="3279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249" y="0"/>
                  </a:moveTo>
                  <a:cubicBezTo>
                    <a:pt x="233" y="0"/>
                    <a:pt x="216" y="6"/>
                    <a:pt x="202" y="21"/>
                  </a:cubicBezTo>
                  <a:lnTo>
                    <a:pt x="49" y="177"/>
                  </a:lnTo>
                  <a:cubicBezTo>
                    <a:pt x="0" y="226"/>
                    <a:pt x="46" y="294"/>
                    <a:pt x="98" y="294"/>
                  </a:cubicBezTo>
                  <a:cubicBezTo>
                    <a:pt x="114" y="294"/>
                    <a:pt x="130" y="288"/>
                    <a:pt x="145" y="273"/>
                  </a:cubicBezTo>
                  <a:lnTo>
                    <a:pt x="302" y="117"/>
                  </a:lnTo>
                  <a:cubicBezTo>
                    <a:pt x="350" y="68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1" name="Google Shape;1628;p49">
              <a:extLst>
                <a:ext uri="{FF2B5EF4-FFF2-40B4-BE49-F238E27FC236}">
                  <a16:creationId xmlns:a16="http://schemas.microsoft.com/office/drawing/2014/main" xmlns="" id="{F5D40BEE-836A-5BAD-82C8-0FBE3CE614B2}"/>
                </a:ext>
              </a:extLst>
            </p:cNvPr>
            <p:cNvSpPr/>
            <p:nvPr/>
          </p:nvSpPr>
          <p:spPr>
            <a:xfrm>
              <a:off x="4680779" y="2118536"/>
              <a:ext cx="26900" cy="38459"/>
            </a:xfrm>
            <a:custGeom>
              <a:avLst/>
              <a:gdLst/>
              <a:ahLst/>
              <a:cxnLst/>
              <a:rect l="l" t="t" r="r" b="b"/>
              <a:pathLst>
                <a:path w="242" h="346" extrusionOk="0">
                  <a:moveTo>
                    <a:pt x="156" y="1"/>
                  </a:moveTo>
                  <a:cubicBezTo>
                    <a:pt x="129" y="1"/>
                    <a:pt x="104" y="15"/>
                    <a:pt x="97" y="50"/>
                  </a:cubicBezTo>
                  <a:cubicBezTo>
                    <a:pt x="87" y="120"/>
                    <a:pt x="63" y="180"/>
                    <a:pt x="30" y="243"/>
                  </a:cubicBezTo>
                  <a:cubicBezTo>
                    <a:pt x="0" y="296"/>
                    <a:pt x="48" y="346"/>
                    <a:pt x="95" y="346"/>
                  </a:cubicBezTo>
                  <a:cubicBezTo>
                    <a:pt x="116" y="346"/>
                    <a:pt x="136" y="336"/>
                    <a:pt x="150" y="312"/>
                  </a:cubicBezTo>
                  <a:cubicBezTo>
                    <a:pt x="190" y="240"/>
                    <a:pt x="217" y="166"/>
                    <a:pt x="234" y="86"/>
                  </a:cubicBezTo>
                  <a:cubicBezTo>
                    <a:pt x="241" y="35"/>
                    <a:pt x="196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7" name="Google Shape;1629;p49">
              <a:extLst>
                <a:ext uri="{FF2B5EF4-FFF2-40B4-BE49-F238E27FC236}">
                  <a16:creationId xmlns:a16="http://schemas.microsoft.com/office/drawing/2014/main" xmlns="" id="{F5C5AE62-8B9F-45FF-64F7-8B1C8AE25FC5}"/>
                </a:ext>
              </a:extLst>
            </p:cNvPr>
            <p:cNvSpPr/>
            <p:nvPr/>
          </p:nvSpPr>
          <p:spPr>
            <a:xfrm>
              <a:off x="4617531" y="2075742"/>
              <a:ext cx="24454" cy="43905"/>
            </a:xfrm>
            <a:custGeom>
              <a:avLst/>
              <a:gdLst/>
              <a:ahLst/>
              <a:cxnLst/>
              <a:rect l="l" t="t" r="r" b="b"/>
              <a:pathLst>
                <a:path w="220" h="395" extrusionOk="0">
                  <a:moveTo>
                    <a:pt x="132" y="0"/>
                  </a:moveTo>
                  <a:cubicBezTo>
                    <a:pt x="97" y="0"/>
                    <a:pt x="65" y="22"/>
                    <a:pt x="70" y="66"/>
                  </a:cubicBezTo>
                  <a:cubicBezTo>
                    <a:pt x="80" y="149"/>
                    <a:pt x="67" y="218"/>
                    <a:pt x="30" y="292"/>
                  </a:cubicBezTo>
                  <a:cubicBezTo>
                    <a:pt x="0" y="345"/>
                    <a:pt x="49" y="395"/>
                    <a:pt x="96" y="395"/>
                  </a:cubicBezTo>
                  <a:cubicBezTo>
                    <a:pt x="116" y="395"/>
                    <a:pt x="137" y="385"/>
                    <a:pt x="150" y="361"/>
                  </a:cubicBezTo>
                  <a:cubicBezTo>
                    <a:pt x="200" y="269"/>
                    <a:pt x="220" y="172"/>
                    <a:pt x="210" y="66"/>
                  </a:cubicBezTo>
                  <a:cubicBezTo>
                    <a:pt x="205" y="22"/>
                    <a:pt x="167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9" name="Google Shape;1630;p49">
              <a:extLst>
                <a:ext uri="{FF2B5EF4-FFF2-40B4-BE49-F238E27FC236}">
                  <a16:creationId xmlns:a16="http://schemas.microsoft.com/office/drawing/2014/main" xmlns="" id="{F50C2183-1FDE-F8CA-B246-3D5A6B982BF6}"/>
                </a:ext>
              </a:extLst>
            </p:cNvPr>
            <p:cNvSpPr/>
            <p:nvPr/>
          </p:nvSpPr>
          <p:spPr>
            <a:xfrm>
              <a:off x="4532386" y="2055511"/>
              <a:ext cx="19786" cy="60912"/>
            </a:xfrm>
            <a:custGeom>
              <a:avLst/>
              <a:gdLst/>
              <a:ahLst/>
              <a:cxnLst/>
              <a:rect l="l" t="t" r="r" b="b"/>
              <a:pathLst>
                <a:path w="178" h="548" extrusionOk="0">
                  <a:moveTo>
                    <a:pt x="68" y="0"/>
                  </a:moveTo>
                  <a:cubicBezTo>
                    <a:pt x="33" y="0"/>
                    <a:pt x="1" y="23"/>
                    <a:pt x="4" y="68"/>
                  </a:cubicBezTo>
                  <a:cubicBezTo>
                    <a:pt x="14" y="204"/>
                    <a:pt x="24" y="344"/>
                    <a:pt x="34" y="480"/>
                  </a:cubicBezTo>
                  <a:cubicBezTo>
                    <a:pt x="37" y="525"/>
                    <a:pt x="74" y="548"/>
                    <a:pt x="109" y="548"/>
                  </a:cubicBezTo>
                  <a:cubicBezTo>
                    <a:pt x="144" y="548"/>
                    <a:pt x="177" y="525"/>
                    <a:pt x="174" y="480"/>
                  </a:cubicBezTo>
                  <a:cubicBezTo>
                    <a:pt x="164" y="344"/>
                    <a:pt x="154" y="204"/>
                    <a:pt x="144" y="68"/>
                  </a:cubicBezTo>
                  <a:cubicBezTo>
                    <a:pt x="139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0" name="Google Shape;1631;p49">
              <a:extLst>
                <a:ext uri="{FF2B5EF4-FFF2-40B4-BE49-F238E27FC236}">
                  <a16:creationId xmlns:a16="http://schemas.microsoft.com/office/drawing/2014/main" xmlns="" id="{CAF63DB7-D645-FA02-0B63-AD17FC91077E}"/>
                </a:ext>
              </a:extLst>
            </p:cNvPr>
            <p:cNvSpPr/>
            <p:nvPr/>
          </p:nvSpPr>
          <p:spPr>
            <a:xfrm>
              <a:off x="4582406" y="2182006"/>
              <a:ext cx="15228" cy="38014"/>
            </a:xfrm>
            <a:custGeom>
              <a:avLst/>
              <a:gdLst/>
              <a:ahLst/>
              <a:cxnLst/>
              <a:rect l="l" t="t" r="r" b="b"/>
              <a:pathLst>
                <a:path w="137" h="342" extrusionOk="0">
                  <a:moveTo>
                    <a:pt x="68" y="0"/>
                  </a:moveTo>
                  <a:cubicBezTo>
                    <a:pt x="34" y="0"/>
                    <a:pt x="0" y="23"/>
                    <a:pt x="0" y="68"/>
                  </a:cubicBezTo>
                  <a:lnTo>
                    <a:pt x="0" y="274"/>
                  </a:lnTo>
                  <a:cubicBezTo>
                    <a:pt x="0" y="319"/>
                    <a:pt x="34" y="341"/>
                    <a:pt x="68" y="341"/>
                  </a:cubicBezTo>
                  <a:cubicBezTo>
                    <a:pt x="102" y="341"/>
                    <a:pt x="136" y="319"/>
                    <a:pt x="136" y="274"/>
                  </a:cubicBezTo>
                  <a:lnTo>
                    <a:pt x="136" y="68"/>
                  </a:lnTo>
                  <a:cubicBezTo>
                    <a:pt x="136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1" name="Google Shape;1632;p49">
              <a:extLst>
                <a:ext uri="{FF2B5EF4-FFF2-40B4-BE49-F238E27FC236}">
                  <a16:creationId xmlns:a16="http://schemas.microsoft.com/office/drawing/2014/main" xmlns="" id="{C3508526-E62B-80C9-229C-479F513E90B3}"/>
                </a:ext>
              </a:extLst>
            </p:cNvPr>
            <p:cNvSpPr/>
            <p:nvPr/>
          </p:nvSpPr>
          <p:spPr>
            <a:xfrm>
              <a:off x="4631203" y="2193678"/>
              <a:ext cx="25121" cy="38014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158" y="1"/>
                  </a:moveTo>
                  <a:cubicBezTo>
                    <a:pt x="123" y="1"/>
                    <a:pt x="85" y="23"/>
                    <a:pt x="81" y="66"/>
                  </a:cubicBezTo>
                  <a:cubicBezTo>
                    <a:pt x="73" y="126"/>
                    <a:pt x="57" y="183"/>
                    <a:pt x="30" y="236"/>
                  </a:cubicBezTo>
                  <a:cubicBezTo>
                    <a:pt x="1" y="291"/>
                    <a:pt x="48" y="341"/>
                    <a:pt x="95" y="341"/>
                  </a:cubicBezTo>
                  <a:cubicBezTo>
                    <a:pt x="116" y="341"/>
                    <a:pt x="137" y="331"/>
                    <a:pt x="150" y="306"/>
                  </a:cubicBezTo>
                  <a:cubicBezTo>
                    <a:pt x="187" y="229"/>
                    <a:pt x="210" y="152"/>
                    <a:pt x="220" y="66"/>
                  </a:cubicBezTo>
                  <a:cubicBezTo>
                    <a:pt x="225" y="23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" name="Google Shape;1633;p49">
              <a:extLst>
                <a:ext uri="{FF2B5EF4-FFF2-40B4-BE49-F238E27FC236}">
                  <a16:creationId xmlns:a16="http://schemas.microsoft.com/office/drawing/2014/main" xmlns="" id="{1DCDF9CA-298E-AF36-B476-E6EA5077EF54}"/>
                </a:ext>
              </a:extLst>
            </p:cNvPr>
            <p:cNvSpPr/>
            <p:nvPr/>
          </p:nvSpPr>
          <p:spPr>
            <a:xfrm>
              <a:off x="4671886" y="2242030"/>
              <a:ext cx="38015" cy="38014"/>
            </a:xfrm>
            <a:custGeom>
              <a:avLst/>
              <a:gdLst/>
              <a:ahLst/>
              <a:cxnLst/>
              <a:rect l="l" t="t" r="r" b="b"/>
              <a:pathLst>
                <a:path w="342" h="342" extrusionOk="0">
                  <a:moveTo>
                    <a:pt x="250" y="0"/>
                  </a:moveTo>
                  <a:cubicBezTo>
                    <a:pt x="238" y="0"/>
                    <a:pt x="226" y="4"/>
                    <a:pt x="214" y="14"/>
                  </a:cubicBezTo>
                  <a:cubicBezTo>
                    <a:pt x="124" y="80"/>
                    <a:pt x="64" y="157"/>
                    <a:pt x="20" y="260"/>
                  </a:cubicBezTo>
                  <a:cubicBezTo>
                    <a:pt x="0" y="309"/>
                    <a:pt x="42" y="341"/>
                    <a:pt x="85" y="341"/>
                  </a:cubicBezTo>
                  <a:cubicBezTo>
                    <a:pt x="112" y="341"/>
                    <a:pt x="141" y="328"/>
                    <a:pt x="154" y="297"/>
                  </a:cubicBezTo>
                  <a:cubicBezTo>
                    <a:pt x="180" y="230"/>
                    <a:pt x="227" y="174"/>
                    <a:pt x="283" y="134"/>
                  </a:cubicBezTo>
                  <a:cubicBezTo>
                    <a:pt x="341" y="90"/>
                    <a:pt x="30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" name="Google Shape;1634;p49">
              <a:extLst>
                <a:ext uri="{FF2B5EF4-FFF2-40B4-BE49-F238E27FC236}">
                  <a16:creationId xmlns:a16="http://schemas.microsoft.com/office/drawing/2014/main" xmlns="" id="{CFEDB582-5C95-3DEC-9A33-0A770D807626}"/>
                </a:ext>
              </a:extLst>
            </p:cNvPr>
            <p:cNvSpPr/>
            <p:nvPr/>
          </p:nvSpPr>
          <p:spPr>
            <a:xfrm>
              <a:off x="4589409" y="2303166"/>
              <a:ext cx="28011" cy="43572"/>
            </a:xfrm>
            <a:custGeom>
              <a:avLst/>
              <a:gdLst/>
              <a:ahLst/>
              <a:cxnLst/>
              <a:rect l="l" t="t" r="r" b="b"/>
              <a:pathLst>
                <a:path w="252" h="392" extrusionOk="0">
                  <a:moveTo>
                    <a:pt x="167" y="0"/>
                  </a:moveTo>
                  <a:cubicBezTo>
                    <a:pt x="139" y="0"/>
                    <a:pt x="111" y="15"/>
                    <a:pt x="100" y="49"/>
                  </a:cubicBezTo>
                  <a:cubicBezTo>
                    <a:pt x="73" y="136"/>
                    <a:pt x="44" y="219"/>
                    <a:pt x="17" y="306"/>
                  </a:cubicBezTo>
                  <a:cubicBezTo>
                    <a:pt x="1" y="358"/>
                    <a:pt x="43" y="392"/>
                    <a:pt x="84" y="392"/>
                  </a:cubicBezTo>
                  <a:cubicBezTo>
                    <a:pt x="112" y="392"/>
                    <a:pt x="139" y="377"/>
                    <a:pt x="150" y="342"/>
                  </a:cubicBezTo>
                  <a:lnTo>
                    <a:pt x="233" y="86"/>
                  </a:lnTo>
                  <a:cubicBezTo>
                    <a:pt x="251" y="34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" name="Google Shape;1635;p49">
              <a:extLst>
                <a:ext uri="{FF2B5EF4-FFF2-40B4-BE49-F238E27FC236}">
                  <a16:creationId xmlns:a16="http://schemas.microsoft.com/office/drawing/2014/main" xmlns="" id="{E5D0195B-EFDB-9EEC-C6F3-2E155FFF30FA}"/>
                </a:ext>
              </a:extLst>
            </p:cNvPr>
            <p:cNvSpPr/>
            <p:nvPr/>
          </p:nvSpPr>
          <p:spPr>
            <a:xfrm>
              <a:off x="4545280" y="2268485"/>
              <a:ext cx="24565" cy="43905"/>
            </a:xfrm>
            <a:custGeom>
              <a:avLst/>
              <a:gdLst/>
              <a:ahLst/>
              <a:cxnLst/>
              <a:rect l="l" t="t" r="r" b="b"/>
              <a:pathLst>
                <a:path w="221" h="395" extrusionOk="0">
                  <a:moveTo>
                    <a:pt x="136" y="0"/>
                  </a:moveTo>
                  <a:cubicBezTo>
                    <a:pt x="102" y="0"/>
                    <a:pt x="70" y="22"/>
                    <a:pt x="75" y="65"/>
                  </a:cubicBezTo>
                  <a:cubicBezTo>
                    <a:pt x="81" y="149"/>
                    <a:pt x="68" y="218"/>
                    <a:pt x="31" y="292"/>
                  </a:cubicBezTo>
                  <a:cubicBezTo>
                    <a:pt x="1" y="345"/>
                    <a:pt x="49" y="395"/>
                    <a:pt x="96" y="395"/>
                  </a:cubicBezTo>
                  <a:cubicBezTo>
                    <a:pt x="117" y="395"/>
                    <a:pt x="137" y="385"/>
                    <a:pt x="151" y="361"/>
                  </a:cubicBezTo>
                  <a:cubicBezTo>
                    <a:pt x="198" y="269"/>
                    <a:pt x="221" y="172"/>
                    <a:pt x="211" y="65"/>
                  </a:cubicBezTo>
                  <a:cubicBezTo>
                    <a:pt x="207" y="22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5" name="Google Shape;1636;p49">
              <a:extLst>
                <a:ext uri="{FF2B5EF4-FFF2-40B4-BE49-F238E27FC236}">
                  <a16:creationId xmlns:a16="http://schemas.microsoft.com/office/drawing/2014/main" xmlns="" id="{089B6830-D8C5-7889-CD77-72DECA7645DC}"/>
                </a:ext>
              </a:extLst>
            </p:cNvPr>
            <p:cNvSpPr/>
            <p:nvPr/>
          </p:nvSpPr>
          <p:spPr>
            <a:xfrm>
              <a:off x="5121735" y="2245365"/>
              <a:ext cx="26900" cy="37903"/>
            </a:xfrm>
            <a:custGeom>
              <a:avLst/>
              <a:gdLst/>
              <a:ahLst/>
              <a:cxnLst/>
              <a:rect l="l" t="t" r="r" b="b"/>
              <a:pathLst>
                <a:path w="242" h="341" extrusionOk="0">
                  <a:moveTo>
                    <a:pt x="158" y="0"/>
                  </a:moveTo>
                  <a:cubicBezTo>
                    <a:pt x="130" y="0"/>
                    <a:pt x="102" y="14"/>
                    <a:pt x="90" y="47"/>
                  </a:cubicBezTo>
                  <a:cubicBezTo>
                    <a:pt x="67" y="117"/>
                    <a:pt x="41" y="187"/>
                    <a:pt x="17" y="257"/>
                  </a:cubicBezTo>
                  <a:cubicBezTo>
                    <a:pt x="1" y="307"/>
                    <a:pt x="43" y="340"/>
                    <a:pt x="85" y="340"/>
                  </a:cubicBezTo>
                  <a:cubicBezTo>
                    <a:pt x="113" y="340"/>
                    <a:pt x="140" y="326"/>
                    <a:pt x="150" y="293"/>
                  </a:cubicBezTo>
                  <a:cubicBezTo>
                    <a:pt x="177" y="223"/>
                    <a:pt x="201" y="153"/>
                    <a:pt x="224" y="84"/>
                  </a:cubicBezTo>
                  <a:cubicBezTo>
                    <a:pt x="242" y="33"/>
                    <a:pt x="200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6" name="Google Shape;1637;p49">
              <a:extLst>
                <a:ext uri="{FF2B5EF4-FFF2-40B4-BE49-F238E27FC236}">
                  <a16:creationId xmlns:a16="http://schemas.microsoft.com/office/drawing/2014/main" xmlns="" id="{603E0521-57E9-DB24-ACCE-5344C7FD25E4}"/>
                </a:ext>
              </a:extLst>
            </p:cNvPr>
            <p:cNvSpPr/>
            <p:nvPr/>
          </p:nvSpPr>
          <p:spPr>
            <a:xfrm>
              <a:off x="5154081" y="2150549"/>
              <a:ext cx="20341" cy="40571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16" y="1"/>
                  </a:moveTo>
                  <a:cubicBezTo>
                    <a:pt x="82" y="1"/>
                    <a:pt x="44" y="23"/>
                    <a:pt x="39" y="68"/>
                  </a:cubicBezTo>
                  <a:cubicBezTo>
                    <a:pt x="29" y="144"/>
                    <a:pt x="16" y="221"/>
                    <a:pt x="5" y="298"/>
                  </a:cubicBezTo>
                  <a:cubicBezTo>
                    <a:pt x="1" y="342"/>
                    <a:pt x="33" y="365"/>
                    <a:pt x="68" y="365"/>
                  </a:cubicBezTo>
                  <a:cubicBezTo>
                    <a:pt x="103" y="365"/>
                    <a:pt x="140" y="342"/>
                    <a:pt x="145" y="298"/>
                  </a:cubicBezTo>
                  <a:cubicBezTo>
                    <a:pt x="156" y="221"/>
                    <a:pt x="165" y="144"/>
                    <a:pt x="176" y="68"/>
                  </a:cubicBezTo>
                  <a:cubicBezTo>
                    <a:pt x="182" y="23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7" name="Google Shape;1638;p49">
              <a:extLst>
                <a:ext uri="{FF2B5EF4-FFF2-40B4-BE49-F238E27FC236}">
                  <a16:creationId xmlns:a16="http://schemas.microsoft.com/office/drawing/2014/main" xmlns="" id="{91749FE6-939C-A3F2-24C5-E5FA0501F602}"/>
                </a:ext>
              </a:extLst>
            </p:cNvPr>
            <p:cNvSpPr/>
            <p:nvPr/>
          </p:nvSpPr>
          <p:spPr>
            <a:xfrm>
              <a:off x="5092279" y="2176448"/>
              <a:ext cx="30679" cy="40348"/>
            </a:xfrm>
            <a:custGeom>
              <a:avLst/>
              <a:gdLst/>
              <a:ahLst/>
              <a:cxnLst/>
              <a:rect l="l" t="t" r="r" b="b"/>
              <a:pathLst>
                <a:path w="276" h="363" extrusionOk="0">
                  <a:moveTo>
                    <a:pt x="191" y="0"/>
                  </a:moveTo>
                  <a:cubicBezTo>
                    <a:pt x="163" y="0"/>
                    <a:pt x="135" y="14"/>
                    <a:pt x="122" y="45"/>
                  </a:cubicBezTo>
                  <a:cubicBezTo>
                    <a:pt x="89" y="125"/>
                    <a:pt x="56" y="201"/>
                    <a:pt x="22" y="281"/>
                  </a:cubicBezTo>
                  <a:cubicBezTo>
                    <a:pt x="0" y="330"/>
                    <a:pt x="42" y="362"/>
                    <a:pt x="86" y="362"/>
                  </a:cubicBezTo>
                  <a:cubicBezTo>
                    <a:pt x="114" y="362"/>
                    <a:pt x="143" y="349"/>
                    <a:pt x="156" y="318"/>
                  </a:cubicBezTo>
                  <a:cubicBezTo>
                    <a:pt x="189" y="238"/>
                    <a:pt x="222" y="161"/>
                    <a:pt x="255" y="81"/>
                  </a:cubicBezTo>
                  <a:cubicBezTo>
                    <a:pt x="276" y="33"/>
                    <a:pt x="234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8" name="Google Shape;1639;p49">
              <a:extLst>
                <a:ext uri="{FF2B5EF4-FFF2-40B4-BE49-F238E27FC236}">
                  <a16:creationId xmlns:a16="http://schemas.microsoft.com/office/drawing/2014/main" xmlns="" id="{417DECAB-B680-DDBA-30F0-3B11DE3FAC43}"/>
                </a:ext>
              </a:extLst>
            </p:cNvPr>
            <p:cNvSpPr/>
            <p:nvPr/>
          </p:nvSpPr>
          <p:spPr>
            <a:xfrm>
              <a:off x="4204142" y="1923236"/>
              <a:ext cx="27233" cy="43683"/>
            </a:xfrm>
            <a:custGeom>
              <a:avLst/>
              <a:gdLst/>
              <a:ahLst/>
              <a:cxnLst/>
              <a:rect l="l" t="t" r="r" b="b"/>
              <a:pathLst>
                <a:path w="245" h="393" extrusionOk="0">
                  <a:moveTo>
                    <a:pt x="160" y="0"/>
                  </a:moveTo>
                  <a:cubicBezTo>
                    <a:pt x="133" y="0"/>
                    <a:pt x="105" y="15"/>
                    <a:pt x="95" y="49"/>
                  </a:cubicBezTo>
                  <a:cubicBezTo>
                    <a:pt x="69" y="136"/>
                    <a:pt x="41" y="223"/>
                    <a:pt x="15" y="309"/>
                  </a:cubicBezTo>
                  <a:cubicBezTo>
                    <a:pt x="1" y="359"/>
                    <a:pt x="44" y="393"/>
                    <a:pt x="86" y="393"/>
                  </a:cubicBezTo>
                  <a:cubicBezTo>
                    <a:pt x="114" y="393"/>
                    <a:pt x="141" y="379"/>
                    <a:pt x="152" y="346"/>
                  </a:cubicBezTo>
                  <a:cubicBezTo>
                    <a:pt x="175" y="260"/>
                    <a:pt x="201" y="172"/>
                    <a:pt x="228" y="86"/>
                  </a:cubicBezTo>
                  <a:cubicBezTo>
                    <a:pt x="244" y="34"/>
                    <a:pt x="202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9" name="Google Shape;1640;p49">
              <a:extLst>
                <a:ext uri="{FF2B5EF4-FFF2-40B4-BE49-F238E27FC236}">
                  <a16:creationId xmlns:a16="http://schemas.microsoft.com/office/drawing/2014/main" xmlns="" id="{C8868BBE-5BAB-3314-D2A0-EBDC1388E5F8}"/>
                </a:ext>
              </a:extLst>
            </p:cNvPr>
            <p:cNvSpPr/>
            <p:nvPr/>
          </p:nvSpPr>
          <p:spPr>
            <a:xfrm>
              <a:off x="4244491" y="1943022"/>
              <a:ext cx="20341" cy="38236"/>
            </a:xfrm>
            <a:custGeom>
              <a:avLst/>
              <a:gdLst/>
              <a:ahLst/>
              <a:cxnLst/>
              <a:rect l="l" t="t" r="r" b="b"/>
              <a:pathLst>
                <a:path w="183" h="344" extrusionOk="0">
                  <a:moveTo>
                    <a:pt x="97" y="1"/>
                  </a:moveTo>
                  <a:cubicBezTo>
                    <a:pt x="71" y="1"/>
                    <a:pt x="46" y="16"/>
                    <a:pt x="41" y="51"/>
                  </a:cubicBezTo>
                  <a:cubicBezTo>
                    <a:pt x="28" y="121"/>
                    <a:pt x="18" y="188"/>
                    <a:pt x="8" y="257"/>
                  </a:cubicBezTo>
                  <a:cubicBezTo>
                    <a:pt x="0" y="310"/>
                    <a:pt x="45" y="344"/>
                    <a:pt x="85" y="344"/>
                  </a:cubicBezTo>
                  <a:cubicBezTo>
                    <a:pt x="111" y="344"/>
                    <a:pt x="136" y="329"/>
                    <a:pt x="141" y="294"/>
                  </a:cubicBezTo>
                  <a:cubicBezTo>
                    <a:pt x="151" y="224"/>
                    <a:pt x="165" y="157"/>
                    <a:pt x="174" y="88"/>
                  </a:cubicBezTo>
                  <a:cubicBezTo>
                    <a:pt x="183" y="36"/>
                    <a:pt x="137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0" name="Google Shape;1641;p49">
              <a:extLst>
                <a:ext uri="{FF2B5EF4-FFF2-40B4-BE49-F238E27FC236}">
                  <a16:creationId xmlns:a16="http://schemas.microsoft.com/office/drawing/2014/main" xmlns="" id="{92F00CE9-4843-51A5-C83D-DAA91F575B35}"/>
                </a:ext>
              </a:extLst>
            </p:cNvPr>
            <p:cNvSpPr/>
            <p:nvPr/>
          </p:nvSpPr>
          <p:spPr>
            <a:xfrm>
              <a:off x="4665217" y="2809479"/>
              <a:ext cx="33902" cy="55243"/>
            </a:xfrm>
            <a:custGeom>
              <a:avLst/>
              <a:gdLst/>
              <a:ahLst/>
              <a:cxnLst/>
              <a:rect l="l" t="t" r="r" b="b"/>
              <a:pathLst>
                <a:path w="305" h="497" extrusionOk="0">
                  <a:moveTo>
                    <a:pt x="237" y="0"/>
                  </a:moveTo>
                  <a:cubicBezTo>
                    <a:pt x="202" y="0"/>
                    <a:pt x="167" y="23"/>
                    <a:pt x="164" y="67"/>
                  </a:cubicBezTo>
                  <a:cubicBezTo>
                    <a:pt x="160" y="181"/>
                    <a:pt x="117" y="287"/>
                    <a:pt x="44" y="374"/>
                  </a:cubicBezTo>
                  <a:cubicBezTo>
                    <a:pt x="0" y="427"/>
                    <a:pt x="47" y="496"/>
                    <a:pt x="98" y="496"/>
                  </a:cubicBezTo>
                  <a:cubicBezTo>
                    <a:pt x="113" y="496"/>
                    <a:pt x="129" y="489"/>
                    <a:pt x="144" y="474"/>
                  </a:cubicBezTo>
                  <a:cubicBezTo>
                    <a:pt x="240" y="354"/>
                    <a:pt x="294" y="221"/>
                    <a:pt x="303" y="67"/>
                  </a:cubicBezTo>
                  <a:cubicBezTo>
                    <a:pt x="305" y="23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1" name="Google Shape;1642;p49">
              <a:extLst>
                <a:ext uri="{FF2B5EF4-FFF2-40B4-BE49-F238E27FC236}">
                  <a16:creationId xmlns:a16="http://schemas.microsoft.com/office/drawing/2014/main" xmlns="" id="{56FC9BCA-9F9F-C1C9-A45F-DD578A4D26F4}"/>
                </a:ext>
              </a:extLst>
            </p:cNvPr>
            <p:cNvSpPr/>
            <p:nvPr/>
          </p:nvSpPr>
          <p:spPr>
            <a:xfrm>
              <a:off x="4698453" y="2832377"/>
              <a:ext cx="20897" cy="46795"/>
            </a:xfrm>
            <a:custGeom>
              <a:avLst/>
              <a:gdLst/>
              <a:ahLst/>
              <a:cxnLst/>
              <a:rect l="l" t="t" r="r" b="b"/>
              <a:pathLst>
                <a:path w="188" h="421" extrusionOk="0">
                  <a:moveTo>
                    <a:pt x="107" y="0"/>
                  </a:moveTo>
                  <a:cubicBezTo>
                    <a:pt x="73" y="0"/>
                    <a:pt x="39" y="23"/>
                    <a:pt x="41" y="68"/>
                  </a:cubicBezTo>
                  <a:cubicBezTo>
                    <a:pt x="47" y="158"/>
                    <a:pt x="38" y="244"/>
                    <a:pt x="15" y="334"/>
                  </a:cubicBezTo>
                  <a:cubicBezTo>
                    <a:pt x="0" y="386"/>
                    <a:pt x="43" y="420"/>
                    <a:pt x="84" y="420"/>
                  </a:cubicBezTo>
                  <a:cubicBezTo>
                    <a:pt x="111" y="420"/>
                    <a:pt x="138" y="405"/>
                    <a:pt x="147" y="371"/>
                  </a:cubicBezTo>
                  <a:cubicBezTo>
                    <a:pt x="174" y="271"/>
                    <a:pt x="187" y="171"/>
                    <a:pt x="181" y="68"/>
                  </a:cubicBezTo>
                  <a:cubicBezTo>
                    <a:pt x="178" y="23"/>
                    <a:pt x="14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2" name="Google Shape;1643;p49">
              <a:extLst>
                <a:ext uri="{FF2B5EF4-FFF2-40B4-BE49-F238E27FC236}">
                  <a16:creationId xmlns:a16="http://schemas.microsoft.com/office/drawing/2014/main" xmlns="" id="{0DF58C01-E4F2-78F3-9624-797673685A90}"/>
                </a:ext>
              </a:extLst>
            </p:cNvPr>
            <p:cNvSpPr/>
            <p:nvPr/>
          </p:nvSpPr>
          <p:spPr>
            <a:xfrm>
              <a:off x="4727353" y="2863278"/>
              <a:ext cx="39571" cy="47240"/>
            </a:xfrm>
            <a:custGeom>
              <a:avLst/>
              <a:gdLst/>
              <a:ahLst/>
              <a:cxnLst/>
              <a:rect l="l" t="t" r="r" b="b"/>
              <a:pathLst>
                <a:path w="356" h="425" extrusionOk="0">
                  <a:moveTo>
                    <a:pt x="258" y="0"/>
                  </a:moveTo>
                  <a:cubicBezTo>
                    <a:pt x="243" y="0"/>
                    <a:pt x="227" y="7"/>
                    <a:pt x="214" y="23"/>
                  </a:cubicBezTo>
                  <a:cubicBezTo>
                    <a:pt x="130" y="119"/>
                    <a:pt x="67" y="225"/>
                    <a:pt x="21" y="342"/>
                  </a:cubicBezTo>
                  <a:cubicBezTo>
                    <a:pt x="0" y="392"/>
                    <a:pt x="41" y="424"/>
                    <a:pt x="84" y="424"/>
                  </a:cubicBezTo>
                  <a:cubicBezTo>
                    <a:pt x="112" y="424"/>
                    <a:pt x="141" y="410"/>
                    <a:pt x="154" y="379"/>
                  </a:cubicBezTo>
                  <a:cubicBezTo>
                    <a:pt x="194" y="285"/>
                    <a:pt x="247" y="199"/>
                    <a:pt x="310" y="122"/>
                  </a:cubicBezTo>
                  <a:cubicBezTo>
                    <a:pt x="356" y="6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3" name="Google Shape;1644;p49">
              <a:extLst>
                <a:ext uri="{FF2B5EF4-FFF2-40B4-BE49-F238E27FC236}">
                  <a16:creationId xmlns:a16="http://schemas.microsoft.com/office/drawing/2014/main" xmlns="" id="{38717037-00BB-4718-63D9-3A5302817D12}"/>
                </a:ext>
              </a:extLst>
            </p:cNvPr>
            <p:cNvSpPr/>
            <p:nvPr/>
          </p:nvSpPr>
          <p:spPr>
            <a:xfrm>
              <a:off x="4069976" y="2740229"/>
              <a:ext cx="15339" cy="35235"/>
            </a:xfrm>
            <a:custGeom>
              <a:avLst/>
              <a:gdLst/>
              <a:ahLst/>
              <a:cxnLst/>
              <a:rect l="l" t="t" r="r" b="b"/>
              <a:pathLst>
                <a:path w="138" h="317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251"/>
                  </a:lnTo>
                  <a:cubicBezTo>
                    <a:pt x="1" y="294"/>
                    <a:pt x="35" y="316"/>
                    <a:pt x="69" y="316"/>
                  </a:cubicBezTo>
                  <a:cubicBezTo>
                    <a:pt x="103" y="316"/>
                    <a:pt x="137" y="294"/>
                    <a:pt x="137" y="251"/>
                  </a:cubicBezTo>
                  <a:lnTo>
                    <a:pt x="137" y="68"/>
                  </a:lnTo>
                  <a:cubicBezTo>
                    <a:pt x="137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4" name="Google Shape;1645;p49">
              <a:extLst>
                <a:ext uri="{FF2B5EF4-FFF2-40B4-BE49-F238E27FC236}">
                  <a16:creationId xmlns:a16="http://schemas.microsoft.com/office/drawing/2014/main" xmlns="" id="{CF5DB00F-2214-EDB7-499A-B2834D1410FA}"/>
                </a:ext>
              </a:extLst>
            </p:cNvPr>
            <p:cNvSpPr/>
            <p:nvPr/>
          </p:nvSpPr>
          <p:spPr>
            <a:xfrm>
              <a:off x="4105991" y="2694099"/>
              <a:ext cx="20675" cy="38236"/>
            </a:xfrm>
            <a:custGeom>
              <a:avLst/>
              <a:gdLst/>
              <a:ahLst/>
              <a:cxnLst/>
              <a:rect l="l" t="t" r="r" b="b"/>
              <a:pathLst>
                <a:path w="186" h="344" extrusionOk="0">
                  <a:moveTo>
                    <a:pt x="116" y="1"/>
                  </a:moveTo>
                  <a:cubicBezTo>
                    <a:pt x="76" y="1"/>
                    <a:pt x="31" y="35"/>
                    <a:pt x="39" y="87"/>
                  </a:cubicBezTo>
                  <a:cubicBezTo>
                    <a:pt x="49" y="147"/>
                    <a:pt x="39" y="203"/>
                    <a:pt x="19" y="260"/>
                  </a:cubicBezTo>
                  <a:cubicBezTo>
                    <a:pt x="1" y="310"/>
                    <a:pt x="43" y="344"/>
                    <a:pt x="85" y="344"/>
                  </a:cubicBezTo>
                  <a:cubicBezTo>
                    <a:pt x="113" y="344"/>
                    <a:pt x="141" y="330"/>
                    <a:pt x="153" y="297"/>
                  </a:cubicBezTo>
                  <a:cubicBezTo>
                    <a:pt x="182" y="214"/>
                    <a:pt x="186" y="137"/>
                    <a:pt x="173" y="50"/>
                  </a:cubicBezTo>
                  <a:cubicBezTo>
                    <a:pt x="167" y="16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5" name="Google Shape;1646;p49">
              <a:extLst>
                <a:ext uri="{FF2B5EF4-FFF2-40B4-BE49-F238E27FC236}">
                  <a16:creationId xmlns:a16="http://schemas.microsoft.com/office/drawing/2014/main" xmlns="" id="{17A2CE19-197B-6F86-82A7-C44D3F89B80A}"/>
                </a:ext>
              </a:extLst>
            </p:cNvPr>
            <p:cNvSpPr/>
            <p:nvPr/>
          </p:nvSpPr>
          <p:spPr>
            <a:xfrm>
              <a:off x="3333456" y="3491529"/>
              <a:ext cx="15228" cy="52131"/>
            </a:xfrm>
            <a:custGeom>
              <a:avLst/>
              <a:gdLst/>
              <a:ahLst/>
              <a:cxnLst/>
              <a:rect l="l" t="t" r="r" b="b"/>
              <a:pathLst>
                <a:path w="137" h="469" extrusionOk="0">
                  <a:moveTo>
                    <a:pt x="68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401"/>
                  </a:lnTo>
                  <a:cubicBezTo>
                    <a:pt x="0" y="446"/>
                    <a:pt x="34" y="469"/>
                    <a:pt x="68" y="469"/>
                  </a:cubicBezTo>
                  <a:cubicBezTo>
                    <a:pt x="103" y="469"/>
                    <a:pt x="137" y="446"/>
                    <a:pt x="137" y="401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6" name="Google Shape;1647;p49">
              <a:extLst>
                <a:ext uri="{FF2B5EF4-FFF2-40B4-BE49-F238E27FC236}">
                  <a16:creationId xmlns:a16="http://schemas.microsoft.com/office/drawing/2014/main" xmlns="" id="{7A707FC5-602C-B12B-25A3-46FE27E76A64}"/>
                </a:ext>
              </a:extLst>
            </p:cNvPr>
            <p:cNvSpPr/>
            <p:nvPr/>
          </p:nvSpPr>
          <p:spPr>
            <a:xfrm>
              <a:off x="3370805" y="3543327"/>
              <a:ext cx="15339" cy="29233"/>
            </a:xfrm>
            <a:custGeom>
              <a:avLst/>
              <a:gdLst/>
              <a:ahLst/>
              <a:cxnLst/>
              <a:rect l="l" t="t" r="r" b="b"/>
              <a:pathLst>
                <a:path w="138" h="263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195"/>
                  </a:lnTo>
                  <a:cubicBezTo>
                    <a:pt x="0" y="240"/>
                    <a:pt x="35" y="263"/>
                    <a:pt x="69" y="263"/>
                  </a:cubicBezTo>
                  <a:cubicBezTo>
                    <a:pt x="103" y="263"/>
                    <a:pt x="137" y="240"/>
                    <a:pt x="137" y="19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7" name="Google Shape;1648;p49">
              <a:extLst>
                <a:ext uri="{FF2B5EF4-FFF2-40B4-BE49-F238E27FC236}">
                  <a16:creationId xmlns:a16="http://schemas.microsoft.com/office/drawing/2014/main" xmlns="" id="{FA62F96B-61C8-CD59-3FB9-3EE3D122AF05}"/>
                </a:ext>
              </a:extLst>
            </p:cNvPr>
            <p:cNvSpPr/>
            <p:nvPr/>
          </p:nvSpPr>
          <p:spPr>
            <a:xfrm>
              <a:off x="3425160" y="3427948"/>
              <a:ext cx="15673" cy="66914"/>
            </a:xfrm>
            <a:custGeom>
              <a:avLst/>
              <a:gdLst/>
              <a:ahLst/>
              <a:cxnLst/>
              <a:rect l="l" t="t" r="r" b="b"/>
              <a:pathLst>
                <a:path w="141" h="602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534"/>
                  </a:lnTo>
                  <a:cubicBezTo>
                    <a:pt x="0" y="579"/>
                    <a:pt x="35" y="602"/>
                    <a:pt x="70" y="602"/>
                  </a:cubicBezTo>
                  <a:cubicBezTo>
                    <a:pt x="105" y="602"/>
                    <a:pt x="140" y="579"/>
                    <a:pt x="140" y="534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8" name="Google Shape;1649;p49">
              <a:extLst>
                <a:ext uri="{FF2B5EF4-FFF2-40B4-BE49-F238E27FC236}">
                  <a16:creationId xmlns:a16="http://schemas.microsoft.com/office/drawing/2014/main" xmlns="" id="{5B0E916B-300C-43A1-6955-BA6BB315D304}"/>
                </a:ext>
              </a:extLst>
            </p:cNvPr>
            <p:cNvSpPr/>
            <p:nvPr/>
          </p:nvSpPr>
          <p:spPr>
            <a:xfrm>
              <a:off x="3813984" y="3830997"/>
              <a:ext cx="15228" cy="26454"/>
            </a:xfrm>
            <a:custGeom>
              <a:avLst/>
              <a:gdLst/>
              <a:ahLst/>
              <a:cxnLst/>
              <a:rect l="l" t="t" r="r" b="b"/>
              <a:pathLst>
                <a:path w="137" h="238" extrusionOk="0">
                  <a:moveTo>
                    <a:pt x="67" y="0"/>
                  </a:moveTo>
                  <a:cubicBezTo>
                    <a:pt x="34" y="0"/>
                    <a:pt x="0" y="22"/>
                    <a:pt x="0" y="66"/>
                  </a:cubicBezTo>
                  <a:lnTo>
                    <a:pt x="0" y="170"/>
                  </a:lnTo>
                  <a:cubicBezTo>
                    <a:pt x="0" y="215"/>
                    <a:pt x="34" y="237"/>
                    <a:pt x="68" y="237"/>
                  </a:cubicBezTo>
                  <a:cubicBezTo>
                    <a:pt x="102" y="237"/>
                    <a:pt x="137" y="215"/>
                    <a:pt x="137" y="170"/>
                  </a:cubicBezTo>
                  <a:lnTo>
                    <a:pt x="137" y="66"/>
                  </a:lnTo>
                  <a:cubicBezTo>
                    <a:pt x="137" y="23"/>
                    <a:pt x="102" y="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9" name="Google Shape;1650;p49">
              <a:extLst>
                <a:ext uri="{FF2B5EF4-FFF2-40B4-BE49-F238E27FC236}">
                  <a16:creationId xmlns:a16="http://schemas.microsoft.com/office/drawing/2014/main" xmlns="" id="{B389CF70-9849-4CE4-56A9-67EB85F26579}"/>
                </a:ext>
              </a:extLst>
            </p:cNvPr>
            <p:cNvSpPr/>
            <p:nvPr/>
          </p:nvSpPr>
          <p:spPr>
            <a:xfrm>
              <a:off x="3856890" y="3776309"/>
              <a:ext cx="15673" cy="38014"/>
            </a:xfrm>
            <a:custGeom>
              <a:avLst/>
              <a:gdLst/>
              <a:ahLst/>
              <a:cxnLst/>
              <a:rect l="l" t="t" r="r" b="b"/>
              <a:pathLst>
                <a:path w="141" h="342" extrusionOk="0">
                  <a:moveTo>
                    <a:pt x="71" y="1"/>
                  </a:moveTo>
                  <a:cubicBezTo>
                    <a:pt x="36" y="1"/>
                    <a:pt x="1" y="23"/>
                    <a:pt x="1" y="66"/>
                  </a:cubicBezTo>
                  <a:lnTo>
                    <a:pt x="1" y="275"/>
                  </a:lnTo>
                  <a:cubicBezTo>
                    <a:pt x="1" y="319"/>
                    <a:pt x="36" y="342"/>
                    <a:pt x="71" y="342"/>
                  </a:cubicBezTo>
                  <a:cubicBezTo>
                    <a:pt x="106" y="342"/>
                    <a:pt x="140" y="320"/>
                    <a:pt x="140" y="275"/>
                  </a:cubicBezTo>
                  <a:lnTo>
                    <a:pt x="140" y="66"/>
                  </a:lnTo>
                  <a:cubicBezTo>
                    <a:pt x="140" y="23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0" name="Google Shape;1651;p49">
              <a:extLst>
                <a:ext uri="{FF2B5EF4-FFF2-40B4-BE49-F238E27FC236}">
                  <a16:creationId xmlns:a16="http://schemas.microsoft.com/office/drawing/2014/main" xmlns="" id="{04BD441D-25E4-C1FD-68B1-B94FF5575116}"/>
                </a:ext>
              </a:extLst>
            </p:cNvPr>
            <p:cNvSpPr/>
            <p:nvPr/>
          </p:nvSpPr>
          <p:spPr>
            <a:xfrm>
              <a:off x="3888681" y="3868457"/>
              <a:ext cx="15339" cy="32234"/>
            </a:xfrm>
            <a:custGeom>
              <a:avLst/>
              <a:gdLst/>
              <a:ahLst/>
              <a:cxnLst/>
              <a:rect l="l" t="t" r="r" b="b"/>
              <a:pathLst>
                <a:path w="138" h="29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222"/>
                  </a:lnTo>
                  <a:cubicBezTo>
                    <a:pt x="1" y="267"/>
                    <a:pt x="35" y="290"/>
                    <a:pt x="69" y="290"/>
                  </a:cubicBezTo>
                  <a:cubicBezTo>
                    <a:pt x="103" y="290"/>
                    <a:pt x="137" y="267"/>
                    <a:pt x="137" y="222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1" name="Google Shape;1652;p49">
              <a:extLst>
                <a:ext uri="{FF2B5EF4-FFF2-40B4-BE49-F238E27FC236}">
                  <a16:creationId xmlns:a16="http://schemas.microsoft.com/office/drawing/2014/main" xmlns="" id="{1FA9091F-B63C-0D35-86C1-3D4E7D2BFF6E}"/>
                </a:ext>
              </a:extLst>
            </p:cNvPr>
            <p:cNvSpPr/>
            <p:nvPr/>
          </p:nvSpPr>
          <p:spPr>
            <a:xfrm>
              <a:off x="4225373" y="3678381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0" y="1"/>
                  </a:moveTo>
                  <a:cubicBezTo>
                    <a:pt x="35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5" y="342"/>
                    <a:pt x="70" y="342"/>
                  </a:cubicBezTo>
                  <a:cubicBezTo>
                    <a:pt x="105" y="342"/>
                    <a:pt x="140" y="320"/>
                    <a:pt x="140" y="275"/>
                  </a:cubicBezTo>
                  <a:lnTo>
                    <a:pt x="140" y="69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2" name="Google Shape;1653;p49">
              <a:extLst>
                <a:ext uri="{FF2B5EF4-FFF2-40B4-BE49-F238E27FC236}">
                  <a16:creationId xmlns:a16="http://schemas.microsoft.com/office/drawing/2014/main" xmlns="" id="{21489349-5FB2-4EAF-DA1A-0839F272ECA6}"/>
                </a:ext>
              </a:extLst>
            </p:cNvPr>
            <p:cNvSpPr/>
            <p:nvPr/>
          </p:nvSpPr>
          <p:spPr>
            <a:xfrm>
              <a:off x="4251161" y="3689830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1" y="1"/>
                  </a:moveTo>
                  <a:cubicBezTo>
                    <a:pt x="36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6" y="342"/>
                    <a:pt x="71" y="342"/>
                  </a:cubicBezTo>
                  <a:cubicBezTo>
                    <a:pt x="106" y="342"/>
                    <a:pt x="141" y="320"/>
                    <a:pt x="141" y="275"/>
                  </a:cubicBezTo>
                  <a:lnTo>
                    <a:pt x="141" y="69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3" name="Google Shape;1654;p49">
              <a:extLst>
                <a:ext uri="{FF2B5EF4-FFF2-40B4-BE49-F238E27FC236}">
                  <a16:creationId xmlns:a16="http://schemas.microsoft.com/office/drawing/2014/main" xmlns="" id="{61B39F25-35A4-B4A5-3449-C681E0C82933}"/>
                </a:ext>
              </a:extLst>
            </p:cNvPr>
            <p:cNvSpPr/>
            <p:nvPr/>
          </p:nvSpPr>
          <p:spPr>
            <a:xfrm>
              <a:off x="4498038" y="3042905"/>
              <a:ext cx="357808" cy="242757"/>
            </a:xfrm>
            <a:custGeom>
              <a:avLst/>
              <a:gdLst/>
              <a:ahLst/>
              <a:cxnLst/>
              <a:rect l="l" t="t" r="r" b="b"/>
              <a:pathLst>
                <a:path w="3219" h="2184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3219" y="1"/>
                    <a:pt x="1818" y="730"/>
                    <a:pt x="1434" y="1153"/>
                  </a:cubicBezTo>
                  <a:cubicBezTo>
                    <a:pt x="1159" y="816"/>
                    <a:pt x="509" y="773"/>
                    <a:pt x="187" y="773"/>
                  </a:cubicBezTo>
                  <a:cubicBezTo>
                    <a:pt x="73" y="773"/>
                    <a:pt x="1" y="777"/>
                    <a:pt x="1" y="777"/>
                  </a:cubicBezTo>
                  <a:lnTo>
                    <a:pt x="270" y="1062"/>
                  </a:lnTo>
                  <a:cubicBezTo>
                    <a:pt x="270" y="1062"/>
                    <a:pt x="1291" y="2184"/>
                    <a:pt x="1561" y="2184"/>
                  </a:cubicBezTo>
                  <a:cubicBezTo>
                    <a:pt x="1571" y="2184"/>
                    <a:pt x="1581" y="2184"/>
                    <a:pt x="1588" y="2181"/>
                  </a:cubicBezTo>
                  <a:cubicBezTo>
                    <a:pt x="1811" y="2101"/>
                    <a:pt x="3219" y="1"/>
                    <a:pt x="3219" y="1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4" name="Google Shape;1655;p49">
              <a:extLst>
                <a:ext uri="{FF2B5EF4-FFF2-40B4-BE49-F238E27FC236}">
                  <a16:creationId xmlns:a16="http://schemas.microsoft.com/office/drawing/2014/main" xmlns="" id="{575E6AE0-4AE2-3AA1-1EA0-4434CAE267B2}"/>
                </a:ext>
              </a:extLst>
            </p:cNvPr>
            <p:cNvSpPr/>
            <p:nvPr/>
          </p:nvSpPr>
          <p:spPr>
            <a:xfrm>
              <a:off x="4342642" y="3362588"/>
              <a:ext cx="432949" cy="197963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279" y="0"/>
                  </a:moveTo>
                  <a:cubicBezTo>
                    <a:pt x="1279" y="0"/>
                    <a:pt x="1" y="613"/>
                    <a:pt x="616" y="1382"/>
                  </a:cubicBezTo>
                  <a:cubicBezTo>
                    <a:pt x="849" y="1675"/>
                    <a:pt x="1288" y="1781"/>
                    <a:pt x="1778" y="1781"/>
                  </a:cubicBezTo>
                  <a:cubicBezTo>
                    <a:pt x="2560" y="1781"/>
                    <a:pt x="3471" y="1512"/>
                    <a:pt x="3895" y="1322"/>
                  </a:cubicBezTo>
                  <a:lnTo>
                    <a:pt x="3891" y="1322"/>
                  </a:lnTo>
                  <a:cubicBezTo>
                    <a:pt x="3395" y="1322"/>
                    <a:pt x="1279" y="0"/>
                    <a:pt x="1279" y="0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5" name="Google Shape;1656;p49">
              <a:extLst>
                <a:ext uri="{FF2B5EF4-FFF2-40B4-BE49-F238E27FC236}">
                  <a16:creationId xmlns:a16="http://schemas.microsoft.com/office/drawing/2014/main" xmlns="" id="{B0C34533-BA60-4F7E-4C60-A13A2ADDA274}"/>
                </a:ext>
              </a:extLst>
            </p:cNvPr>
            <p:cNvSpPr/>
            <p:nvPr/>
          </p:nvSpPr>
          <p:spPr>
            <a:xfrm>
              <a:off x="3628687" y="2547485"/>
              <a:ext cx="942706" cy="565099"/>
            </a:xfrm>
            <a:custGeom>
              <a:avLst/>
              <a:gdLst/>
              <a:ahLst/>
              <a:cxnLst/>
              <a:rect l="l" t="t" r="r" b="b"/>
              <a:pathLst>
                <a:path w="8481" h="5084" extrusionOk="0">
                  <a:moveTo>
                    <a:pt x="214" y="0"/>
                  </a:moveTo>
                  <a:cubicBezTo>
                    <a:pt x="143" y="0"/>
                    <a:pt x="72" y="5"/>
                    <a:pt x="0" y="15"/>
                  </a:cubicBezTo>
                  <a:cubicBezTo>
                    <a:pt x="0" y="1542"/>
                    <a:pt x="705" y="2734"/>
                    <a:pt x="705" y="2734"/>
                  </a:cubicBezTo>
                  <a:lnTo>
                    <a:pt x="1581" y="4398"/>
                  </a:lnTo>
                  <a:lnTo>
                    <a:pt x="5039" y="5083"/>
                  </a:lnTo>
                  <a:lnTo>
                    <a:pt x="8464" y="4115"/>
                  </a:lnTo>
                  <a:lnTo>
                    <a:pt x="8481" y="3237"/>
                  </a:lnTo>
                  <a:cubicBezTo>
                    <a:pt x="8481" y="3237"/>
                    <a:pt x="7414" y="2627"/>
                    <a:pt x="5771" y="2627"/>
                  </a:cubicBezTo>
                  <a:cubicBezTo>
                    <a:pt x="4949" y="2627"/>
                    <a:pt x="3984" y="2779"/>
                    <a:pt x="2935" y="3237"/>
                  </a:cubicBezTo>
                  <a:cubicBezTo>
                    <a:pt x="3079" y="2561"/>
                    <a:pt x="182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6" name="Google Shape;1657;p49">
              <a:extLst>
                <a:ext uri="{FF2B5EF4-FFF2-40B4-BE49-F238E27FC236}">
                  <a16:creationId xmlns:a16="http://schemas.microsoft.com/office/drawing/2014/main" xmlns="" id="{5B7A28A1-3AD0-1F3C-5D55-5E15AF115B80}"/>
                </a:ext>
              </a:extLst>
            </p:cNvPr>
            <p:cNvSpPr/>
            <p:nvPr/>
          </p:nvSpPr>
          <p:spPr>
            <a:xfrm>
              <a:off x="3806870" y="2971543"/>
              <a:ext cx="805540" cy="701595"/>
            </a:xfrm>
            <a:custGeom>
              <a:avLst/>
              <a:gdLst/>
              <a:ahLst/>
              <a:cxnLst/>
              <a:rect l="l" t="t" r="r" b="b"/>
              <a:pathLst>
                <a:path w="7247" h="6312" extrusionOk="0">
                  <a:moveTo>
                    <a:pt x="730" y="1"/>
                  </a:moveTo>
                  <a:cubicBezTo>
                    <a:pt x="693" y="1"/>
                    <a:pt x="660" y="7"/>
                    <a:pt x="627" y="21"/>
                  </a:cubicBezTo>
                  <a:cubicBezTo>
                    <a:pt x="483" y="61"/>
                    <a:pt x="377" y="187"/>
                    <a:pt x="371" y="343"/>
                  </a:cubicBezTo>
                  <a:lnTo>
                    <a:pt x="4" y="5921"/>
                  </a:lnTo>
                  <a:cubicBezTo>
                    <a:pt x="1" y="5961"/>
                    <a:pt x="4" y="5998"/>
                    <a:pt x="15" y="6035"/>
                  </a:cubicBezTo>
                  <a:cubicBezTo>
                    <a:pt x="53" y="6189"/>
                    <a:pt x="196" y="6312"/>
                    <a:pt x="367" y="6312"/>
                  </a:cubicBezTo>
                  <a:cubicBezTo>
                    <a:pt x="376" y="6312"/>
                    <a:pt x="385" y="6312"/>
                    <a:pt x="394" y="6311"/>
                  </a:cubicBezTo>
                  <a:lnTo>
                    <a:pt x="511" y="6305"/>
                  </a:lnTo>
                  <a:lnTo>
                    <a:pt x="5712" y="5941"/>
                  </a:lnTo>
                  <a:cubicBezTo>
                    <a:pt x="5875" y="5932"/>
                    <a:pt x="6008" y="5815"/>
                    <a:pt x="6045" y="5655"/>
                  </a:cubicBezTo>
                  <a:lnTo>
                    <a:pt x="7193" y="446"/>
                  </a:lnTo>
                  <a:cubicBezTo>
                    <a:pt x="7247" y="217"/>
                    <a:pt x="7073" y="1"/>
                    <a:pt x="6838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7" name="Google Shape;1658;p49">
              <a:extLst>
                <a:ext uri="{FF2B5EF4-FFF2-40B4-BE49-F238E27FC236}">
                  <a16:creationId xmlns:a16="http://schemas.microsoft.com/office/drawing/2014/main" xmlns="" id="{612D1DCE-393C-7221-9AB8-FF14AB93E5B5}"/>
                </a:ext>
              </a:extLst>
            </p:cNvPr>
            <p:cNvSpPr/>
            <p:nvPr/>
          </p:nvSpPr>
          <p:spPr>
            <a:xfrm>
              <a:off x="3543541" y="2539038"/>
              <a:ext cx="362699" cy="1112303"/>
            </a:xfrm>
            <a:custGeom>
              <a:avLst/>
              <a:gdLst/>
              <a:ahLst/>
              <a:cxnLst/>
              <a:rect l="l" t="t" r="r" b="b"/>
              <a:pathLst>
                <a:path w="3263" h="10007" extrusionOk="0">
                  <a:moveTo>
                    <a:pt x="605" y="1"/>
                  </a:moveTo>
                  <a:cubicBezTo>
                    <a:pt x="533" y="1"/>
                    <a:pt x="462" y="53"/>
                    <a:pt x="456" y="138"/>
                  </a:cubicBezTo>
                  <a:lnTo>
                    <a:pt x="1" y="7007"/>
                  </a:lnTo>
                  <a:cubicBezTo>
                    <a:pt x="1" y="7044"/>
                    <a:pt x="10" y="7076"/>
                    <a:pt x="30" y="7104"/>
                  </a:cubicBezTo>
                  <a:lnTo>
                    <a:pt x="2138" y="9949"/>
                  </a:lnTo>
                  <a:cubicBezTo>
                    <a:pt x="2166" y="9988"/>
                    <a:pt x="2210" y="10007"/>
                    <a:pt x="2254" y="10007"/>
                  </a:cubicBezTo>
                  <a:cubicBezTo>
                    <a:pt x="2287" y="10007"/>
                    <a:pt x="2321" y="9996"/>
                    <a:pt x="2347" y="9976"/>
                  </a:cubicBezTo>
                  <a:cubicBezTo>
                    <a:pt x="2364" y="9962"/>
                    <a:pt x="2373" y="9946"/>
                    <a:pt x="2384" y="9926"/>
                  </a:cubicBezTo>
                  <a:cubicBezTo>
                    <a:pt x="2390" y="9912"/>
                    <a:pt x="2397" y="9896"/>
                    <a:pt x="2397" y="9882"/>
                  </a:cubicBezTo>
                  <a:lnTo>
                    <a:pt x="3252" y="4188"/>
                  </a:lnTo>
                  <a:cubicBezTo>
                    <a:pt x="3262" y="4145"/>
                    <a:pt x="3249" y="4108"/>
                    <a:pt x="3225" y="4075"/>
                  </a:cubicBezTo>
                  <a:cubicBezTo>
                    <a:pt x="3196" y="4038"/>
                    <a:pt x="3152" y="3975"/>
                    <a:pt x="3099" y="3892"/>
                  </a:cubicBezTo>
                  <a:cubicBezTo>
                    <a:pt x="2623" y="3182"/>
                    <a:pt x="1279" y="976"/>
                    <a:pt x="726" y="71"/>
                  </a:cubicBezTo>
                  <a:cubicBezTo>
                    <a:pt x="697" y="23"/>
                    <a:pt x="651" y="1"/>
                    <a:pt x="6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8" name="Google Shape;1659;p49">
              <a:extLst>
                <a:ext uri="{FF2B5EF4-FFF2-40B4-BE49-F238E27FC236}">
                  <a16:creationId xmlns:a16="http://schemas.microsoft.com/office/drawing/2014/main" xmlns="" id="{38CC8105-2277-BE8C-D52D-2BA18C3E1B11}"/>
                </a:ext>
              </a:extLst>
            </p:cNvPr>
            <p:cNvSpPr/>
            <p:nvPr/>
          </p:nvSpPr>
          <p:spPr>
            <a:xfrm>
              <a:off x="3771411" y="2924636"/>
              <a:ext cx="189630" cy="764729"/>
            </a:xfrm>
            <a:custGeom>
              <a:avLst/>
              <a:gdLst/>
              <a:ahLst/>
              <a:cxnLst/>
              <a:rect l="l" t="t" r="r" b="b"/>
              <a:pathLst>
                <a:path w="1706" h="6880" extrusionOk="0">
                  <a:moveTo>
                    <a:pt x="770" y="0"/>
                  </a:moveTo>
                  <a:cubicBezTo>
                    <a:pt x="610" y="1118"/>
                    <a:pt x="0" y="6490"/>
                    <a:pt x="0" y="6490"/>
                  </a:cubicBezTo>
                  <a:cubicBezTo>
                    <a:pt x="0" y="6490"/>
                    <a:pt x="47" y="6880"/>
                    <a:pt x="396" y="6880"/>
                  </a:cubicBezTo>
                  <a:cubicBezTo>
                    <a:pt x="512" y="6880"/>
                    <a:pt x="661" y="6837"/>
                    <a:pt x="853" y="6723"/>
                  </a:cubicBezTo>
                  <a:cubicBezTo>
                    <a:pt x="1039" y="5322"/>
                    <a:pt x="1705" y="423"/>
                    <a:pt x="1705" y="423"/>
                  </a:cubicBezTo>
                  <a:lnTo>
                    <a:pt x="1705" y="423"/>
                  </a:lnTo>
                  <a:cubicBezTo>
                    <a:pt x="1705" y="423"/>
                    <a:pt x="1621" y="443"/>
                    <a:pt x="1500" y="443"/>
                  </a:cubicBezTo>
                  <a:cubicBezTo>
                    <a:pt x="1280" y="443"/>
                    <a:pt x="939" y="376"/>
                    <a:pt x="77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9" name="Google Shape;1660;p49">
              <a:extLst>
                <a:ext uri="{FF2B5EF4-FFF2-40B4-BE49-F238E27FC236}">
                  <a16:creationId xmlns:a16="http://schemas.microsoft.com/office/drawing/2014/main" xmlns="" id="{F1556A82-031B-C164-0054-60736E35D64E}"/>
                </a:ext>
              </a:extLst>
            </p:cNvPr>
            <p:cNvSpPr/>
            <p:nvPr/>
          </p:nvSpPr>
          <p:spPr>
            <a:xfrm>
              <a:off x="3778414" y="3595348"/>
              <a:ext cx="94815" cy="42016"/>
            </a:xfrm>
            <a:custGeom>
              <a:avLst/>
              <a:gdLst/>
              <a:ahLst/>
              <a:cxnLst/>
              <a:rect l="l" t="t" r="r" b="b"/>
              <a:pathLst>
                <a:path w="853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9"/>
                    <a:pt x="51" y="173"/>
                    <a:pt x="114" y="240"/>
                  </a:cubicBezTo>
                  <a:cubicBezTo>
                    <a:pt x="180" y="306"/>
                    <a:pt x="271" y="349"/>
                    <a:pt x="360" y="369"/>
                  </a:cubicBezTo>
                  <a:cubicBezTo>
                    <a:pt x="393" y="375"/>
                    <a:pt x="425" y="377"/>
                    <a:pt x="456" y="377"/>
                  </a:cubicBezTo>
                  <a:cubicBezTo>
                    <a:pt x="518" y="377"/>
                    <a:pt x="578" y="367"/>
                    <a:pt x="633" y="349"/>
                  </a:cubicBezTo>
                  <a:cubicBezTo>
                    <a:pt x="716" y="320"/>
                    <a:pt x="793" y="273"/>
                    <a:pt x="853" y="209"/>
                  </a:cubicBezTo>
                  <a:cubicBezTo>
                    <a:pt x="830" y="206"/>
                    <a:pt x="808" y="205"/>
                    <a:pt x="787" y="205"/>
                  </a:cubicBezTo>
                  <a:cubicBezTo>
                    <a:pt x="767" y="205"/>
                    <a:pt x="747" y="206"/>
                    <a:pt x="727" y="206"/>
                  </a:cubicBezTo>
                  <a:lnTo>
                    <a:pt x="610" y="206"/>
                  </a:lnTo>
                  <a:cubicBezTo>
                    <a:pt x="533" y="203"/>
                    <a:pt x="464" y="203"/>
                    <a:pt x="397" y="189"/>
                  </a:cubicBezTo>
                  <a:cubicBezTo>
                    <a:pt x="264" y="163"/>
                    <a:pt x="140" y="106"/>
                    <a:pt x="1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0" name="Google Shape;1661;p49">
              <a:extLst>
                <a:ext uri="{FF2B5EF4-FFF2-40B4-BE49-F238E27FC236}">
                  <a16:creationId xmlns:a16="http://schemas.microsoft.com/office/drawing/2014/main" xmlns="" id="{653E68FE-DE36-137C-246C-5B17A41CEFB2}"/>
                </a:ext>
              </a:extLst>
            </p:cNvPr>
            <p:cNvSpPr/>
            <p:nvPr/>
          </p:nvSpPr>
          <p:spPr>
            <a:xfrm>
              <a:off x="3844330" y="3022564"/>
              <a:ext cx="106931" cy="37458"/>
            </a:xfrm>
            <a:custGeom>
              <a:avLst/>
              <a:gdLst/>
              <a:ahLst/>
              <a:cxnLst/>
              <a:rect l="l" t="t" r="r" b="b"/>
              <a:pathLst>
                <a:path w="962" h="337" extrusionOk="0">
                  <a:moveTo>
                    <a:pt x="0" y="1"/>
                  </a:moveTo>
                  <a:cubicBezTo>
                    <a:pt x="37" y="90"/>
                    <a:pt x="100" y="161"/>
                    <a:pt x="177" y="214"/>
                  </a:cubicBezTo>
                  <a:cubicBezTo>
                    <a:pt x="253" y="270"/>
                    <a:pt x="343" y="307"/>
                    <a:pt x="433" y="324"/>
                  </a:cubicBezTo>
                  <a:cubicBezTo>
                    <a:pt x="477" y="332"/>
                    <a:pt x="522" y="337"/>
                    <a:pt x="567" y="337"/>
                  </a:cubicBezTo>
                  <a:cubicBezTo>
                    <a:pt x="712" y="337"/>
                    <a:pt x="855" y="291"/>
                    <a:pt x="962" y="197"/>
                  </a:cubicBezTo>
                  <a:cubicBezTo>
                    <a:pt x="865" y="184"/>
                    <a:pt x="782" y="184"/>
                    <a:pt x="702" y="178"/>
                  </a:cubicBezTo>
                  <a:cubicBezTo>
                    <a:pt x="622" y="170"/>
                    <a:pt x="546" y="161"/>
                    <a:pt x="470" y="144"/>
                  </a:cubicBezTo>
                  <a:cubicBezTo>
                    <a:pt x="317" y="118"/>
                    <a:pt x="174" y="64"/>
                    <a:pt x="0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1" name="Google Shape;1662;p49">
              <a:extLst>
                <a:ext uri="{FF2B5EF4-FFF2-40B4-BE49-F238E27FC236}">
                  <a16:creationId xmlns:a16="http://schemas.microsoft.com/office/drawing/2014/main" xmlns="" id="{54822B28-28D5-9036-C84A-6E9553C7D1CB}"/>
                </a:ext>
              </a:extLst>
            </p:cNvPr>
            <p:cNvSpPr/>
            <p:nvPr/>
          </p:nvSpPr>
          <p:spPr>
            <a:xfrm>
              <a:off x="4331527" y="2997776"/>
              <a:ext cx="761078" cy="518304"/>
            </a:xfrm>
            <a:custGeom>
              <a:avLst/>
              <a:gdLst/>
              <a:ahLst/>
              <a:cxnLst/>
              <a:rect l="l" t="t" r="r" b="b"/>
              <a:pathLst>
                <a:path w="6847" h="4663" extrusionOk="0">
                  <a:moveTo>
                    <a:pt x="5715" y="0"/>
                  </a:moveTo>
                  <a:cubicBezTo>
                    <a:pt x="4763" y="0"/>
                    <a:pt x="2824" y="1983"/>
                    <a:pt x="2800" y="2264"/>
                  </a:cubicBezTo>
                  <a:cubicBezTo>
                    <a:pt x="2800" y="2264"/>
                    <a:pt x="2048" y="1264"/>
                    <a:pt x="1283" y="1264"/>
                  </a:cubicBezTo>
                  <a:cubicBezTo>
                    <a:pt x="1230" y="1264"/>
                    <a:pt x="1178" y="1269"/>
                    <a:pt x="1126" y="1279"/>
                  </a:cubicBezTo>
                  <a:cubicBezTo>
                    <a:pt x="310" y="1436"/>
                    <a:pt x="596" y="1875"/>
                    <a:pt x="829" y="1901"/>
                  </a:cubicBezTo>
                  <a:cubicBezTo>
                    <a:pt x="256" y="2058"/>
                    <a:pt x="390" y="2370"/>
                    <a:pt x="583" y="2421"/>
                  </a:cubicBezTo>
                  <a:cubicBezTo>
                    <a:pt x="181" y="2421"/>
                    <a:pt x="1" y="3146"/>
                    <a:pt x="506" y="3173"/>
                  </a:cubicBezTo>
                  <a:cubicBezTo>
                    <a:pt x="1012" y="3199"/>
                    <a:pt x="1305" y="3512"/>
                    <a:pt x="1705" y="4055"/>
                  </a:cubicBezTo>
                  <a:cubicBezTo>
                    <a:pt x="1932" y="4367"/>
                    <a:pt x="2581" y="4663"/>
                    <a:pt x="3382" y="4663"/>
                  </a:cubicBezTo>
                  <a:cubicBezTo>
                    <a:pt x="3980" y="4663"/>
                    <a:pt x="4662" y="4498"/>
                    <a:pt x="5316" y="4055"/>
                  </a:cubicBezTo>
                  <a:cubicBezTo>
                    <a:pt x="6846" y="3016"/>
                    <a:pt x="6770" y="527"/>
                    <a:pt x="5964" y="61"/>
                  </a:cubicBezTo>
                  <a:cubicBezTo>
                    <a:pt x="5893" y="19"/>
                    <a:pt x="5809" y="0"/>
                    <a:pt x="5715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2" name="Google Shape;1663;p49">
              <a:extLst>
                <a:ext uri="{FF2B5EF4-FFF2-40B4-BE49-F238E27FC236}">
                  <a16:creationId xmlns:a16="http://schemas.microsoft.com/office/drawing/2014/main" xmlns="" id="{62C1DFE8-0326-874F-8F84-71C2DD699A9F}"/>
                </a:ext>
              </a:extLst>
            </p:cNvPr>
            <p:cNvSpPr/>
            <p:nvPr/>
          </p:nvSpPr>
          <p:spPr>
            <a:xfrm>
              <a:off x="4855738" y="3241095"/>
              <a:ext cx="15339" cy="32123"/>
            </a:xfrm>
            <a:custGeom>
              <a:avLst/>
              <a:gdLst/>
              <a:ahLst/>
              <a:cxnLst/>
              <a:rect l="l" t="t" r="r" b="b"/>
              <a:pathLst>
                <a:path w="138" h="289" extrusionOk="0">
                  <a:moveTo>
                    <a:pt x="69" y="1"/>
                  </a:moveTo>
                  <a:cubicBezTo>
                    <a:pt x="35" y="1"/>
                    <a:pt x="1" y="24"/>
                    <a:pt x="1" y="69"/>
                  </a:cubicBezTo>
                  <a:lnTo>
                    <a:pt x="1" y="221"/>
                  </a:lnTo>
                  <a:cubicBezTo>
                    <a:pt x="1" y="266"/>
                    <a:pt x="35" y="289"/>
                    <a:pt x="69" y="289"/>
                  </a:cubicBezTo>
                  <a:cubicBezTo>
                    <a:pt x="103" y="289"/>
                    <a:pt x="137" y="266"/>
                    <a:pt x="137" y="221"/>
                  </a:cubicBezTo>
                  <a:lnTo>
                    <a:pt x="137" y="69"/>
                  </a:lnTo>
                  <a:cubicBezTo>
                    <a:pt x="137" y="24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3" name="Google Shape;1664;p49">
              <a:extLst>
                <a:ext uri="{FF2B5EF4-FFF2-40B4-BE49-F238E27FC236}">
                  <a16:creationId xmlns:a16="http://schemas.microsoft.com/office/drawing/2014/main" xmlns="" id="{33E30513-4711-F45A-DE23-AA51D406EA76}"/>
                </a:ext>
              </a:extLst>
            </p:cNvPr>
            <p:cNvSpPr/>
            <p:nvPr/>
          </p:nvSpPr>
          <p:spPr>
            <a:xfrm>
              <a:off x="4906426" y="3215641"/>
              <a:ext cx="24899" cy="46128"/>
            </a:xfrm>
            <a:custGeom>
              <a:avLst/>
              <a:gdLst/>
              <a:ahLst/>
              <a:cxnLst/>
              <a:rect l="l" t="t" r="r" b="b"/>
              <a:pathLst>
                <a:path w="224" h="415" extrusionOk="0">
                  <a:moveTo>
                    <a:pt x="140" y="1"/>
                  </a:moveTo>
                  <a:cubicBezTo>
                    <a:pt x="112" y="1"/>
                    <a:pt x="84" y="15"/>
                    <a:pt x="70" y="48"/>
                  </a:cubicBezTo>
                  <a:cubicBezTo>
                    <a:pt x="34" y="144"/>
                    <a:pt x="14" y="244"/>
                    <a:pt x="4" y="347"/>
                  </a:cubicBezTo>
                  <a:cubicBezTo>
                    <a:pt x="0" y="392"/>
                    <a:pt x="33" y="415"/>
                    <a:pt x="67" y="415"/>
                  </a:cubicBezTo>
                  <a:cubicBezTo>
                    <a:pt x="102" y="415"/>
                    <a:pt x="139" y="392"/>
                    <a:pt x="144" y="347"/>
                  </a:cubicBezTo>
                  <a:cubicBezTo>
                    <a:pt x="150" y="258"/>
                    <a:pt x="173" y="171"/>
                    <a:pt x="204" y="84"/>
                  </a:cubicBezTo>
                  <a:cubicBezTo>
                    <a:pt x="224" y="34"/>
                    <a:pt x="183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4" name="Google Shape;1665;p49">
              <a:extLst>
                <a:ext uri="{FF2B5EF4-FFF2-40B4-BE49-F238E27FC236}">
                  <a16:creationId xmlns:a16="http://schemas.microsoft.com/office/drawing/2014/main" xmlns="" id="{0B553A92-B2F6-9AB1-E2B2-8CFD421E6110}"/>
                </a:ext>
              </a:extLst>
            </p:cNvPr>
            <p:cNvSpPr/>
            <p:nvPr/>
          </p:nvSpPr>
          <p:spPr>
            <a:xfrm>
              <a:off x="4913095" y="3120158"/>
              <a:ext cx="15673" cy="41015"/>
            </a:xfrm>
            <a:custGeom>
              <a:avLst/>
              <a:gdLst/>
              <a:ahLst/>
              <a:cxnLst/>
              <a:rect l="l" t="t" r="r" b="b"/>
              <a:pathLst>
                <a:path w="141" h="369" extrusionOk="0">
                  <a:moveTo>
                    <a:pt x="71" y="1"/>
                  </a:moveTo>
                  <a:cubicBezTo>
                    <a:pt x="36" y="1"/>
                    <a:pt x="1" y="23"/>
                    <a:pt x="1" y="68"/>
                  </a:cubicBezTo>
                  <a:lnTo>
                    <a:pt x="1" y="301"/>
                  </a:lnTo>
                  <a:cubicBezTo>
                    <a:pt x="1" y="346"/>
                    <a:pt x="36" y="368"/>
                    <a:pt x="71" y="368"/>
                  </a:cubicBezTo>
                  <a:cubicBezTo>
                    <a:pt x="106" y="368"/>
                    <a:pt x="141" y="346"/>
                    <a:pt x="141" y="301"/>
                  </a:cubicBezTo>
                  <a:lnTo>
                    <a:pt x="141" y="68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5" name="Google Shape;1666;p49">
              <a:extLst>
                <a:ext uri="{FF2B5EF4-FFF2-40B4-BE49-F238E27FC236}">
                  <a16:creationId xmlns:a16="http://schemas.microsoft.com/office/drawing/2014/main" xmlns="" id="{9ED70442-249F-5A84-8894-39AE28C866AB}"/>
                </a:ext>
              </a:extLst>
            </p:cNvPr>
            <p:cNvSpPr/>
            <p:nvPr/>
          </p:nvSpPr>
          <p:spPr>
            <a:xfrm>
              <a:off x="3479960" y="2856386"/>
              <a:ext cx="194521" cy="255540"/>
            </a:xfrm>
            <a:custGeom>
              <a:avLst/>
              <a:gdLst/>
              <a:ahLst/>
              <a:cxnLst/>
              <a:rect l="l" t="t" r="r" b="b"/>
              <a:pathLst>
                <a:path w="1750" h="2299" extrusionOk="0">
                  <a:moveTo>
                    <a:pt x="1402" y="0"/>
                  </a:moveTo>
                  <a:cubicBezTo>
                    <a:pt x="1166" y="0"/>
                    <a:pt x="828" y="311"/>
                    <a:pt x="828" y="311"/>
                  </a:cubicBezTo>
                  <a:cubicBezTo>
                    <a:pt x="0" y="1126"/>
                    <a:pt x="226" y="1982"/>
                    <a:pt x="569" y="2228"/>
                  </a:cubicBezTo>
                  <a:cubicBezTo>
                    <a:pt x="636" y="2277"/>
                    <a:pt x="714" y="2299"/>
                    <a:pt x="798" y="2299"/>
                  </a:cubicBezTo>
                  <a:cubicBezTo>
                    <a:pt x="1143" y="2299"/>
                    <a:pt x="1574" y="1930"/>
                    <a:pt x="1627" y="1565"/>
                  </a:cubicBezTo>
                  <a:cubicBezTo>
                    <a:pt x="1667" y="1287"/>
                    <a:pt x="1129" y="1273"/>
                    <a:pt x="1023" y="1273"/>
                  </a:cubicBezTo>
                  <a:cubicBezTo>
                    <a:pt x="1017" y="1273"/>
                    <a:pt x="1012" y="1273"/>
                    <a:pt x="1009" y="1273"/>
                  </a:cubicBezTo>
                  <a:lnTo>
                    <a:pt x="1009" y="1273"/>
                  </a:lnTo>
                  <a:cubicBezTo>
                    <a:pt x="1066" y="1272"/>
                    <a:pt x="1712" y="1250"/>
                    <a:pt x="1594" y="894"/>
                  </a:cubicBezTo>
                  <a:cubicBezTo>
                    <a:pt x="1542" y="734"/>
                    <a:pt x="1432" y="689"/>
                    <a:pt x="1324" y="689"/>
                  </a:cubicBezTo>
                  <a:cubicBezTo>
                    <a:pt x="1181" y="689"/>
                    <a:pt x="1041" y="768"/>
                    <a:pt x="1035" y="771"/>
                  </a:cubicBezTo>
                  <a:lnTo>
                    <a:pt x="1035" y="771"/>
                  </a:lnTo>
                  <a:cubicBezTo>
                    <a:pt x="1047" y="764"/>
                    <a:pt x="1749" y="362"/>
                    <a:pt x="1564" y="85"/>
                  </a:cubicBezTo>
                  <a:cubicBezTo>
                    <a:pt x="1524" y="24"/>
                    <a:pt x="1467" y="0"/>
                    <a:pt x="1402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6" name="Google Shape;1667;p49">
              <a:extLst>
                <a:ext uri="{FF2B5EF4-FFF2-40B4-BE49-F238E27FC236}">
                  <a16:creationId xmlns:a16="http://schemas.microsoft.com/office/drawing/2014/main" xmlns="" id="{3455B48C-CB8A-AD80-E0BA-16A0246B792E}"/>
                </a:ext>
              </a:extLst>
            </p:cNvPr>
            <p:cNvSpPr/>
            <p:nvPr/>
          </p:nvSpPr>
          <p:spPr>
            <a:xfrm>
              <a:off x="4774039" y="2663754"/>
              <a:ext cx="49575" cy="49685"/>
            </a:xfrm>
            <a:custGeom>
              <a:avLst/>
              <a:gdLst/>
              <a:ahLst/>
              <a:cxnLst/>
              <a:rect l="l" t="t" r="r" b="b"/>
              <a:pathLst>
                <a:path w="446" h="447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7"/>
                    <a:pt x="100" y="447"/>
                    <a:pt x="223" y="447"/>
                  </a:cubicBezTo>
                  <a:cubicBezTo>
                    <a:pt x="346" y="447"/>
                    <a:pt x="446" y="347"/>
                    <a:pt x="446" y="223"/>
                  </a:cubicBezTo>
                  <a:cubicBezTo>
                    <a:pt x="446" y="100"/>
                    <a:pt x="346" y="0"/>
                    <a:pt x="223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7" name="Google Shape;1668;p49">
              <a:extLst>
                <a:ext uri="{FF2B5EF4-FFF2-40B4-BE49-F238E27FC236}">
                  <a16:creationId xmlns:a16="http://schemas.microsoft.com/office/drawing/2014/main" xmlns="" id="{D4C24B38-F88C-BB5D-F14F-625BA0D704B1}"/>
                </a:ext>
              </a:extLst>
            </p:cNvPr>
            <p:cNvSpPr/>
            <p:nvPr/>
          </p:nvSpPr>
          <p:spPr>
            <a:xfrm>
              <a:off x="4158012" y="2402983"/>
              <a:ext cx="49353" cy="49685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4" y="446"/>
                    <a:pt x="444" y="346"/>
                    <a:pt x="444" y="223"/>
                  </a:cubicBezTo>
                  <a:cubicBezTo>
                    <a:pt x="444" y="100"/>
                    <a:pt x="344" y="0"/>
                    <a:pt x="224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8" name="Google Shape;1669;p49">
            <a:extLst>
              <a:ext uri="{FF2B5EF4-FFF2-40B4-BE49-F238E27FC236}">
                <a16:creationId xmlns:a16="http://schemas.microsoft.com/office/drawing/2014/main" xmlns="" id="{ECC32747-630C-C1C0-02E0-2ACD08ABD84E}"/>
              </a:ext>
            </a:extLst>
          </p:cNvPr>
          <p:cNvGrpSpPr/>
          <p:nvPr/>
        </p:nvGrpSpPr>
        <p:grpSpPr>
          <a:xfrm>
            <a:off x="2811238" y="2689106"/>
            <a:ext cx="925678" cy="1294934"/>
            <a:chOff x="686918" y="1188470"/>
            <a:chExt cx="1342169" cy="1854372"/>
          </a:xfrm>
        </p:grpSpPr>
        <p:sp>
          <p:nvSpPr>
            <p:cNvPr id="139" name="Google Shape;1670;p49">
              <a:extLst>
                <a:ext uri="{FF2B5EF4-FFF2-40B4-BE49-F238E27FC236}">
                  <a16:creationId xmlns:a16="http://schemas.microsoft.com/office/drawing/2014/main" xmlns="" id="{2466799C-33AC-3236-F63E-D8B5BFE49AA5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0" name="Google Shape;1671;p49">
              <a:extLst>
                <a:ext uri="{FF2B5EF4-FFF2-40B4-BE49-F238E27FC236}">
                  <a16:creationId xmlns:a16="http://schemas.microsoft.com/office/drawing/2014/main" xmlns="" id="{1416FB81-894F-40D4-197C-0E9BFE72A984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1" name="Google Shape;1672;p49">
              <a:extLst>
                <a:ext uri="{FF2B5EF4-FFF2-40B4-BE49-F238E27FC236}">
                  <a16:creationId xmlns:a16="http://schemas.microsoft.com/office/drawing/2014/main" xmlns="" id="{31847379-85E3-B136-0D4A-62926E179350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2" name="Google Shape;1673;p49">
              <a:extLst>
                <a:ext uri="{FF2B5EF4-FFF2-40B4-BE49-F238E27FC236}">
                  <a16:creationId xmlns:a16="http://schemas.microsoft.com/office/drawing/2014/main" xmlns="" id="{9147059C-BB30-B9A6-8E11-68B957690FB0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3" name="Google Shape;1674;p49">
              <a:extLst>
                <a:ext uri="{FF2B5EF4-FFF2-40B4-BE49-F238E27FC236}">
                  <a16:creationId xmlns:a16="http://schemas.microsoft.com/office/drawing/2014/main" xmlns="" id="{8624A147-A9A1-6E23-7EF4-41F32BDBB9D5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4" name="Google Shape;1675;p49">
              <a:extLst>
                <a:ext uri="{FF2B5EF4-FFF2-40B4-BE49-F238E27FC236}">
                  <a16:creationId xmlns:a16="http://schemas.microsoft.com/office/drawing/2014/main" xmlns="" id="{CEE11651-2966-73DE-75D6-2BAEE21C17F0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5" name="Google Shape;1676;p49">
              <a:extLst>
                <a:ext uri="{FF2B5EF4-FFF2-40B4-BE49-F238E27FC236}">
                  <a16:creationId xmlns:a16="http://schemas.microsoft.com/office/drawing/2014/main" xmlns="" id="{3062A05F-998C-4FAA-0C61-36FED6744730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6" name="Google Shape;1677;p49">
              <a:extLst>
                <a:ext uri="{FF2B5EF4-FFF2-40B4-BE49-F238E27FC236}">
                  <a16:creationId xmlns:a16="http://schemas.microsoft.com/office/drawing/2014/main" xmlns="" id="{6D457503-E764-64DC-9612-B143629128B1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7" name="Google Shape;1678;p49">
              <a:extLst>
                <a:ext uri="{FF2B5EF4-FFF2-40B4-BE49-F238E27FC236}">
                  <a16:creationId xmlns:a16="http://schemas.microsoft.com/office/drawing/2014/main" xmlns="" id="{6FC2705B-A613-3E13-0BA8-C65CC6D681AE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8" name="Google Shape;1679;p49">
              <a:extLst>
                <a:ext uri="{FF2B5EF4-FFF2-40B4-BE49-F238E27FC236}">
                  <a16:creationId xmlns:a16="http://schemas.microsoft.com/office/drawing/2014/main" xmlns="" id="{CDCEAF97-FE45-B608-8BB4-6F6528766036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9" name="Google Shape;1680;p49">
              <a:extLst>
                <a:ext uri="{FF2B5EF4-FFF2-40B4-BE49-F238E27FC236}">
                  <a16:creationId xmlns:a16="http://schemas.microsoft.com/office/drawing/2014/main" xmlns="" id="{DB38449C-3676-60FA-2BF5-B60DC11B255B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0" name="Google Shape;1681;p49">
              <a:extLst>
                <a:ext uri="{FF2B5EF4-FFF2-40B4-BE49-F238E27FC236}">
                  <a16:creationId xmlns:a16="http://schemas.microsoft.com/office/drawing/2014/main" xmlns="" id="{84F73515-BE71-00F5-9EF8-273D5C7FEB60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1" name="Google Shape;1682;p49">
              <a:extLst>
                <a:ext uri="{FF2B5EF4-FFF2-40B4-BE49-F238E27FC236}">
                  <a16:creationId xmlns:a16="http://schemas.microsoft.com/office/drawing/2014/main" xmlns="" id="{1F2A09C9-0EAB-CB46-9DFD-7310169B90C3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2" name="Google Shape;1683;p49">
              <a:extLst>
                <a:ext uri="{FF2B5EF4-FFF2-40B4-BE49-F238E27FC236}">
                  <a16:creationId xmlns:a16="http://schemas.microsoft.com/office/drawing/2014/main" xmlns="" id="{22EDF58E-0299-3155-ABAE-5159A7FFF232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3" name="Google Shape;1684;p49">
              <a:extLst>
                <a:ext uri="{FF2B5EF4-FFF2-40B4-BE49-F238E27FC236}">
                  <a16:creationId xmlns:a16="http://schemas.microsoft.com/office/drawing/2014/main" xmlns="" id="{AC1BB4D2-FB70-E13E-9743-88F260E32571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4" name="Google Shape;1685;p49">
              <a:extLst>
                <a:ext uri="{FF2B5EF4-FFF2-40B4-BE49-F238E27FC236}">
                  <a16:creationId xmlns:a16="http://schemas.microsoft.com/office/drawing/2014/main" xmlns="" id="{95D21E8F-FA87-A1C9-C23B-10DDD5FCC8CB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5" name="Google Shape;1686;p49">
              <a:extLst>
                <a:ext uri="{FF2B5EF4-FFF2-40B4-BE49-F238E27FC236}">
                  <a16:creationId xmlns:a16="http://schemas.microsoft.com/office/drawing/2014/main" xmlns="" id="{343B0424-742A-72A7-7A46-FBCE8CC37B65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6" name="Google Shape;1687;p49">
              <a:extLst>
                <a:ext uri="{FF2B5EF4-FFF2-40B4-BE49-F238E27FC236}">
                  <a16:creationId xmlns:a16="http://schemas.microsoft.com/office/drawing/2014/main" xmlns="" id="{29078C9C-98AF-552E-1F10-7866589E01EB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7" name="Google Shape;1688;p49">
              <a:extLst>
                <a:ext uri="{FF2B5EF4-FFF2-40B4-BE49-F238E27FC236}">
                  <a16:creationId xmlns:a16="http://schemas.microsoft.com/office/drawing/2014/main" xmlns="" id="{EFA369F2-01AB-4DE4-49AF-B6A0FAC2CD84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8" name="Google Shape;1689;p49">
              <a:extLst>
                <a:ext uri="{FF2B5EF4-FFF2-40B4-BE49-F238E27FC236}">
                  <a16:creationId xmlns:a16="http://schemas.microsoft.com/office/drawing/2014/main" xmlns="" id="{951F5C04-57A4-6257-4AF9-399DD317DB7A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9" name="Google Shape;1690;p49">
              <a:extLst>
                <a:ext uri="{FF2B5EF4-FFF2-40B4-BE49-F238E27FC236}">
                  <a16:creationId xmlns:a16="http://schemas.microsoft.com/office/drawing/2014/main" xmlns="" id="{AABCD99D-CE3F-D7BD-8990-78ADFC5CDBDE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0" name="Google Shape;1691;p49">
              <a:extLst>
                <a:ext uri="{FF2B5EF4-FFF2-40B4-BE49-F238E27FC236}">
                  <a16:creationId xmlns:a16="http://schemas.microsoft.com/office/drawing/2014/main" xmlns="" id="{FEBC0635-0327-B959-C0EF-F126422C2367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1" name="Google Shape;1692;p49">
              <a:extLst>
                <a:ext uri="{FF2B5EF4-FFF2-40B4-BE49-F238E27FC236}">
                  <a16:creationId xmlns:a16="http://schemas.microsoft.com/office/drawing/2014/main" xmlns="" id="{31CAAD00-EB18-8CC3-FA45-43936F6E0622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2" name="Google Shape;1693;p49">
              <a:extLst>
                <a:ext uri="{FF2B5EF4-FFF2-40B4-BE49-F238E27FC236}">
                  <a16:creationId xmlns:a16="http://schemas.microsoft.com/office/drawing/2014/main" xmlns="" id="{2D32E25B-858D-6E43-5B7C-15C3EAC7E3C0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3" name="Google Shape;1694;p49">
              <a:extLst>
                <a:ext uri="{FF2B5EF4-FFF2-40B4-BE49-F238E27FC236}">
                  <a16:creationId xmlns:a16="http://schemas.microsoft.com/office/drawing/2014/main" xmlns="" id="{ACC9F121-D9D7-C9CB-162E-825DEB851CF0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4" name="Google Shape;1695;p49">
              <a:extLst>
                <a:ext uri="{FF2B5EF4-FFF2-40B4-BE49-F238E27FC236}">
                  <a16:creationId xmlns:a16="http://schemas.microsoft.com/office/drawing/2014/main" xmlns="" id="{048BC039-DB2A-5CB3-B640-863643BB5A6E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5" name="Google Shape;1696;p49">
              <a:extLst>
                <a:ext uri="{FF2B5EF4-FFF2-40B4-BE49-F238E27FC236}">
                  <a16:creationId xmlns:a16="http://schemas.microsoft.com/office/drawing/2014/main" xmlns="" id="{41E6BF21-9409-3C09-5147-A06AE214C463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6" name="Google Shape;1697;p49">
              <a:extLst>
                <a:ext uri="{FF2B5EF4-FFF2-40B4-BE49-F238E27FC236}">
                  <a16:creationId xmlns:a16="http://schemas.microsoft.com/office/drawing/2014/main" xmlns="" id="{A4CD2A08-EA3C-226A-1EA6-594253C988FE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7" name="Google Shape;1698;p49">
              <a:extLst>
                <a:ext uri="{FF2B5EF4-FFF2-40B4-BE49-F238E27FC236}">
                  <a16:creationId xmlns:a16="http://schemas.microsoft.com/office/drawing/2014/main" xmlns="" id="{C0426F36-5D78-5071-DA84-B05DE0CE54F9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8" name="Google Shape;1699;p49">
              <a:extLst>
                <a:ext uri="{FF2B5EF4-FFF2-40B4-BE49-F238E27FC236}">
                  <a16:creationId xmlns:a16="http://schemas.microsoft.com/office/drawing/2014/main" xmlns="" id="{589C6CA1-D49E-FE89-E056-307CC3872DA6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9" name="Google Shape;1700;p49">
              <a:extLst>
                <a:ext uri="{FF2B5EF4-FFF2-40B4-BE49-F238E27FC236}">
                  <a16:creationId xmlns:a16="http://schemas.microsoft.com/office/drawing/2014/main" xmlns="" id="{10CF0E0A-5AE8-0E57-1DDA-1F4E80282470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0" name="Google Shape;1701;p49">
              <a:extLst>
                <a:ext uri="{FF2B5EF4-FFF2-40B4-BE49-F238E27FC236}">
                  <a16:creationId xmlns:a16="http://schemas.microsoft.com/office/drawing/2014/main" xmlns="" id="{6DC5BBE6-38EF-7F5A-4314-AD5BA9FD307C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1" name="Google Shape;1702;p49">
              <a:extLst>
                <a:ext uri="{FF2B5EF4-FFF2-40B4-BE49-F238E27FC236}">
                  <a16:creationId xmlns:a16="http://schemas.microsoft.com/office/drawing/2014/main" xmlns="" id="{3AAD577C-6FEE-2F67-05A3-F6F6CE29F8D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2" name="Google Shape;1703;p49">
              <a:extLst>
                <a:ext uri="{FF2B5EF4-FFF2-40B4-BE49-F238E27FC236}">
                  <a16:creationId xmlns:a16="http://schemas.microsoft.com/office/drawing/2014/main" xmlns="" id="{80185B51-1354-2F0F-B7A7-749B4E3E93BF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3" name="Google Shape;1704;p49">
              <a:extLst>
                <a:ext uri="{FF2B5EF4-FFF2-40B4-BE49-F238E27FC236}">
                  <a16:creationId xmlns:a16="http://schemas.microsoft.com/office/drawing/2014/main" xmlns="" id="{C924D06F-B22B-5324-2751-413D73D5A91B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4" name="Google Shape;1705;p49">
              <a:extLst>
                <a:ext uri="{FF2B5EF4-FFF2-40B4-BE49-F238E27FC236}">
                  <a16:creationId xmlns:a16="http://schemas.microsoft.com/office/drawing/2014/main" xmlns="" id="{A9C664F0-70CF-2B31-8219-A6A728DA05DC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5" name="Google Shape;1706;p49">
              <a:extLst>
                <a:ext uri="{FF2B5EF4-FFF2-40B4-BE49-F238E27FC236}">
                  <a16:creationId xmlns:a16="http://schemas.microsoft.com/office/drawing/2014/main" xmlns="" id="{399DF551-6E9E-109F-9233-109756C183B7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6" name="Google Shape;1707;p49">
              <a:extLst>
                <a:ext uri="{FF2B5EF4-FFF2-40B4-BE49-F238E27FC236}">
                  <a16:creationId xmlns:a16="http://schemas.microsoft.com/office/drawing/2014/main" xmlns="" id="{627581CD-3B55-55EE-C4FD-D9E37BF1E396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7" name="Google Shape;1708;p49">
              <a:extLst>
                <a:ext uri="{FF2B5EF4-FFF2-40B4-BE49-F238E27FC236}">
                  <a16:creationId xmlns:a16="http://schemas.microsoft.com/office/drawing/2014/main" xmlns="" id="{0AAA15F8-5F50-1C36-65B5-9E2CD2A44B3D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8" name="Google Shape;1709;p49">
              <a:extLst>
                <a:ext uri="{FF2B5EF4-FFF2-40B4-BE49-F238E27FC236}">
                  <a16:creationId xmlns:a16="http://schemas.microsoft.com/office/drawing/2014/main" xmlns="" id="{4C969EFC-1EF2-FFA2-6D6D-F477A7E8BF03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9" name="Google Shape;1710;p49">
              <a:extLst>
                <a:ext uri="{FF2B5EF4-FFF2-40B4-BE49-F238E27FC236}">
                  <a16:creationId xmlns:a16="http://schemas.microsoft.com/office/drawing/2014/main" xmlns="" id="{968A91B0-CDC2-9C6C-2914-D3FFC7FCB6F6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0" name="Google Shape;1711;p49">
              <a:extLst>
                <a:ext uri="{FF2B5EF4-FFF2-40B4-BE49-F238E27FC236}">
                  <a16:creationId xmlns:a16="http://schemas.microsoft.com/office/drawing/2014/main" xmlns="" id="{952908A8-E0C5-65B5-885F-E277B68209CD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1" name="Google Shape;1712;p49">
              <a:extLst>
                <a:ext uri="{FF2B5EF4-FFF2-40B4-BE49-F238E27FC236}">
                  <a16:creationId xmlns:a16="http://schemas.microsoft.com/office/drawing/2014/main" xmlns="" id="{5C9C8FAE-C2BB-7B36-3454-2B5E9D95A934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2" name="Google Shape;1713;p49">
              <a:extLst>
                <a:ext uri="{FF2B5EF4-FFF2-40B4-BE49-F238E27FC236}">
                  <a16:creationId xmlns:a16="http://schemas.microsoft.com/office/drawing/2014/main" xmlns="" id="{056D6EFC-A928-2749-D1F0-9AED3E786F13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3" name="Google Shape;1714;p49">
              <a:extLst>
                <a:ext uri="{FF2B5EF4-FFF2-40B4-BE49-F238E27FC236}">
                  <a16:creationId xmlns:a16="http://schemas.microsoft.com/office/drawing/2014/main" xmlns="" id="{00F633E2-209C-DAF7-4300-677EE88BF2C4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4" name="Google Shape;1715;p49">
              <a:extLst>
                <a:ext uri="{FF2B5EF4-FFF2-40B4-BE49-F238E27FC236}">
                  <a16:creationId xmlns:a16="http://schemas.microsoft.com/office/drawing/2014/main" xmlns="" id="{6213934A-B99A-77E3-DF6A-EA5B56C246FC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5" name="Google Shape;1716;p49">
              <a:extLst>
                <a:ext uri="{FF2B5EF4-FFF2-40B4-BE49-F238E27FC236}">
                  <a16:creationId xmlns:a16="http://schemas.microsoft.com/office/drawing/2014/main" xmlns="" id="{36C53989-26E1-17CF-6240-F2464BE8EA5C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6" name="Google Shape;1717;p49">
              <a:extLst>
                <a:ext uri="{FF2B5EF4-FFF2-40B4-BE49-F238E27FC236}">
                  <a16:creationId xmlns:a16="http://schemas.microsoft.com/office/drawing/2014/main" xmlns="" id="{DB1112E0-0773-3454-2425-4FB506E2F29D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7" name="Google Shape;1718;p49">
              <a:extLst>
                <a:ext uri="{FF2B5EF4-FFF2-40B4-BE49-F238E27FC236}">
                  <a16:creationId xmlns:a16="http://schemas.microsoft.com/office/drawing/2014/main" xmlns="" id="{E90EA498-38A0-8467-EF92-6F94D317C570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8" name="Google Shape;1719;p49">
              <a:extLst>
                <a:ext uri="{FF2B5EF4-FFF2-40B4-BE49-F238E27FC236}">
                  <a16:creationId xmlns:a16="http://schemas.microsoft.com/office/drawing/2014/main" xmlns="" id="{C67844A5-406A-C2A4-8331-3E982AA280FF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9" name="Google Shape;1720;p49">
              <a:extLst>
                <a:ext uri="{FF2B5EF4-FFF2-40B4-BE49-F238E27FC236}">
                  <a16:creationId xmlns:a16="http://schemas.microsoft.com/office/drawing/2014/main" xmlns="" id="{8404BB8A-68A2-68B9-2FFF-70DF14738F14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0" name="Google Shape;1721;p49">
              <a:extLst>
                <a:ext uri="{FF2B5EF4-FFF2-40B4-BE49-F238E27FC236}">
                  <a16:creationId xmlns:a16="http://schemas.microsoft.com/office/drawing/2014/main" xmlns="" id="{9E110A48-0175-75C8-B28B-383844E67231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1" name="Google Shape;1722;p49">
              <a:extLst>
                <a:ext uri="{FF2B5EF4-FFF2-40B4-BE49-F238E27FC236}">
                  <a16:creationId xmlns:a16="http://schemas.microsoft.com/office/drawing/2014/main" xmlns="" id="{27DDAFA0-6557-E953-AB9B-911E47DA0153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2" name="Google Shape;1723;p49">
              <a:extLst>
                <a:ext uri="{FF2B5EF4-FFF2-40B4-BE49-F238E27FC236}">
                  <a16:creationId xmlns:a16="http://schemas.microsoft.com/office/drawing/2014/main" xmlns="" id="{E2508B99-4A92-BEE8-DEEB-DC13707F733A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3" name="Google Shape;1724;p49">
              <a:extLst>
                <a:ext uri="{FF2B5EF4-FFF2-40B4-BE49-F238E27FC236}">
                  <a16:creationId xmlns:a16="http://schemas.microsoft.com/office/drawing/2014/main" xmlns="" id="{C24B7593-AF64-DEB4-7C18-7ABB506DAAE6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4" name="Google Shape;1725;p49">
              <a:extLst>
                <a:ext uri="{FF2B5EF4-FFF2-40B4-BE49-F238E27FC236}">
                  <a16:creationId xmlns:a16="http://schemas.microsoft.com/office/drawing/2014/main" xmlns="" id="{57AACDD5-91EF-6FAF-C9CF-204823C5D59C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5" name="Google Shape;1726;p49">
              <a:extLst>
                <a:ext uri="{FF2B5EF4-FFF2-40B4-BE49-F238E27FC236}">
                  <a16:creationId xmlns:a16="http://schemas.microsoft.com/office/drawing/2014/main" xmlns="" id="{47D4FC22-A318-4294-E235-AE336DC92EEF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6" name="Google Shape;1727;p49">
              <a:extLst>
                <a:ext uri="{FF2B5EF4-FFF2-40B4-BE49-F238E27FC236}">
                  <a16:creationId xmlns:a16="http://schemas.microsoft.com/office/drawing/2014/main" xmlns="" id="{85B6846B-ED7A-59F6-43FC-EBAAC01B9756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7" name="Google Shape;1728;p49">
              <a:extLst>
                <a:ext uri="{FF2B5EF4-FFF2-40B4-BE49-F238E27FC236}">
                  <a16:creationId xmlns:a16="http://schemas.microsoft.com/office/drawing/2014/main" xmlns="" id="{5E983A2F-85DB-D531-E476-C6B9C0B37891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8" name="Google Shape;1729;p49">
              <a:extLst>
                <a:ext uri="{FF2B5EF4-FFF2-40B4-BE49-F238E27FC236}">
                  <a16:creationId xmlns:a16="http://schemas.microsoft.com/office/drawing/2014/main" xmlns="" id="{9F0A963E-3079-B52C-7117-79310D2610F9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9" name="Google Shape;1730;p49">
              <a:extLst>
                <a:ext uri="{FF2B5EF4-FFF2-40B4-BE49-F238E27FC236}">
                  <a16:creationId xmlns:a16="http://schemas.microsoft.com/office/drawing/2014/main" xmlns="" id="{986BC7DE-5DEA-220E-FD66-20E1DEB63CFC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0" name="Google Shape;1731;p49">
              <a:extLst>
                <a:ext uri="{FF2B5EF4-FFF2-40B4-BE49-F238E27FC236}">
                  <a16:creationId xmlns:a16="http://schemas.microsoft.com/office/drawing/2014/main" xmlns="" id="{A0AB41A4-C78D-CE5A-CBC3-28DB3043131E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1" name="Google Shape;1732;p49">
              <a:extLst>
                <a:ext uri="{FF2B5EF4-FFF2-40B4-BE49-F238E27FC236}">
                  <a16:creationId xmlns:a16="http://schemas.microsoft.com/office/drawing/2014/main" xmlns="" id="{F7570393-1A69-3DD8-6E1C-33D986F3B763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2" name="Google Shape;1733;p49">
              <a:extLst>
                <a:ext uri="{FF2B5EF4-FFF2-40B4-BE49-F238E27FC236}">
                  <a16:creationId xmlns:a16="http://schemas.microsoft.com/office/drawing/2014/main" xmlns="" id="{320FE76B-03E7-2473-6E80-D444DA3ED491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3" name="Google Shape;1734;p49">
              <a:extLst>
                <a:ext uri="{FF2B5EF4-FFF2-40B4-BE49-F238E27FC236}">
                  <a16:creationId xmlns:a16="http://schemas.microsoft.com/office/drawing/2014/main" xmlns="" id="{1B6D2E3E-E0D6-27E5-2EFF-C60F48686838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4" name="Google Shape;1735;p49">
              <a:extLst>
                <a:ext uri="{FF2B5EF4-FFF2-40B4-BE49-F238E27FC236}">
                  <a16:creationId xmlns:a16="http://schemas.microsoft.com/office/drawing/2014/main" xmlns="" id="{7F46B6D6-A091-73EB-78C4-53B6E655C1D0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5" name="Google Shape;1736;p49">
              <a:extLst>
                <a:ext uri="{FF2B5EF4-FFF2-40B4-BE49-F238E27FC236}">
                  <a16:creationId xmlns:a16="http://schemas.microsoft.com/office/drawing/2014/main" xmlns="" id="{65A8A30E-7ED3-8427-AE96-ABDA3D4ED70A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6" name="Google Shape;1737;p49">
              <a:extLst>
                <a:ext uri="{FF2B5EF4-FFF2-40B4-BE49-F238E27FC236}">
                  <a16:creationId xmlns:a16="http://schemas.microsoft.com/office/drawing/2014/main" xmlns="" id="{749416EC-615D-8B89-5A05-3658956E82D5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7" name="Google Shape;1738;p49">
              <a:extLst>
                <a:ext uri="{FF2B5EF4-FFF2-40B4-BE49-F238E27FC236}">
                  <a16:creationId xmlns:a16="http://schemas.microsoft.com/office/drawing/2014/main" xmlns="" id="{DFCCC483-6D62-D798-AD25-EA2A70F7022B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8" name="Google Shape;1739;p49">
              <a:extLst>
                <a:ext uri="{FF2B5EF4-FFF2-40B4-BE49-F238E27FC236}">
                  <a16:creationId xmlns:a16="http://schemas.microsoft.com/office/drawing/2014/main" xmlns="" id="{95E9B262-D2D8-262F-6BCC-51DA24C2538A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9" name="Google Shape;1740;p49">
              <a:extLst>
                <a:ext uri="{FF2B5EF4-FFF2-40B4-BE49-F238E27FC236}">
                  <a16:creationId xmlns:a16="http://schemas.microsoft.com/office/drawing/2014/main" xmlns="" id="{54D6A0AF-EA96-44BB-FB9A-D90112CBDE0F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0" name="Google Shape;1741;p49">
              <a:extLst>
                <a:ext uri="{FF2B5EF4-FFF2-40B4-BE49-F238E27FC236}">
                  <a16:creationId xmlns:a16="http://schemas.microsoft.com/office/drawing/2014/main" xmlns="" id="{7F949BCC-DC82-6926-A6EC-C043E28957F5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1" name="Google Shape;1742;p49">
              <a:extLst>
                <a:ext uri="{FF2B5EF4-FFF2-40B4-BE49-F238E27FC236}">
                  <a16:creationId xmlns:a16="http://schemas.microsoft.com/office/drawing/2014/main" xmlns="" id="{2EB1995E-9289-4F02-75C1-8BC501BF477C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2" name="Google Shape;1743;p49">
              <a:extLst>
                <a:ext uri="{FF2B5EF4-FFF2-40B4-BE49-F238E27FC236}">
                  <a16:creationId xmlns:a16="http://schemas.microsoft.com/office/drawing/2014/main" xmlns="" id="{A97CB97E-5BCA-9227-3678-3A0389379C7C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3" name="Google Shape;1744;p49">
              <a:extLst>
                <a:ext uri="{FF2B5EF4-FFF2-40B4-BE49-F238E27FC236}">
                  <a16:creationId xmlns:a16="http://schemas.microsoft.com/office/drawing/2014/main" xmlns="" id="{ED9BFFF8-C3AD-EAD2-2C29-A3973F711D38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4" name="Google Shape;1745;p49">
              <a:extLst>
                <a:ext uri="{FF2B5EF4-FFF2-40B4-BE49-F238E27FC236}">
                  <a16:creationId xmlns:a16="http://schemas.microsoft.com/office/drawing/2014/main" xmlns="" id="{9FF268AC-23CF-518B-3B93-D279C55150CE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5" name="Google Shape;1746;p49">
              <a:extLst>
                <a:ext uri="{FF2B5EF4-FFF2-40B4-BE49-F238E27FC236}">
                  <a16:creationId xmlns:a16="http://schemas.microsoft.com/office/drawing/2014/main" xmlns="" id="{620F27EC-FD1B-12B6-D570-16CE586E0F61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6" name="Google Shape;1747;p49">
              <a:extLst>
                <a:ext uri="{FF2B5EF4-FFF2-40B4-BE49-F238E27FC236}">
                  <a16:creationId xmlns:a16="http://schemas.microsoft.com/office/drawing/2014/main" xmlns="" id="{00AC6410-1B98-2D6C-DB62-A7354CD5224E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7" name="Google Shape;1748;p49">
              <a:extLst>
                <a:ext uri="{FF2B5EF4-FFF2-40B4-BE49-F238E27FC236}">
                  <a16:creationId xmlns:a16="http://schemas.microsoft.com/office/drawing/2014/main" xmlns="" id="{50064FB2-0A8F-57E1-979E-B12D11F7FD22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8" name="Google Shape;1749;p49">
              <a:extLst>
                <a:ext uri="{FF2B5EF4-FFF2-40B4-BE49-F238E27FC236}">
                  <a16:creationId xmlns:a16="http://schemas.microsoft.com/office/drawing/2014/main" xmlns="" id="{E8913001-855B-F87B-AB94-E9D95E326E49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9" name="Google Shape;1750;p49">
              <a:extLst>
                <a:ext uri="{FF2B5EF4-FFF2-40B4-BE49-F238E27FC236}">
                  <a16:creationId xmlns:a16="http://schemas.microsoft.com/office/drawing/2014/main" xmlns="" id="{EE38F8BA-ACAC-4C61-2472-5A9EEB83E3BE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0" name="Google Shape;1751;p49">
              <a:extLst>
                <a:ext uri="{FF2B5EF4-FFF2-40B4-BE49-F238E27FC236}">
                  <a16:creationId xmlns:a16="http://schemas.microsoft.com/office/drawing/2014/main" xmlns="" id="{B3AB3A4B-6B10-2E3E-103C-C3CC4E1EA3D5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1" name="Google Shape;1752;p49">
              <a:extLst>
                <a:ext uri="{FF2B5EF4-FFF2-40B4-BE49-F238E27FC236}">
                  <a16:creationId xmlns:a16="http://schemas.microsoft.com/office/drawing/2014/main" xmlns="" id="{1F1AB76D-3D85-B1A6-BD45-A32FDC1237F7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2" name="Google Shape;1753;p49">
              <a:extLst>
                <a:ext uri="{FF2B5EF4-FFF2-40B4-BE49-F238E27FC236}">
                  <a16:creationId xmlns:a16="http://schemas.microsoft.com/office/drawing/2014/main" xmlns="" id="{174F9777-7143-A43F-C972-860E18CF1D43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3" name="Google Shape;1754;p49">
              <a:extLst>
                <a:ext uri="{FF2B5EF4-FFF2-40B4-BE49-F238E27FC236}">
                  <a16:creationId xmlns:a16="http://schemas.microsoft.com/office/drawing/2014/main" xmlns="" id="{06E7DE81-5BB7-A5F4-78DE-6985D76E1599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4" name="Google Shape;1755;p49">
              <a:extLst>
                <a:ext uri="{FF2B5EF4-FFF2-40B4-BE49-F238E27FC236}">
                  <a16:creationId xmlns:a16="http://schemas.microsoft.com/office/drawing/2014/main" xmlns="" id="{F942AAA6-2F2A-1B49-4231-896AD44D96A9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2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F94E7FE0-1CD7-E59A-61DA-935B9F6DC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800" y="8724900"/>
            <a:ext cx="1067455" cy="593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A1572-A41D-AF01-1442-35E3C5023BAF}"/>
              </a:ext>
            </a:extLst>
          </p:cNvPr>
          <p:cNvSpPr txBox="1"/>
          <p:nvPr/>
        </p:nvSpPr>
        <p:spPr>
          <a:xfrm>
            <a:off x="428421" y="1020724"/>
            <a:ext cx="11260452" cy="49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nl-NL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Luyện tập ứng phó trong tình huống gió mạnh (lúc giông bão) khi ở ngoài trời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178FC2-BCDA-A6A5-033B-A097DE8C41FF}"/>
              </a:ext>
            </a:extLst>
          </p:cNvPr>
          <p:cNvSpPr/>
          <p:nvPr/>
        </p:nvSpPr>
        <p:spPr>
          <a:xfrm>
            <a:off x="469856" y="1833322"/>
            <a:ext cx="9715500" cy="95032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3160395" algn="ctr"/>
                <a:tab pos="5740400" algn="l"/>
              </a:tabLs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F80F32-514E-208F-37A3-7FF6A0D73603}"/>
              </a:ext>
            </a:extLst>
          </p:cNvPr>
          <p:cNvSpPr txBox="1"/>
          <p:nvPr/>
        </p:nvSpPr>
        <p:spPr>
          <a:xfrm>
            <a:off x="612610" y="1785708"/>
            <a:ext cx="9551711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nl-NL" sz="2000" kern="12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đang ở sân trường thì gió bất ngờ thổi mạnh làm cây cối nghiêng ngả và bụi bay khắp nơi. Em và các bạn sẽ làm gì?</a:t>
            </a:r>
            <a:endParaRPr lang="en-US" sz="2000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" descr="Suy Nghĩ – Rủng Rỉnh">
            <a:extLst>
              <a:ext uri="{FF2B5EF4-FFF2-40B4-BE49-F238E27FC236}">
                <a16:creationId xmlns:a16="http://schemas.microsoft.com/office/drawing/2014/main" xmlns="" id="{4F9A5F87-28DE-5CD0-61AD-17D6D46D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6159" y1="37665" x2="52422" y2="40088"/>
                        <a14:foregroundMark x1="52422" y1="40088" x2="52422" y2="40749"/>
                        <a14:foregroundMark x1="51557" y1="41189" x2="34948" y2="42731"/>
                        <a14:foregroundMark x1="34948" y1="42731" x2="34948" y2="42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83" y="3502449"/>
            <a:ext cx="3625820" cy="28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xmlns="" id="{9412F916-75A7-0657-E156-E7A851993B1D}"/>
              </a:ext>
            </a:extLst>
          </p:cNvPr>
          <p:cNvSpPr/>
          <p:nvPr/>
        </p:nvSpPr>
        <p:spPr>
          <a:xfrm>
            <a:off x="2800924" y="4103421"/>
            <a:ext cx="2207241" cy="1247571"/>
          </a:xfrm>
          <a:prstGeom prst="cloudCallout">
            <a:avLst>
              <a:gd name="adj1" fmla="val -45434"/>
              <a:gd name="adj2" fmla="val 49913"/>
            </a:avLst>
          </a:prstGeom>
          <a:solidFill>
            <a:srgbClr val="9BBB59">
              <a:lumMod val="20000"/>
              <a:lumOff val="80000"/>
            </a:srgbClr>
          </a:solidFill>
          <a:ln w="952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3160395" algn="ctr"/>
                <a:tab pos="5740400" algn="l"/>
              </a:tabLs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597702-5804-4266-9F23-A5215762D8A7}"/>
              </a:ext>
            </a:extLst>
          </p:cNvPr>
          <p:cNvSpPr txBox="1"/>
          <p:nvPr/>
        </p:nvSpPr>
        <p:spPr>
          <a:xfrm>
            <a:off x="2954558" y="4437770"/>
            <a:ext cx="2362440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  <a:buFontTx/>
              <a:buNone/>
              <a:tabLst>
                <a:tab pos="3160395" algn="ctr"/>
                <a:tab pos="5740400" algn="l"/>
              </a:tabLst>
            </a:pPr>
            <a:r>
              <a:rPr lang="nl-NL" sz="2000" i="1" kern="12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 cửa sổ,...</a:t>
            </a:r>
            <a:endParaRPr lang="en-US" sz="2000" kern="1200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72311F-FCA9-A62E-9A64-1AFD16EAF944}"/>
              </a:ext>
            </a:extLst>
          </p:cNvPr>
          <p:cNvSpPr/>
          <p:nvPr/>
        </p:nvSpPr>
        <p:spPr>
          <a:xfrm>
            <a:off x="742746" y="397281"/>
            <a:ext cx="7650837" cy="531182"/>
          </a:xfrm>
          <a:prstGeom prst="rect">
            <a:avLst/>
          </a:prstGeom>
          <a:noFill/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rủi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2766FF-44AD-3C5E-7931-C12E171D24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35" t="20716" r="7188" b="37757"/>
          <a:stretch/>
        </p:blipFill>
        <p:spPr>
          <a:xfrm>
            <a:off x="5336508" y="3374377"/>
            <a:ext cx="6050630" cy="29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3F41B7-B461-F0F3-AAE3-7F190E2C7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3" t="74325" r="22013" b="671"/>
          <a:stretch/>
        </p:blipFill>
        <p:spPr>
          <a:xfrm>
            <a:off x="762754" y="2757894"/>
            <a:ext cx="7165379" cy="2840034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xmlns="" id="{40764599-CEE0-CB93-3993-AA66A52B5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91781" y="2844461"/>
            <a:ext cx="1300219" cy="723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9E4A76-22BF-D57A-F5AD-54612D53A764}"/>
              </a:ext>
            </a:extLst>
          </p:cNvPr>
          <p:cNvSpPr txBox="1"/>
          <p:nvPr/>
        </p:nvSpPr>
        <p:spPr>
          <a:xfrm>
            <a:off x="454512" y="899410"/>
            <a:ext cx="11076274" cy="49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  <a:buFontTx/>
              <a:buNone/>
            </a:pPr>
            <a:r>
              <a:rPr lang="nl-NL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Luyện tập ứng phó trong tình huống mưa to, sấm chớp khi đang ở trong lớp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6A11FA-F579-6A4B-84DE-F9E0970E1A76}"/>
              </a:ext>
            </a:extLst>
          </p:cNvPr>
          <p:cNvSpPr txBox="1"/>
          <p:nvPr/>
        </p:nvSpPr>
        <p:spPr>
          <a:xfrm>
            <a:off x="454512" y="1587068"/>
            <a:ext cx="9128917" cy="731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nl-NL" sz="2000" kern="12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các em đang ở trong lớp thì có mưa to, gió mạnh, sấm sét. Các em cần làm gì trong tình huống này?</a:t>
            </a:r>
            <a:endParaRPr lang="en-US" sz="2000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681861-6B05-F6A0-41C7-A7F2F09726CA}"/>
              </a:ext>
            </a:extLst>
          </p:cNvPr>
          <p:cNvSpPr/>
          <p:nvPr/>
        </p:nvSpPr>
        <p:spPr>
          <a:xfrm>
            <a:off x="454512" y="1580492"/>
            <a:ext cx="9281317" cy="723395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xmlns="" id="{75BAC32F-278F-2355-DA6B-339E4D972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89752" y="3640318"/>
            <a:ext cx="1641034" cy="2133732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xmlns="" id="{0BF44FA1-56E5-4812-E061-A5FC7598A9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9704" y="5893949"/>
            <a:ext cx="1435095" cy="89497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F288D2E3-B1C7-9837-5606-ED2B771DEC42}"/>
              </a:ext>
            </a:extLst>
          </p:cNvPr>
          <p:cNvSpPr/>
          <p:nvPr/>
        </p:nvSpPr>
        <p:spPr>
          <a:xfrm>
            <a:off x="7167194" y="5846512"/>
            <a:ext cx="4374696" cy="434581"/>
          </a:xfrm>
          <a:prstGeom prst="flowChartAlternateProcess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BF09CE-0C99-9A22-9C61-E5AEAF77A822}"/>
              </a:ext>
            </a:extLst>
          </p:cNvPr>
          <p:cNvSpPr txBox="1"/>
          <p:nvPr/>
        </p:nvSpPr>
        <p:spPr>
          <a:xfrm>
            <a:off x="7464232" y="5922262"/>
            <a:ext cx="4238394" cy="3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Tx/>
              <a:buFontTx/>
              <a:buNone/>
              <a:tabLst>
                <a:tab pos="3160395" algn="ctr"/>
                <a:tab pos="5740400" algn="l"/>
              </a:tabLst>
            </a:pPr>
            <a:r>
              <a:rPr lang="nl-NL" sz="2000" i="1" kern="12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Đứng xa ổ điện, đóng cửa sổ,...</a:t>
            </a:r>
            <a:endParaRPr lang="en-US" sz="2000" kern="1200" dirty="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4009862-9272-B12C-FB43-75BCEE444002}"/>
              </a:ext>
            </a:extLst>
          </p:cNvPr>
          <p:cNvSpPr/>
          <p:nvPr/>
        </p:nvSpPr>
        <p:spPr>
          <a:xfrm>
            <a:off x="520026" y="224503"/>
            <a:ext cx="7650837" cy="531182"/>
          </a:xfrm>
          <a:prstGeom prst="rect">
            <a:avLst/>
          </a:prstGeom>
          <a:noFill/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rủi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17882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</TotalTime>
  <Words>742</Words>
  <Application>Microsoft Office PowerPoint</Application>
  <PresentationFormat>Widescreen</PresentationFormat>
  <Paragraphs>78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UTM Showcard</vt:lpstr>
      <vt:lpstr>Office Theme</vt:lpstr>
      <vt:lpstr>2_Office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Admin</cp:lastModifiedBy>
  <cp:revision>52</cp:revision>
  <dcterms:created xsi:type="dcterms:W3CDTF">2023-05-12T02:59:03Z</dcterms:created>
  <dcterms:modified xsi:type="dcterms:W3CDTF">2024-05-14T15:47:19Z</dcterms:modified>
  <cp:category>9Slide.vn</cp:category>
</cp:coreProperties>
</file>