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0"/>
  </p:notesMasterIdLst>
  <p:sldIdLst>
    <p:sldId id="290" r:id="rId3"/>
    <p:sldId id="258" r:id="rId4"/>
    <p:sldId id="270" r:id="rId5"/>
    <p:sldId id="260" r:id="rId6"/>
    <p:sldId id="271" r:id="rId7"/>
    <p:sldId id="273" r:id="rId8"/>
    <p:sldId id="272" r:id="rId9"/>
    <p:sldId id="265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66" r:id="rId19"/>
    <p:sldId id="282" r:id="rId20"/>
    <p:sldId id="283" r:id="rId21"/>
    <p:sldId id="284" r:id="rId22"/>
    <p:sldId id="285" r:id="rId23"/>
    <p:sldId id="262" r:id="rId24"/>
    <p:sldId id="286" r:id="rId25"/>
    <p:sldId id="264" r:id="rId26"/>
    <p:sldId id="287" r:id="rId27"/>
    <p:sldId id="288" r:id="rId28"/>
    <p:sldId id="268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1" autoAdjust="0"/>
    <p:restoredTop sz="93871" autoAdjust="0"/>
  </p:normalViewPr>
  <p:slideViewPr>
    <p:cSldViewPr snapToGrid="0">
      <p:cViewPr varScale="1">
        <p:scale>
          <a:sx n="60" d="100"/>
          <a:sy n="60" d="100"/>
        </p:scale>
        <p:origin x="12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7814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7674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798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161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047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563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731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4684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43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97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5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3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5026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63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231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5193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479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255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315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096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972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2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001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699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6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7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2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slide" Target="slide18.xml"/><Relationship Id="rId4" Type="http://schemas.openxmlformats.org/officeDocument/2006/relationships/image" Target="../media/image28.pn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microsoft.com/office/2007/relationships/media" Target="../media/media5.mp3"/><Relationship Id="rId21" Type="http://schemas.openxmlformats.org/officeDocument/2006/relationships/image" Target="../media/image32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17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microsoft.com/office/2007/relationships/hdphoto" Target="../media/hdphoto2.wdp"/><Relationship Id="rId20" Type="http://schemas.openxmlformats.org/officeDocument/2006/relationships/image" Target="../media/image31.jpe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8.png"/><Relationship Id="rId5" Type="http://schemas.microsoft.com/office/2007/relationships/media" Target="../media/media6.mp3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3.png"/><Relationship Id="rId4" Type="http://schemas.openxmlformats.org/officeDocument/2006/relationships/audio" Target="../media/media5.mp3"/><Relationship Id="rId9" Type="http://schemas.openxmlformats.org/officeDocument/2006/relationships/image" Target="../media/image27.jpe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microsoft.com/office/2007/relationships/media" Target="../media/media5.mp3"/><Relationship Id="rId21" Type="http://schemas.openxmlformats.org/officeDocument/2006/relationships/image" Target="../media/image32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17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microsoft.com/office/2007/relationships/hdphoto" Target="../media/hdphoto2.wdp"/><Relationship Id="rId20" Type="http://schemas.openxmlformats.org/officeDocument/2006/relationships/image" Target="../media/image31.jpe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8.png"/><Relationship Id="rId5" Type="http://schemas.microsoft.com/office/2007/relationships/media" Target="../media/media6.mp3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3.png"/><Relationship Id="rId4" Type="http://schemas.openxmlformats.org/officeDocument/2006/relationships/audio" Target="../media/media5.mp3"/><Relationship Id="rId9" Type="http://schemas.openxmlformats.org/officeDocument/2006/relationships/image" Target="../media/image27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38.png"/><Relationship Id="rId18" Type="http://schemas.openxmlformats.org/officeDocument/2006/relationships/image" Target="../media/image37.png"/><Relationship Id="rId3" Type="http://schemas.microsoft.com/office/2007/relationships/media" Target="../media/media5.mp3"/><Relationship Id="rId21" Type="http://schemas.openxmlformats.org/officeDocument/2006/relationships/image" Target="../media/image32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17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microsoft.com/office/2007/relationships/hdphoto" Target="../media/hdphoto4.wdp"/><Relationship Id="rId20" Type="http://schemas.openxmlformats.org/officeDocument/2006/relationships/image" Target="../media/image31.jpe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8.png"/><Relationship Id="rId5" Type="http://schemas.microsoft.com/office/2007/relationships/media" Target="../media/media6.mp3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19" Type="http://schemas.openxmlformats.org/officeDocument/2006/relationships/image" Target="../media/image3.png"/><Relationship Id="rId4" Type="http://schemas.openxmlformats.org/officeDocument/2006/relationships/audio" Target="../media/media5.mp3"/><Relationship Id="rId9" Type="http://schemas.openxmlformats.org/officeDocument/2006/relationships/image" Target="../media/image27.jpe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microsoft.com/office/2007/relationships/media" Target="../media/media5.mp3"/><Relationship Id="rId21" Type="http://schemas.openxmlformats.org/officeDocument/2006/relationships/image" Target="../media/image32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17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microsoft.com/office/2007/relationships/hdphoto" Target="../media/hdphoto2.wdp"/><Relationship Id="rId20" Type="http://schemas.openxmlformats.org/officeDocument/2006/relationships/image" Target="../media/image31.jpe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8.png"/><Relationship Id="rId5" Type="http://schemas.microsoft.com/office/2007/relationships/media" Target="../media/media6.mp3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3.png"/><Relationship Id="rId4" Type="http://schemas.openxmlformats.org/officeDocument/2006/relationships/audio" Target="../media/media5.mp3"/><Relationship Id="rId9" Type="http://schemas.openxmlformats.org/officeDocument/2006/relationships/image" Target="../media/image27.jpe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9.gif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3"/>
          <a:stretch/>
        </p:blipFill>
        <p:spPr>
          <a:xfrm>
            <a:off x="1599" y="0"/>
            <a:ext cx="12188824" cy="6858000"/>
          </a:xfrm>
          <a:prstGeom prst="rect">
            <a:avLst/>
          </a:prstGeom>
        </p:spPr>
      </p:pic>
      <p:pic>
        <p:nvPicPr>
          <p:cNvPr id="7" name="super-mario-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792" y="5445011"/>
            <a:ext cx="609441" cy="457200"/>
          </a:xfrm>
          <a:prstGeom prst="rect">
            <a:avLst/>
          </a:prstGeom>
        </p:spPr>
      </p:pic>
      <p:sp>
        <p:nvSpPr>
          <p:cNvPr id="8" name="Google Shape;84;p13"/>
          <p:cNvSpPr txBox="1">
            <a:spLocks/>
          </p:cNvSpPr>
          <p:nvPr/>
        </p:nvSpPr>
        <p:spPr>
          <a:xfrm>
            <a:off x="1259233" y="1408795"/>
            <a:ext cx="9909809" cy="111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t-BR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Môn: Đạo đức </a:t>
            </a:r>
          </a:p>
          <a:p>
            <a:pPr algn="ctr">
              <a:buSzPts val="5200"/>
            </a:pPr>
            <a:r>
              <a:rPr lang="pt-BR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Lớp 2. Chủ đề: Quê hương em</a:t>
            </a:r>
            <a:endParaRPr lang="pt-BR" sz="4800" b="1" dirty="0">
              <a:solidFill>
                <a:srgbClr val="00206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Google Shape;85;p13"/>
          <p:cNvSpPr txBox="1">
            <a:spLocks/>
          </p:cNvSpPr>
          <p:nvPr/>
        </p:nvSpPr>
        <p:spPr>
          <a:xfrm>
            <a:off x="1435949" y="2423164"/>
            <a:ext cx="9864125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6000"/>
              <a:buFont typeface="Arial"/>
              <a:buNone/>
            </a:pPr>
            <a:r>
              <a:rPr lang="pt-BR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13: Em yêu quê hương</a:t>
            </a:r>
            <a:endParaRPr lang="pt-BR" sz="5400" b="1" dirty="0">
              <a:solidFill>
                <a:srgbClr val="FF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2016" y="3417614"/>
            <a:ext cx="544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9261" y="225009"/>
            <a:ext cx="8037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79" y="24237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66" y="394160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91047" y="2438400"/>
            <a:ext cx="6629400" cy="107721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Tác giả rất yêu quê hương, là nơi mang nặng nghĩa tình.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791047" y="3886200"/>
            <a:ext cx="6629400" cy="107721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Tác giả thấy quê hương rất hiện đại, xa lạ.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828800" y="29022"/>
            <a:ext cx="8382000" cy="1952178"/>
          </a:xfrm>
          <a:prstGeom prst="roundRect">
            <a:avLst>
              <a:gd name="adj" fmla="val 6453"/>
            </a:avLst>
          </a:prstGeom>
          <a:solidFill>
            <a:schemeClr val="bg1">
              <a:alpha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794050" y="388820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133600" y="381000"/>
            <a:ext cx="7772400" cy="124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 cảm của tác giả đối với quê hương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92BB406-50E7-4B55-A57B-D42367626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4615334"/>
            <a:ext cx="1567186" cy="1979454"/>
          </a:xfrm>
          <a:prstGeom prst="rect">
            <a:avLst/>
          </a:prstGeom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9 0.14351 C 0.01902 0.13032 0.02696 0.12013 0.03373 0.11134 C 0.03555 0.10324 0.04323 0.08541 0.04805 0.07916 C 0.05365 0.05115 0.08777 0.04189 0.10704 0.03865 C 0.11667 0.03935 0.1267 0.0368 0.13581 0.0405 C 0.13959 0.04189 0.14011 0.04884 0.14219 0.053 C 0.14506 0.05833 0.14714 0.07013 0.1487 0.07708 C 0.14974 0.0824 0.15196 0.09305 0.15196 0.09328 C 0.15144 0.10925 0.15118 0.12546 0.1504 0.14166 C 0.14987 0.14722 0.14727 0.14907 0.14558 0.1537 C 0.13529 0.17963 0.11667 0.18935 0.09454 0.19421 C 0.08139 0.19236 0.08191 0.19537 0.0737 0.18611 C 0.0698 0.18171 0.06237 0.17199 0.06237 0.17222 C 0.06003 0.16273 0.05769 0.14351 0.05769 0.14375 C 0.05951 0.1037 0.05443 0.11481 0.06563 0.09513 C 0.07292 0.0824 0.06433 0.09097 0.0737 0.08333 C 0.08073 0.0699 0.08972 0.0574 0.10066 0.04884 C 0.10274 0.04722 0.10495 0.0456 0.10704 0.04467 C 0.11133 0.04282 0.11993 0.0405 0.11993 0.04074 C 0.12461 0.0412 0.12956 0.04097 0.13425 0.04259 C 0.13581 0.04305 0.13633 0.0456 0.13751 0.04699 C 0.1448 0.05486 0.14922 0.06226 0.15339 0.07314 C 0.15652 0.09953 0.16589 0.15439 0.15196 0.17199 C 0.14011 0.18703 0.12175 0.19675 0.10573 0.20023 C 0.09454 0.19838 0.09193 0.19907 0.0849 0.19004 C 0.07995 0.17731 0.07839 0.16527 0.07696 0.15162 C 0.07787 0.11782 0.07305 0.09838 0.08816 0.07523 C 0.09258 0.06851 0.09376 0.06388 0.10066 0.06111 C 0.10573 0.05694 0.10977 0.05509 0.11511 0.053 C 0.13165 0.05486 0.12579 0.05486 0.13269 0.05486 L 0.11836 0.06921 L 0.13112 0.04884 " pathEditMode="relative" rAng="0" ptsTypes="AAAAAAAAAAAAAAAAAAAAAAAAAAA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7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AC7FB18-C695-4D0B-F2C0-7BB9833E9554}"/>
              </a:ext>
            </a:extLst>
          </p:cNvPr>
          <p:cNvGrpSpPr/>
          <p:nvPr/>
        </p:nvGrpSpPr>
        <p:grpSpPr>
          <a:xfrm>
            <a:off x="4215865" y="2549088"/>
            <a:ext cx="7870256" cy="3312697"/>
            <a:chOff x="973239" y="1985065"/>
            <a:chExt cx="5097194" cy="571487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4BD7AB9-10E6-1324-7610-7AF3205BAC9A}"/>
                </a:ext>
              </a:extLst>
            </p:cNvPr>
            <p:cNvSpPr/>
            <p:nvPr/>
          </p:nvSpPr>
          <p:spPr>
            <a:xfrm>
              <a:off x="973239" y="1985065"/>
              <a:ext cx="4781347" cy="5714873"/>
            </a:xfrm>
            <a:prstGeom prst="roundRect">
              <a:avLst>
                <a:gd name="adj" fmla="val 8696"/>
              </a:avLst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4DC2ABA-104C-3A92-A816-9E59E4B90738}"/>
                </a:ext>
              </a:extLst>
            </p:cNvPr>
            <p:cNvSpPr txBox="1"/>
            <p:nvPr/>
          </p:nvSpPr>
          <p:spPr>
            <a:xfrm>
              <a:off x="1104149" y="2590197"/>
              <a:ext cx="4966284" cy="49352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45000"/>
                </a:lnSpc>
                <a:spcAft>
                  <a:spcPts val="600"/>
                </a:spcAft>
              </a:pP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Thảo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đâu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dân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đức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tốt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mình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C1AA2E0-F163-5458-F3E3-7EBE04AC14AF}"/>
              </a:ext>
            </a:extLst>
          </p:cNvPr>
          <p:cNvGrpSpPr/>
          <p:nvPr/>
        </p:nvGrpSpPr>
        <p:grpSpPr>
          <a:xfrm>
            <a:off x="5024861" y="2231979"/>
            <a:ext cx="4016939" cy="599155"/>
            <a:chOff x="3612893" y="972733"/>
            <a:chExt cx="4016939" cy="5991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755F66E1-E1DE-0682-43C8-B91E0F2908B4}"/>
                </a:ext>
              </a:extLst>
            </p:cNvPr>
            <p:cNvSpPr/>
            <p:nvPr/>
          </p:nvSpPr>
          <p:spPr>
            <a:xfrm>
              <a:off x="3612893" y="972733"/>
              <a:ext cx="4016939" cy="599155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33EAB81-5A46-DF1A-F5EB-C0B1DF8CAC29}"/>
                </a:ext>
              </a:extLst>
            </p:cNvPr>
            <p:cNvSpPr txBox="1"/>
            <p:nvPr/>
          </p:nvSpPr>
          <p:spPr>
            <a:xfrm>
              <a:off x="3689293" y="1041477"/>
              <a:ext cx="3861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THEO CẶP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2B49C49-076E-C209-D38C-C29C22777DFF}"/>
              </a:ext>
            </a:extLst>
          </p:cNvPr>
          <p:cNvSpPr/>
          <p:nvPr/>
        </p:nvSpPr>
        <p:spPr>
          <a:xfrm>
            <a:off x="9360152" y="2137164"/>
            <a:ext cx="1573757" cy="7367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4 PHÚT</a:t>
            </a:r>
          </a:p>
        </p:txBody>
      </p:sp>
      <p:pic>
        <p:nvPicPr>
          <p:cNvPr id="27" name="Picture 6" descr="654 Two Students Talking Illustrations &amp;amp; Clip Art - iStock">
            <a:extLst>
              <a:ext uri="{FF2B5EF4-FFF2-40B4-BE49-F238E27FC236}">
                <a16:creationId xmlns:a16="http://schemas.microsoft.com/office/drawing/2014/main" xmlns="" id="{B3326DE2-0093-BDAC-5A94-BB1F70DB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17" y="3417609"/>
            <a:ext cx="3011751" cy="188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AC7FB18-C695-4D0B-F2C0-7BB9833E9554}"/>
              </a:ext>
            </a:extLst>
          </p:cNvPr>
          <p:cNvGrpSpPr/>
          <p:nvPr/>
        </p:nvGrpSpPr>
        <p:grpSpPr>
          <a:xfrm>
            <a:off x="4215865" y="2674216"/>
            <a:ext cx="7382577" cy="3312697"/>
            <a:chOff x="973239" y="1985065"/>
            <a:chExt cx="4781347" cy="571487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4BD7AB9-10E6-1324-7610-7AF3205BAC9A}"/>
                </a:ext>
              </a:extLst>
            </p:cNvPr>
            <p:cNvSpPr/>
            <p:nvPr/>
          </p:nvSpPr>
          <p:spPr>
            <a:xfrm>
              <a:off x="973239" y="1985065"/>
              <a:ext cx="4781347" cy="5714873"/>
            </a:xfrm>
            <a:prstGeom prst="roundRect">
              <a:avLst>
                <a:gd name="adj" fmla="val 8696"/>
              </a:avLst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4DC2ABA-104C-3A92-A816-9E59E4B90738}"/>
                </a:ext>
              </a:extLst>
            </p:cNvPr>
            <p:cNvSpPr txBox="1"/>
            <p:nvPr/>
          </p:nvSpPr>
          <p:spPr>
            <a:xfrm>
              <a:off x="1104149" y="2590197"/>
              <a:ext cx="4525761" cy="4938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45000"/>
                </a:lnSpc>
                <a:spcAft>
                  <a:spcPts val="600"/>
                </a:spcAft>
              </a:pPr>
              <a:r>
                <a:rPr lang="vi-VN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Quan sát các bức tranh, thảo luận với bạn cùng nhóm để giải quyết các vấn đề sau:</a:t>
              </a:r>
            </a:p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Các bạn nhỏ đã làm gì để thể hiện tình yêu quê hương?</a:t>
              </a:r>
            </a:p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 hãy kể một số việc làm thể hiện tình yêu quê hương khác mà em biết?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C1AA2E0-F163-5458-F3E3-7EBE04AC14AF}"/>
              </a:ext>
            </a:extLst>
          </p:cNvPr>
          <p:cNvGrpSpPr/>
          <p:nvPr/>
        </p:nvGrpSpPr>
        <p:grpSpPr>
          <a:xfrm>
            <a:off x="5024861" y="2357107"/>
            <a:ext cx="4016939" cy="599155"/>
            <a:chOff x="3612893" y="972733"/>
            <a:chExt cx="4016939" cy="5991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755F66E1-E1DE-0682-43C8-B91E0F2908B4}"/>
                </a:ext>
              </a:extLst>
            </p:cNvPr>
            <p:cNvSpPr/>
            <p:nvPr/>
          </p:nvSpPr>
          <p:spPr>
            <a:xfrm>
              <a:off x="3612893" y="972733"/>
              <a:ext cx="4016939" cy="599155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33EAB81-5A46-DF1A-F5EB-C0B1DF8CAC29}"/>
                </a:ext>
              </a:extLst>
            </p:cNvPr>
            <p:cNvSpPr txBox="1"/>
            <p:nvPr/>
          </p:nvSpPr>
          <p:spPr>
            <a:xfrm>
              <a:off x="3689293" y="1041477"/>
              <a:ext cx="3861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2B49C49-076E-C209-D38C-C29C22777DFF}"/>
              </a:ext>
            </a:extLst>
          </p:cNvPr>
          <p:cNvSpPr/>
          <p:nvPr/>
        </p:nvSpPr>
        <p:spPr>
          <a:xfrm>
            <a:off x="9360152" y="2262292"/>
            <a:ext cx="1573757" cy="7367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5 PHÚT</a:t>
            </a:r>
          </a:p>
        </p:txBody>
      </p:sp>
      <p:pic>
        <p:nvPicPr>
          <p:cNvPr id="13" name="Picture 4" descr="Group Talk Session | 3D Animated Clipart for PowerPoint - PresenterMedia.com">
            <a:extLst>
              <a:ext uri="{FF2B5EF4-FFF2-40B4-BE49-F238E27FC236}">
                <a16:creationId xmlns:a16="http://schemas.microsoft.com/office/drawing/2014/main" xmlns="" id="{F3CFBEFD-33E4-6350-30E2-21A94EC1A6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33" y="3271968"/>
            <a:ext cx="28575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6B0731-F918-3615-520B-3745B81FF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93"/>
          <a:stretch/>
        </p:blipFill>
        <p:spPr>
          <a:xfrm>
            <a:off x="0" y="3589513"/>
            <a:ext cx="3148751" cy="2486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355B2F1-9D28-EDAB-1803-CABE67B61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678" y="3618330"/>
            <a:ext cx="3148753" cy="2483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A826BBA-3121-2EBC-A3E7-C7EFAEB99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13" y="3575702"/>
            <a:ext cx="3138015" cy="2510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90DC3A1-4504-E434-B88E-829D37364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17"/>
          <a:stretch/>
        </p:blipFill>
        <p:spPr>
          <a:xfrm>
            <a:off x="9033593" y="981776"/>
            <a:ext cx="3085941" cy="2509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522BB53-C2A9-FBC8-A4EA-23F1CC8CC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6059" y="3553275"/>
            <a:ext cx="3085941" cy="246739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F305C897-CFF4-CFBC-BDAA-ED8E0EDD9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46" y="1434117"/>
            <a:ext cx="1688742" cy="16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AE0D90-008D-8998-FD79-AE4FDDE78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17"/>
          <a:stretch/>
        </p:blipFill>
        <p:spPr>
          <a:xfrm>
            <a:off x="1860078" y="2317779"/>
            <a:ext cx="3968227" cy="3226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13D358-EB5F-C4BB-9261-0FED5C41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93"/>
          <a:stretch/>
        </p:blipFill>
        <p:spPr>
          <a:xfrm>
            <a:off x="6721671" y="2317780"/>
            <a:ext cx="4092002" cy="32318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7453028-C748-8226-5F0C-23CF823A8F13}"/>
              </a:ext>
            </a:extLst>
          </p:cNvPr>
          <p:cNvGrpSpPr/>
          <p:nvPr/>
        </p:nvGrpSpPr>
        <p:grpSpPr>
          <a:xfrm>
            <a:off x="1427494" y="5640405"/>
            <a:ext cx="9718562" cy="1020278"/>
            <a:chOff x="504496" y="5091878"/>
            <a:chExt cx="11183007" cy="1397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C15F7EA-2AA5-7696-6558-8A0B46523598}"/>
                </a:ext>
              </a:extLst>
            </p:cNvPr>
            <p:cNvSpPr/>
            <p:nvPr/>
          </p:nvSpPr>
          <p:spPr>
            <a:xfrm>
              <a:off x="504496" y="5091878"/>
              <a:ext cx="11183007" cy="1397876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2BA4D6F-B3A8-2AEE-62F1-0C61593FC1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3193" y="5181216"/>
              <a:ext cx="1" cy="1219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C73E8FF-9823-8914-C5AE-07999CA036C7}"/>
                </a:ext>
              </a:extLst>
            </p:cNvPr>
            <p:cNvSpPr/>
            <p:nvPr/>
          </p:nvSpPr>
          <p:spPr>
            <a:xfrm>
              <a:off x="580873" y="5181216"/>
              <a:ext cx="11014842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E0E25EA-2CCE-C012-BD29-990994788BE2}"/>
              </a:ext>
            </a:extLst>
          </p:cNvPr>
          <p:cNvSpPr txBox="1"/>
          <p:nvPr/>
        </p:nvSpPr>
        <p:spPr>
          <a:xfrm>
            <a:off x="6905132" y="5904590"/>
            <a:ext cx="4436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E2E720F-9970-191F-A060-867C584A3A82}"/>
              </a:ext>
            </a:extLst>
          </p:cNvPr>
          <p:cNvSpPr txBox="1"/>
          <p:nvPr/>
        </p:nvSpPr>
        <p:spPr>
          <a:xfrm>
            <a:off x="1688573" y="5739490"/>
            <a:ext cx="443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Nhổ cỏ, dọn vệ sinh nơi công cộng.</a:t>
            </a:r>
          </a:p>
        </p:txBody>
      </p:sp>
    </p:spTree>
    <p:extLst>
      <p:ext uri="{BB962C8B-B14F-4D97-AF65-F5344CB8AC3E}">
        <p14:creationId xmlns:p14="http://schemas.microsoft.com/office/powerpoint/2010/main" val="1507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7453028-C748-8226-5F0C-23CF823A8F13}"/>
              </a:ext>
            </a:extLst>
          </p:cNvPr>
          <p:cNvGrpSpPr/>
          <p:nvPr/>
        </p:nvGrpSpPr>
        <p:grpSpPr>
          <a:xfrm>
            <a:off x="1427494" y="5640405"/>
            <a:ext cx="9718562" cy="1020278"/>
            <a:chOff x="504496" y="5091878"/>
            <a:chExt cx="11183007" cy="1397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C15F7EA-2AA5-7696-6558-8A0B46523598}"/>
                </a:ext>
              </a:extLst>
            </p:cNvPr>
            <p:cNvSpPr/>
            <p:nvPr/>
          </p:nvSpPr>
          <p:spPr>
            <a:xfrm>
              <a:off x="504496" y="5091878"/>
              <a:ext cx="11183007" cy="1397876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2BA4D6F-B3A8-2AEE-62F1-0C61593FC1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3193" y="5181216"/>
              <a:ext cx="1" cy="1219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C73E8FF-9823-8914-C5AE-07999CA036C7}"/>
                </a:ext>
              </a:extLst>
            </p:cNvPr>
            <p:cNvSpPr/>
            <p:nvPr/>
          </p:nvSpPr>
          <p:spPr>
            <a:xfrm>
              <a:off x="580873" y="5181216"/>
              <a:ext cx="11014842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E0E25EA-2CCE-C012-BD29-990994788BE2}"/>
              </a:ext>
            </a:extLst>
          </p:cNvPr>
          <p:cNvSpPr txBox="1"/>
          <p:nvPr/>
        </p:nvSpPr>
        <p:spPr>
          <a:xfrm>
            <a:off x="6548262" y="5745840"/>
            <a:ext cx="443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E2E720F-9970-191F-A060-867C584A3A82}"/>
              </a:ext>
            </a:extLst>
          </p:cNvPr>
          <p:cNvSpPr txBox="1"/>
          <p:nvPr/>
        </p:nvSpPr>
        <p:spPr>
          <a:xfrm>
            <a:off x="1688573" y="5739490"/>
            <a:ext cx="443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Dọn vệ sinh, quét rác nơi công cộng.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793AE7-AA76-6C76-EDB6-3639E24C5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152" y="2416142"/>
            <a:ext cx="3905348" cy="3080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E744618-684E-8AE3-FB11-01FD0B788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180" y="2434078"/>
            <a:ext cx="3892030" cy="31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A77183-4D9C-1182-ABA0-4B307C7A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932" y="2437298"/>
            <a:ext cx="3782323" cy="30241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35E0FD-C50D-EF98-9CF0-AF0587095C9A}"/>
              </a:ext>
            </a:extLst>
          </p:cNvPr>
          <p:cNvSpPr/>
          <p:nvPr/>
        </p:nvSpPr>
        <p:spPr>
          <a:xfrm>
            <a:off x="3001382" y="5580983"/>
            <a:ext cx="6106510" cy="101313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422A00D-B75D-06DB-DA1F-E121237319B8}"/>
              </a:ext>
            </a:extLst>
          </p:cNvPr>
          <p:cNvSpPr/>
          <p:nvPr/>
        </p:nvSpPr>
        <p:spPr>
          <a:xfrm>
            <a:off x="3106486" y="5645732"/>
            <a:ext cx="5909618" cy="883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4F82DA-4405-2E63-42D5-6F56FBFD34EC}"/>
              </a:ext>
            </a:extLst>
          </p:cNvPr>
          <p:cNvSpPr txBox="1"/>
          <p:nvPr/>
        </p:nvSpPr>
        <p:spPr>
          <a:xfrm>
            <a:off x="3380232" y="5841662"/>
            <a:ext cx="5471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đùa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30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xmlns="" id="{D0FA7A86-F3A2-0C68-F604-DECE8ECCB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AE673E86-068A-86E8-6A0B-3C160B0ACB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02401" y="5892800"/>
            <a:ext cx="30480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xmlns="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43E4AE-85C5-5EC9-E1FF-A23243DA5F20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xmlns="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2FE404-FE1E-EFED-AE43-CB00325303D4}"/>
              </a:ext>
            </a:extLst>
          </p:cNvPr>
          <p:cNvSpPr txBox="1"/>
          <p:nvPr/>
        </p:nvSpPr>
        <p:spPr>
          <a:xfrm>
            <a:off x="4231218" y="4851400"/>
            <a:ext cx="470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về quê hương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02401" y="5892800"/>
            <a:ext cx="30480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xmlns="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43E4AE-85C5-5EC9-E1FF-A23243DA5F20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xmlns="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2FE404-FE1E-EFED-AE43-CB00325303D4}"/>
              </a:ext>
            </a:extLst>
          </p:cNvPr>
          <p:cNvSpPr txBox="1"/>
          <p:nvPr/>
        </p:nvSpPr>
        <p:spPr>
          <a:xfrm>
            <a:off x="4231218" y="4749800"/>
            <a:ext cx="47095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Kính trọng, biết ơn những người có công với quê hương</a:t>
            </a:r>
            <a:endParaRPr lang="en-US" sz="2133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Chevron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CD48292-BCE3-71F5-6B57-37DF8462185C}"/>
              </a:ext>
            </a:extLst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251D00C-1B02-E693-9248-2D65C2281167}"/>
              </a:ext>
            </a:extLst>
          </p:cNvPr>
          <p:cNvSpPr/>
          <p:nvPr/>
        </p:nvSpPr>
        <p:spPr>
          <a:xfrm>
            <a:off x="3018795" y="1190297"/>
            <a:ext cx="7833802" cy="71491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HÁT “QUÊ HƯƠNG TƯƠI ĐẸP”</a:t>
            </a:r>
          </a:p>
        </p:txBody>
      </p:sp>
      <p:pic>
        <p:nvPicPr>
          <p:cNvPr id="3" name="QueHuongTuoiDep-BeYen_k3uv">
            <a:hlinkClick r:id="" action="ppaction://media"/>
            <a:extLst>
              <a:ext uri="{FF2B5EF4-FFF2-40B4-BE49-F238E27FC236}">
                <a16:creationId xmlns:a16="http://schemas.microsoft.com/office/drawing/2014/main" xmlns="" id="{7383FDA1-DC74-337D-151D-5156022ED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8146" y="2046301"/>
            <a:ext cx="1042011" cy="1042011"/>
          </a:xfrm>
          <a:prstGeom prst="rect">
            <a:avLst/>
          </a:prstGeom>
        </p:spPr>
      </p:pic>
      <p:pic>
        <p:nvPicPr>
          <p:cNvPr id="4" name="Picture 4" descr="Tiếng quê hương">
            <a:extLst>
              <a:ext uri="{FF2B5EF4-FFF2-40B4-BE49-F238E27FC236}">
                <a16:creationId xmlns:a16="http://schemas.microsoft.com/office/drawing/2014/main" xmlns="" id="{1FEB2499-016D-9B40-B969-122C6603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48" y="2064362"/>
            <a:ext cx="6146388" cy="4333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ả cảnh mấy bạn nhỏ chăn trâu dẫn trâu về nhà khi chiều xuống">
            <a:extLst>
              <a:ext uri="{FF2B5EF4-FFF2-40B4-BE49-F238E27FC236}">
                <a16:creationId xmlns:a16="http://schemas.microsoft.com/office/drawing/2014/main" xmlns="" id="{3A9B189A-6FD5-9223-5FBF-BC47907DC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34" y="2251349"/>
            <a:ext cx="7686483" cy="40189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Khung cảnh đồng quê ở Quảng Ngãi - VnExpress Du lịch">
            <a:extLst>
              <a:ext uri="{FF2B5EF4-FFF2-40B4-BE49-F238E27FC236}">
                <a16:creationId xmlns:a16="http://schemas.microsoft.com/office/drawing/2014/main" xmlns="" id="{7A87C03A-DD3F-64B4-4167-4F4E8C18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89" y="2393780"/>
            <a:ext cx="6481489" cy="380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Thơ Về Tây Bắc - Chùm Thơ Hay Viết Về Vẻ Đẹp Của Núi Rừng Tây Bắc">
            <a:extLst>
              <a:ext uri="{FF2B5EF4-FFF2-40B4-BE49-F238E27FC236}">
                <a16:creationId xmlns:a16="http://schemas.microsoft.com/office/drawing/2014/main" xmlns="" id="{DED0A238-7155-5B7D-E21F-09D9226B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68" y="2436184"/>
            <a:ext cx="6060486" cy="391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502401" y="5892800"/>
            <a:ext cx="30120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xmlns="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xmlns="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62C3979-1C9B-19D1-A98F-9DE018A8D225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BFFDD6-A9AE-D555-126E-1C8CDCB9C56C}"/>
              </a:ext>
            </a:extLst>
          </p:cNvPr>
          <p:cNvSpPr txBox="1"/>
          <p:nvPr/>
        </p:nvSpPr>
        <p:spPr>
          <a:xfrm>
            <a:off x="4231218" y="4749801"/>
            <a:ext cx="47095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Viết, vẽ lên các di tích lịch sử của quê hương</a:t>
            </a:r>
            <a:endParaRPr lang="en-US" sz="2133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Chevron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413645C-25BB-D09F-EE82-AAA8C4ECCB12}"/>
              </a:ext>
            </a:extLst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02401" y="5892800"/>
            <a:ext cx="30480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xmlns="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43E4AE-85C5-5EC9-E1FF-A23243DA5F20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xmlns="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2FE404-FE1E-EFED-AE43-CB00325303D4}"/>
              </a:ext>
            </a:extLst>
          </p:cNvPr>
          <p:cNvSpPr txBox="1"/>
          <p:nvPr/>
        </p:nvSpPr>
        <p:spPr>
          <a:xfrm>
            <a:off x="4231218" y="4749801"/>
            <a:ext cx="47095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Giữ gìn, bảo vệ cảnh đẹp của quê hương</a:t>
            </a:r>
            <a:endParaRPr lang="en-US" sz="2133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Chevron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70619A1-6E90-0CF9-827B-F70582F149F1}"/>
              </a:ext>
            </a:extLst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0324B4-A4CF-7D43-F8B5-9AD05F7DB53E}"/>
              </a:ext>
            </a:extLst>
          </p:cNvPr>
          <p:cNvSpPr txBox="1"/>
          <p:nvPr/>
        </p:nvSpPr>
        <p:spPr>
          <a:xfrm>
            <a:off x="251604" y="1863075"/>
            <a:ext cx="310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B97709-9F74-5CC6-517B-B9BE3254127F}"/>
              </a:ext>
            </a:extLst>
          </p:cNvPr>
          <p:cNvGrpSpPr/>
          <p:nvPr/>
        </p:nvGrpSpPr>
        <p:grpSpPr>
          <a:xfrm>
            <a:off x="511642" y="1534974"/>
            <a:ext cx="2645605" cy="632493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B20A48DC-F483-70FC-D877-9430B0EB0DA8}"/>
                </a:ext>
              </a:extLst>
            </p:cNvPr>
            <p:cNvSpPr/>
            <p:nvPr/>
          </p:nvSpPr>
          <p:spPr>
            <a:xfrm>
              <a:off x="458679" y="82857"/>
              <a:ext cx="2147332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60C06EC-F2FB-338D-B98E-83B22B939864}"/>
                </a:ext>
              </a:extLst>
            </p:cNvPr>
            <p:cNvSpPr txBox="1"/>
            <p:nvPr/>
          </p:nvSpPr>
          <p:spPr>
            <a:xfrm>
              <a:off x="50054" y="288670"/>
              <a:ext cx="2964582" cy="790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7AF17B6-FE9F-D2CE-9402-3126DA064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214" y="1053999"/>
            <a:ext cx="6301563" cy="2452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7AD9F3E-DF63-F044-5BB8-BA2D65B26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668" y="3731828"/>
            <a:ext cx="6232279" cy="26733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3C71F954-0E58-BF84-5ADB-8F242E1E394D}"/>
              </a:ext>
            </a:extLst>
          </p:cNvPr>
          <p:cNvSpPr/>
          <p:nvPr/>
        </p:nvSpPr>
        <p:spPr>
          <a:xfrm>
            <a:off x="5954232" y="2466934"/>
            <a:ext cx="1594884" cy="68605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N1,3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8219B22-4595-CC5E-41EC-A6918F8D377C}"/>
              </a:ext>
            </a:extLst>
          </p:cNvPr>
          <p:cNvSpPr/>
          <p:nvPr/>
        </p:nvSpPr>
        <p:spPr>
          <a:xfrm>
            <a:off x="5901068" y="5238441"/>
            <a:ext cx="1594885" cy="68605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N2,4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31D4A89-5A38-6F0C-AD3B-B0E2DB188B6C}"/>
              </a:ext>
            </a:extLst>
          </p:cNvPr>
          <p:cNvSpPr/>
          <p:nvPr/>
        </p:nvSpPr>
        <p:spPr>
          <a:xfrm>
            <a:off x="591258" y="3428459"/>
            <a:ext cx="4592444" cy="3019845"/>
          </a:xfrm>
          <a:prstGeom prst="roundRect">
            <a:avLst>
              <a:gd name="adj" fmla="val 9958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67C7D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BCAE27-219C-A3F4-654F-CB87D002FC9A}"/>
              </a:ext>
            </a:extLst>
          </p:cNvPr>
          <p:cNvSpPr txBox="1"/>
          <p:nvPr/>
        </p:nvSpPr>
        <p:spPr>
          <a:xfrm>
            <a:off x="764045" y="5219853"/>
            <a:ext cx="4362061" cy="92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</a:pPr>
            <a:r>
              <a:rPr lang="nl-NL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ỗi nhóm đóng vai và xử lí 1 tình huống. 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film illustration GIF by Kochstrasse™">
            <a:extLst>
              <a:ext uri="{FF2B5EF4-FFF2-40B4-BE49-F238E27FC236}">
                <a16:creationId xmlns:a16="http://schemas.microsoft.com/office/drawing/2014/main" xmlns="" id="{670FA837-1544-4412-B424-987DEC32B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2229923"/>
            <a:ext cx="1660306" cy="16603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6CEB8C-F687-72B5-2419-77A38A0B0334}"/>
              </a:ext>
            </a:extLst>
          </p:cNvPr>
          <p:cNvSpPr txBox="1"/>
          <p:nvPr/>
        </p:nvSpPr>
        <p:spPr>
          <a:xfrm>
            <a:off x="533662" y="3905623"/>
            <a:ext cx="473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FF824C36-3E83-578B-91EC-D40AA87C3243}"/>
              </a:ext>
            </a:extLst>
          </p:cNvPr>
          <p:cNvSpPr/>
          <p:nvPr/>
        </p:nvSpPr>
        <p:spPr>
          <a:xfrm>
            <a:off x="1635218" y="4657348"/>
            <a:ext cx="2393495" cy="396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: 3 </a:t>
            </a:r>
            <a:r>
              <a:rPr lang="en-US" sz="1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1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B97709-9F74-5CC6-517B-B9BE3254127F}"/>
              </a:ext>
            </a:extLst>
          </p:cNvPr>
          <p:cNvGrpSpPr/>
          <p:nvPr/>
        </p:nvGrpSpPr>
        <p:grpSpPr>
          <a:xfrm>
            <a:off x="511642" y="1534974"/>
            <a:ext cx="2645605" cy="632493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B20A48DC-F483-70FC-D877-9430B0EB0DA8}"/>
                </a:ext>
              </a:extLst>
            </p:cNvPr>
            <p:cNvSpPr/>
            <p:nvPr/>
          </p:nvSpPr>
          <p:spPr>
            <a:xfrm>
              <a:off x="458679" y="82857"/>
              <a:ext cx="2147332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60C06EC-F2FB-338D-B98E-83B22B939864}"/>
                </a:ext>
              </a:extLst>
            </p:cNvPr>
            <p:cNvSpPr txBox="1"/>
            <p:nvPr/>
          </p:nvSpPr>
          <p:spPr>
            <a:xfrm>
              <a:off x="50054" y="288670"/>
              <a:ext cx="2964582" cy="886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C0B4D2-9694-857B-7163-BFB299C8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704" y="3042867"/>
            <a:ext cx="6433905" cy="3082438"/>
          </a:xfrm>
          <a:prstGeom prst="rect">
            <a:avLst/>
          </a:prstGeom>
        </p:spPr>
      </p:pic>
      <p:sp>
        <p:nvSpPr>
          <p:cNvPr id="9" name="Google Shape;1341;p46">
            <a:extLst>
              <a:ext uri="{FF2B5EF4-FFF2-40B4-BE49-F238E27FC236}">
                <a16:creationId xmlns:a16="http://schemas.microsoft.com/office/drawing/2014/main" xmlns="" id="{CB3EEDE3-53B4-5240-A15C-DE42D8E12508}"/>
              </a:ext>
            </a:extLst>
          </p:cNvPr>
          <p:cNvSpPr txBox="1">
            <a:spLocks/>
          </p:cNvSpPr>
          <p:nvPr/>
        </p:nvSpPr>
        <p:spPr>
          <a:xfrm>
            <a:off x="3444949" y="2237718"/>
            <a:ext cx="5656520" cy="4494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nl-NL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Đóng </a:t>
            </a:r>
            <a:r>
              <a:rPr lang="nl-NL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vai là hướng dẫn viên du lịch giới thiệu về quê hương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Level Sensor Selection Guide || KANSAI Automation Co.">
            <a:extLst>
              <a:ext uri="{FF2B5EF4-FFF2-40B4-BE49-F238E27FC236}">
                <a16:creationId xmlns:a16="http://schemas.microsoft.com/office/drawing/2014/main" xmlns="" id="{6E987915-8A87-AA70-1F3A-909C7456CE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805" y="1879246"/>
            <a:ext cx="1195388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EAB708A-9D28-0B7D-CDAC-F07E8E4DA37B}"/>
              </a:ext>
            </a:extLst>
          </p:cNvPr>
          <p:cNvGrpSpPr/>
          <p:nvPr/>
        </p:nvGrpSpPr>
        <p:grpSpPr>
          <a:xfrm>
            <a:off x="5051161" y="2466753"/>
            <a:ext cx="5940425" cy="1497622"/>
            <a:chOff x="4684188" y="962280"/>
            <a:chExt cx="5581679" cy="14976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C2C20934-5A23-BB45-306B-28B2C028B046}"/>
                </a:ext>
              </a:extLst>
            </p:cNvPr>
            <p:cNvSpPr/>
            <p:nvPr/>
          </p:nvSpPr>
          <p:spPr>
            <a:xfrm>
              <a:off x="4684188" y="962280"/>
              <a:ext cx="5549867" cy="12333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656A0F9-F8EB-E7C7-F6B4-6EC68E39116A}"/>
                </a:ext>
              </a:extLst>
            </p:cNvPr>
            <p:cNvSpPr txBox="1"/>
            <p:nvPr/>
          </p:nvSpPr>
          <p:spPr>
            <a:xfrm>
              <a:off x="4688847" y="1082217"/>
              <a:ext cx="5577020" cy="1377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vi-VN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Hãy cho biết những việc em </a:t>
              </a:r>
              <a:r>
                <a:rPr lang="vi-VN" sz="2400" b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đã </a:t>
              </a:r>
              <a:r>
                <a:rPr lang="en-US" sz="2400" b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làm </a:t>
              </a:r>
              <a:r>
                <a:rPr lang="vi-VN" sz="2400" b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để </a:t>
              </a:r>
              <a:r>
                <a:rPr lang="vi-VN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thể hiện tình yêu quê hương.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683EEE-7DC9-0288-99D3-46F738DBA43C}"/>
              </a:ext>
            </a:extLst>
          </p:cNvPr>
          <p:cNvGrpSpPr/>
          <p:nvPr/>
        </p:nvGrpSpPr>
        <p:grpSpPr>
          <a:xfrm>
            <a:off x="5103627" y="3997843"/>
            <a:ext cx="5835495" cy="1201479"/>
            <a:chOff x="4951527" y="961848"/>
            <a:chExt cx="5483411" cy="120147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A275331-9C17-4C43-B731-4C42B2F0E949}"/>
                </a:ext>
              </a:extLst>
            </p:cNvPr>
            <p:cNvSpPr/>
            <p:nvPr/>
          </p:nvSpPr>
          <p:spPr>
            <a:xfrm>
              <a:off x="4951527" y="961848"/>
              <a:ext cx="5483411" cy="120147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1A27770-570D-14B3-7A38-108762239584}"/>
                </a:ext>
              </a:extLst>
            </p:cNvPr>
            <p:cNvSpPr txBox="1"/>
            <p:nvPr/>
          </p:nvSpPr>
          <p:spPr>
            <a:xfrm>
              <a:off x="5234076" y="1084137"/>
              <a:ext cx="4808676" cy="934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l-NL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Đọc thơ, múa, hát hoặc vẽ về chủ đề quê hương.</a:t>
              </a:r>
              <a:endPara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990049D-D593-CEE5-E402-4E72ED75B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77" y="1977191"/>
            <a:ext cx="3243396" cy="3243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B593BE2-A36D-F605-5053-CB2998657DF7}"/>
              </a:ext>
            </a:extLst>
          </p:cNvPr>
          <p:cNvGrpSpPr/>
          <p:nvPr/>
        </p:nvGrpSpPr>
        <p:grpSpPr>
          <a:xfrm>
            <a:off x="1705303" y="4863597"/>
            <a:ext cx="8092966" cy="1413046"/>
            <a:chOff x="1324303" y="3956294"/>
            <a:chExt cx="8092966" cy="141304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E5AE2720-5B3B-6407-3580-0154476002E8}"/>
                </a:ext>
              </a:extLst>
            </p:cNvPr>
            <p:cNvSpPr/>
            <p:nvPr/>
          </p:nvSpPr>
          <p:spPr>
            <a:xfrm>
              <a:off x="1324303" y="3956294"/>
              <a:ext cx="8092966" cy="141304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44388FC-FFEC-5562-DCE4-37C3D9AD2357}"/>
                </a:ext>
              </a:extLst>
            </p:cNvPr>
            <p:cNvSpPr txBox="1"/>
            <p:nvPr/>
          </p:nvSpPr>
          <p:spPr>
            <a:xfrm>
              <a:off x="1433659" y="4123342"/>
              <a:ext cx="6867196" cy="1078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</a:pPr>
              <a:r>
                <a:rPr lang="nl-NL" sz="28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Sưu tầm và triển lãm các hình ảnh, bài viết về quê hương.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DF2D0F-5AB2-CB5C-6FBC-84FE0341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"/>
          <a:stretch/>
        </p:blipFill>
        <p:spPr>
          <a:xfrm>
            <a:off x="106746" y="1622236"/>
            <a:ext cx="4102477" cy="2645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B4FF632-34B8-A96B-B252-03EED9DF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223" y="1622236"/>
            <a:ext cx="3880300" cy="2796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9C7A865-AA56-2031-E5EF-FF3D193A0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014" y="1622236"/>
            <a:ext cx="4156986" cy="288490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20054043-B078-4CC6-85DA-0109908FA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96" y="4808411"/>
            <a:ext cx="1784504" cy="17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7D9826-E2FA-8281-55FB-DFD37C738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50"/>
          <a:stretch/>
        </p:blipFill>
        <p:spPr>
          <a:xfrm>
            <a:off x="1670921" y="2743237"/>
            <a:ext cx="8711585" cy="3890590"/>
          </a:xfrm>
          <a:prstGeom prst="rect">
            <a:avLst/>
          </a:prstGeom>
        </p:spPr>
      </p:pic>
      <p:sp>
        <p:nvSpPr>
          <p:cNvPr id="5" name="Google Shape;1341;p46">
            <a:extLst>
              <a:ext uri="{FF2B5EF4-FFF2-40B4-BE49-F238E27FC236}">
                <a16:creationId xmlns:a16="http://schemas.microsoft.com/office/drawing/2014/main" xmlns="" id="{86A879BB-A3F1-4DF5-CABA-49868418CA9C}"/>
              </a:ext>
            </a:extLst>
          </p:cNvPr>
          <p:cNvSpPr txBox="1">
            <a:spLocks/>
          </p:cNvSpPr>
          <p:nvPr/>
        </p:nvSpPr>
        <p:spPr>
          <a:xfrm>
            <a:off x="2781687" y="1932938"/>
            <a:ext cx="6721551" cy="4494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44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“RỒNG RẮN LÊN MÂY”</a:t>
            </a:r>
            <a:endParaRPr lang="en-US" sz="4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2" descr="girl games - Scratch Studio">
            <a:extLst>
              <a:ext uri="{FF2B5EF4-FFF2-40B4-BE49-F238E27FC236}">
                <a16:creationId xmlns:a16="http://schemas.microsoft.com/office/drawing/2014/main" xmlns="" id="{5FBB2D8E-254D-1D2F-BA60-8657237AE3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68" y="1772904"/>
            <a:ext cx="3077532" cy="22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48A2DA-112F-09F0-0A11-0FCF583C5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73" y="867356"/>
            <a:ext cx="9160042" cy="279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天才地久图片-天才地久素材-天才地久插画-摄图新视界">
            <a:extLst>
              <a:ext uri="{FF2B5EF4-FFF2-40B4-BE49-F238E27FC236}">
                <a16:creationId xmlns:a16="http://schemas.microsoft.com/office/drawing/2014/main" xmlns="" id="{33A1308F-0430-66ED-1C38-90A3BD98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07" y="2133951"/>
            <a:ext cx="3428441" cy="385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834F166-9924-E9FC-361D-F9D5544DBF21}"/>
              </a:ext>
            </a:extLst>
          </p:cNvPr>
          <p:cNvGrpSpPr/>
          <p:nvPr/>
        </p:nvGrpSpPr>
        <p:grpSpPr>
          <a:xfrm>
            <a:off x="2184552" y="1804341"/>
            <a:ext cx="9264445" cy="2104103"/>
            <a:chOff x="3323303" y="501886"/>
            <a:chExt cx="8436077" cy="2104103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xmlns="" id="{4678B214-7F86-E0A0-7837-3726E2C3729A}"/>
                </a:ext>
              </a:extLst>
            </p:cNvPr>
            <p:cNvSpPr/>
            <p:nvPr/>
          </p:nvSpPr>
          <p:spPr>
            <a:xfrm>
              <a:off x="3323303" y="501886"/>
              <a:ext cx="8436077" cy="210410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988263D-4828-B8C1-EE34-0748281CC919}"/>
                </a:ext>
              </a:extLst>
            </p:cNvPr>
            <p:cNvSpPr txBox="1"/>
            <p:nvPr/>
          </p:nvSpPr>
          <p:spPr>
            <a:xfrm>
              <a:off x="4773677" y="1065383"/>
              <a:ext cx="5690398" cy="949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“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tươi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1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13" name="Picture 4" descr="Mùa hạ đã gõ cửa - Câu lạc bộ Đọc sách cùng con">
            <a:extLst>
              <a:ext uri="{FF2B5EF4-FFF2-40B4-BE49-F238E27FC236}">
                <a16:creationId xmlns:a16="http://schemas.microsoft.com/office/drawing/2014/main" xmlns="" id="{97A1011D-5924-A37E-958F-72CD193F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11" y="2122973"/>
            <a:ext cx="6433786" cy="4283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362F053-D21F-0F83-A927-AC65C27A1115}"/>
              </a:ext>
            </a:extLst>
          </p:cNvPr>
          <p:cNvSpPr/>
          <p:nvPr/>
        </p:nvSpPr>
        <p:spPr>
          <a:xfrm>
            <a:off x="785762" y="2215064"/>
            <a:ext cx="4785306" cy="1558039"/>
          </a:xfrm>
          <a:prstGeom prst="roundRect">
            <a:avLst>
              <a:gd name="adj" fmla="val 1174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một tiếng ve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Lời ru của mẹ trưa hè à ơi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Dòng sông con 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nước đ</a:t>
            </a:r>
            <a:r>
              <a:rPr lang="en-US" sz="2000">
                <a:solidFill>
                  <a:srgbClr val="002060"/>
                </a:solidFill>
                <a:latin typeface="UTM Avo" panose="02040603050506020204" pitchFamily="18" charset="0"/>
              </a:rPr>
              <a:t>ầ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y 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vơi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một góc trời tuổi thơ.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9" name="Picture 2" descr="Cánh đồng lúa xanh mướt thẳng cánh cò bay | Mekong delta, Travel, Vietnam">
            <a:extLst>
              <a:ext uri="{FF2B5EF4-FFF2-40B4-BE49-F238E27FC236}">
                <a16:creationId xmlns:a16="http://schemas.microsoft.com/office/drawing/2014/main" xmlns="" id="{FAABB303-4E31-2D2F-4EB9-7F28E855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119" y="2079307"/>
            <a:ext cx="7143750" cy="4524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C4B2D66-D5A1-B161-54B4-1EF090F8D3C9}"/>
              </a:ext>
            </a:extLst>
          </p:cNvPr>
          <p:cNvSpPr/>
          <p:nvPr/>
        </p:nvSpPr>
        <p:spPr>
          <a:xfrm>
            <a:off x="805012" y="2243939"/>
            <a:ext cx="5807544" cy="1712043"/>
          </a:xfrm>
          <a:prstGeom prst="roundRect">
            <a:avLst>
              <a:gd name="adj" fmla="val 1174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cánh đồng vàng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Hương thơm lúa chín mênh mang trời chiều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dáng mẹ yêu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Áo nâu 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nón l</a:t>
            </a:r>
            <a:r>
              <a:rPr lang="en-US" sz="2000">
                <a:solidFill>
                  <a:srgbClr val="002060"/>
                </a:solidFill>
                <a:latin typeface="UTM Avo" panose="02040603050506020204" pitchFamily="18" charset="0"/>
              </a:rPr>
              <a:t>á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liêu xiêu đi về.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4 địa điểm ngắm đồng lúa chín vàng đẹp như tranh vẽ ở Việt Nam">
            <a:extLst>
              <a:ext uri="{FF2B5EF4-FFF2-40B4-BE49-F238E27FC236}">
                <a16:creationId xmlns:a16="http://schemas.microsoft.com/office/drawing/2014/main" xmlns="" id="{3B7B6071-83D2-3062-5913-D3E03779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98" y="2198571"/>
            <a:ext cx="6466202" cy="43081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C4B2D66-D5A1-B161-54B4-1EF090F8D3C9}"/>
              </a:ext>
            </a:extLst>
          </p:cNvPr>
          <p:cNvSpPr/>
          <p:nvPr/>
        </p:nvSpPr>
        <p:spPr>
          <a:xfrm>
            <a:off x="805012" y="2243939"/>
            <a:ext cx="5807544" cy="1991177"/>
          </a:xfrm>
          <a:prstGeom prst="roundRect">
            <a:avLst>
              <a:gd name="adj" fmla="val 1174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mang nặng nghĩa tình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tôi đó đẹp xinh tuyệt vời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tôi đó là nơi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Chôn rau cắt rốn người ơi nhớ về.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endParaRPr lang="vi-VN" sz="20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r"/>
            <a:r>
              <a:rPr lang="vi-VN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Trích "Quê hương” - Nguyễn Đình Huận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xmlns="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xmlns="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6566995-D42A-D8EC-A09E-0A80E33B8ADA}"/>
              </a:ext>
            </a:extLst>
          </p:cNvPr>
          <p:cNvGrpSpPr/>
          <p:nvPr/>
        </p:nvGrpSpPr>
        <p:grpSpPr>
          <a:xfrm>
            <a:off x="2920732" y="2570195"/>
            <a:ext cx="8559448" cy="1443540"/>
            <a:chOff x="447674" y="2019302"/>
            <a:chExt cx="5543551" cy="3087829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441E5C78-8ED1-87C5-655C-7A755D0EFCF4}"/>
                </a:ext>
              </a:extLst>
            </p:cNvPr>
            <p:cNvSpPr/>
            <p:nvPr/>
          </p:nvSpPr>
          <p:spPr>
            <a:xfrm>
              <a:off x="447674" y="2019302"/>
              <a:ext cx="5543551" cy="3087829"/>
            </a:xfrm>
            <a:prstGeom prst="roundRect">
              <a:avLst>
                <a:gd name="adj" fmla="val 8696"/>
              </a:avLst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7A56D27-3107-B61D-88FA-F9E98F2688B0}"/>
                </a:ext>
              </a:extLst>
            </p:cNvPr>
            <p:cNvSpPr txBox="1"/>
            <p:nvPr/>
          </p:nvSpPr>
          <p:spPr>
            <a:xfrm>
              <a:off x="513795" y="2590196"/>
              <a:ext cx="5411309" cy="2151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nl-NL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 hương trong các khổ thơ trên là những gì?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nl-NL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Tình cảm của tác giả đối với quê hương như thế nào?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1CF6D8D0-9CD9-9581-5266-B6C124976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6" y="2316976"/>
            <a:ext cx="1590881" cy="1590881"/>
          </a:xfrm>
          <a:prstGeom prst="rect">
            <a:avLst/>
          </a:prstGeom>
        </p:spPr>
      </p:pic>
      <p:pic>
        <p:nvPicPr>
          <p:cNvPr id="16" name="Picture 2" descr="4 địa điểm ngắm đồng lúa chín vàng đẹp như tranh vẽ ở Việt Nam">
            <a:extLst>
              <a:ext uri="{FF2B5EF4-FFF2-40B4-BE49-F238E27FC236}">
                <a16:creationId xmlns:a16="http://schemas.microsoft.com/office/drawing/2014/main" xmlns="" id="{54DCD9BE-5284-61E3-358D-930E464B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8" y="4163867"/>
            <a:ext cx="3660885" cy="2439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nh đồng lúa xanh mướt thẳng cánh cò bay | Mekong delta, Travel, Vietnam">
            <a:extLst>
              <a:ext uri="{FF2B5EF4-FFF2-40B4-BE49-F238E27FC236}">
                <a16:creationId xmlns:a16="http://schemas.microsoft.com/office/drawing/2014/main" xmlns="" id="{0C33F483-881B-AE80-AB4A-EFEBF06F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23" y="4163867"/>
            <a:ext cx="3847324" cy="2436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ùa hạ đã gõ cửa - Câu lạc bộ Đọc sách cùng con">
            <a:extLst>
              <a:ext uri="{FF2B5EF4-FFF2-40B4-BE49-F238E27FC236}">
                <a16:creationId xmlns:a16="http://schemas.microsoft.com/office/drawing/2014/main" xmlns="" id="{B3515BAA-8EFC-5BC1-71C7-2E8B0E2D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82" y="4239343"/>
            <a:ext cx="3472517" cy="23118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1C83AE8-116E-08E5-9597-3BBECA68D294}"/>
              </a:ext>
            </a:extLst>
          </p:cNvPr>
          <p:cNvGrpSpPr/>
          <p:nvPr/>
        </p:nvGrpSpPr>
        <p:grpSpPr>
          <a:xfrm>
            <a:off x="4780013" y="2195140"/>
            <a:ext cx="4016939" cy="599155"/>
            <a:chOff x="3612893" y="972733"/>
            <a:chExt cx="4016939" cy="59915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40E6951A-2117-718B-0F20-D0D48A7BEC8A}"/>
                </a:ext>
              </a:extLst>
            </p:cNvPr>
            <p:cNvSpPr/>
            <p:nvPr/>
          </p:nvSpPr>
          <p:spPr>
            <a:xfrm>
              <a:off x="3612893" y="972733"/>
              <a:ext cx="4016939" cy="599155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UTM Avo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08D675E-9F23-E047-FCFF-8D109B520016}"/>
                </a:ext>
              </a:extLst>
            </p:cNvPr>
            <p:cNvSpPr txBox="1"/>
            <p:nvPr/>
          </p:nvSpPr>
          <p:spPr>
            <a:xfrm>
              <a:off x="3689293" y="1041477"/>
              <a:ext cx="3861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58D6640-F627-3115-937F-BE38F259C222}"/>
              </a:ext>
            </a:extLst>
          </p:cNvPr>
          <p:cNvSpPr/>
          <p:nvPr/>
        </p:nvSpPr>
        <p:spPr>
          <a:xfrm>
            <a:off x="9327060" y="2100325"/>
            <a:ext cx="1573757" cy="736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3 PHÚT</a:t>
            </a:r>
          </a:p>
        </p:txBody>
      </p:sp>
    </p:spTree>
    <p:extLst>
      <p:ext uri="{BB962C8B-B14F-4D97-AF65-F5344CB8AC3E}">
        <p14:creationId xmlns:p14="http://schemas.microsoft.com/office/powerpoint/2010/main" val="12514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645" y="473641"/>
            <a:ext cx="31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Ong nhỏ và mật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1" y="141546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71" y="1662559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9839324" y="5505450"/>
            <a:ext cx="1743075" cy="119761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398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5B7FD0-7072-4414-A1E1-6E34837369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68" y="331740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8" name="dapanc"/>
          <p:cNvSpPr txBox="1"/>
          <p:nvPr/>
        </p:nvSpPr>
        <p:spPr>
          <a:xfrm>
            <a:off x="6721548" y="3505200"/>
            <a:ext cx="3014027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Cánh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828800" y="29022"/>
            <a:ext cx="8382000" cy="1647378"/>
          </a:xfrm>
          <a:prstGeom prst="roundRect">
            <a:avLst>
              <a:gd name="adj" fmla="val 6453"/>
            </a:avLst>
          </a:prstGeom>
          <a:solidFill>
            <a:schemeClr val="bg1">
              <a:alpha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5724552" y="326400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362200" y="228600"/>
            <a:ext cx="7239000" cy="124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Quê hương trong các khổ thơ trên là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92BB406-50E7-4B55-A57B-D42367626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15334"/>
            <a:ext cx="1567186" cy="1979454"/>
          </a:xfrm>
          <a:prstGeom prst="rect">
            <a:avLst/>
          </a:prstGeom>
        </p:spPr>
      </p:pic>
      <p:pic>
        <p:nvPicPr>
          <p:cNvPr id="3" name="hoad">
            <a:extLst>
              <a:ext uri="{FF2B5EF4-FFF2-40B4-BE49-F238E27FC236}">
                <a16:creationId xmlns:a16="http://schemas.microsoft.com/office/drawing/2014/main" xmlns="" id="{4D6D88AF-3937-A50E-0F44-2553F1AE83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2" y="2118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danana">
            <a:extLst>
              <a:ext uri="{FF2B5EF4-FFF2-40B4-BE49-F238E27FC236}">
                <a16:creationId xmlns:a16="http://schemas.microsoft.com/office/drawing/2014/main" xmlns="" id="{FFE2834A-4987-8741-AD01-F8BA921C2FDD}"/>
              </a:ext>
            </a:extLst>
          </p:cNvPr>
          <p:cNvSpPr txBox="1"/>
          <p:nvPr/>
        </p:nvSpPr>
        <p:spPr>
          <a:xfrm>
            <a:off x="2438399" y="2362200"/>
            <a:ext cx="310116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Tiếng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ong">
            <a:extLst>
              <a:ext uri="{FF2B5EF4-FFF2-40B4-BE49-F238E27FC236}">
                <a16:creationId xmlns:a16="http://schemas.microsoft.com/office/drawing/2014/main" xmlns="" id="{E88C2724-57FF-7336-002D-A03C78396E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1143000" cy="1143000"/>
          </a:xfrm>
          <a:prstGeom prst="rect">
            <a:avLst/>
          </a:prstGeom>
        </p:spPr>
      </p:pic>
      <p:pic>
        <p:nvPicPr>
          <p:cNvPr id="6" name="hoad">
            <a:extLst>
              <a:ext uri="{FF2B5EF4-FFF2-40B4-BE49-F238E27FC236}">
                <a16:creationId xmlns:a16="http://schemas.microsoft.com/office/drawing/2014/main" xmlns="" id="{B292952B-7F0D-258E-CF42-969D6E844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81" y="2118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danana">
            <a:extLst>
              <a:ext uri="{FF2B5EF4-FFF2-40B4-BE49-F238E27FC236}">
                <a16:creationId xmlns:a16="http://schemas.microsoft.com/office/drawing/2014/main" xmlns="" id="{91131B30-2B23-ADB5-C473-F31DAA52B24B}"/>
              </a:ext>
            </a:extLst>
          </p:cNvPr>
          <p:cNvSpPr txBox="1"/>
          <p:nvPr/>
        </p:nvSpPr>
        <p:spPr>
          <a:xfrm>
            <a:off x="6721549" y="2362200"/>
            <a:ext cx="3032051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ru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của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ong">
            <a:extLst>
              <a:ext uri="{FF2B5EF4-FFF2-40B4-BE49-F238E27FC236}">
                <a16:creationId xmlns:a16="http://schemas.microsoft.com/office/drawing/2014/main" xmlns="" id="{68CE5929-CB93-BB44-730B-082B8F2667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286000"/>
            <a:ext cx="1143000" cy="1143000"/>
          </a:xfrm>
          <a:prstGeom prst="rect">
            <a:avLst/>
          </a:prstGeom>
        </p:spPr>
      </p:pic>
      <p:pic>
        <p:nvPicPr>
          <p:cNvPr id="12" name="hoad">
            <a:extLst>
              <a:ext uri="{FF2B5EF4-FFF2-40B4-BE49-F238E27FC236}">
                <a16:creationId xmlns:a16="http://schemas.microsoft.com/office/drawing/2014/main" xmlns="" id="{49E76513-1FF6-08D6-84C4-AAAB056C0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2" y="3261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3" name="danana">
            <a:extLst>
              <a:ext uri="{FF2B5EF4-FFF2-40B4-BE49-F238E27FC236}">
                <a16:creationId xmlns:a16="http://schemas.microsoft.com/office/drawing/2014/main" xmlns="" id="{51966F43-D7C7-2142-58DA-B1E4A62F7BC4}"/>
              </a:ext>
            </a:extLst>
          </p:cNvPr>
          <p:cNvSpPr txBox="1"/>
          <p:nvPr/>
        </p:nvSpPr>
        <p:spPr>
          <a:xfrm>
            <a:off x="2438399" y="3505200"/>
            <a:ext cx="310116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ong">
            <a:extLst>
              <a:ext uri="{FF2B5EF4-FFF2-40B4-BE49-F238E27FC236}">
                <a16:creationId xmlns:a16="http://schemas.microsoft.com/office/drawing/2014/main" xmlns="" id="{766B13FB-E7FA-F5AD-DFE9-7BDF43DC4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1143000" cy="1143000"/>
          </a:xfrm>
          <a:prstGeom prst="rect">
            <a:avLst/>
          </a:prstGeom>
        </p:spPr>
      </p:pic>
      <p:pic>
        <p:nvPicPr>
          <p:cNvPr id="15" name="hoac">
            <a:extLst>
              <a:ext uri="{FF2B5EF4-FFF2-40B4-BE49-F238E27FC236}">
                <a16:creationId xmlns:a16="http://schemas.microsoft.com/office/drawing/2014/main" xmlns="" id="{151910BE-F836-C271-650A-05AF5CAFD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68" y="446040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dapanc">
            <a:extLst>
              <a:ext uri="{FF2B5EF4-FFF2-40B4-BE49-F238E27FC236}">
                <a16:creationId xmlns:a16="http://schemas.microsoft.com/office/drawing/2014/main" xmlns="" id="{5E683883-C2EA-A21D-EE3F-901EF37F1271}"/>
              </a:ext>
            </a:extLst>
          </p:cNvPr>
          <p:cNvSpPr txBox="1"/>
          <p:nvPr/>
        </p:nvSpPr>
        <p:spPr>
          <a:xfrm>
            <a:off x="6721548" y="4648200"/>
            <a:ext cx="3014027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F.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nhanc">
            <a:extLst>
              <a:ext uri="{FF2B5EF4-FFF2-40B4-BE49-F238E27FC236}">
                <a16:creationId xmlns:a16="http://schemas.microsoft.com/office/drawing/2014/main" xmlns="" id="{C632E116-BBA9-382E-2A54-A99A881A83B2}"/>
              </a:ext>
            </a:extLst>
          </p:cNvPr>
          <p:cNvSpPr/>
          <p:nvPr/>
        </p:nvSpPr>
        <p:spPr>
          <a:xfrm>
            <a:off x="5724552" y="440700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hoad">
            <a:extLst>
              <a:ext uri="{FF2B5EF4-FFF2-40B4-BE49-F238E27FC236}">
                <a16:creationId xmlns:a16="http://schemas.microsoft.com/office/drawing/2014/main" xmlns="" id="{4E8EDF42-08EE-A07C-12DF-260D0E7E77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2" y="4404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" name="danana">
            <a:extLst>
              <a:ext uri="{FF2B5EF4-FFF2-40B4-BE49-F238E27FC236}">
                <a16:creationId xmlns:a16="http://schemas.microsoft.com/office/drawing/2014/main" xmlns="" id="{D941AA56-D64D-8970-82E3-97CB0AE59A28}"/>
              </a:ext>
            </a:extLst>
          </p:cNvPr>
          <p:cNvSpPr txBox="1"/>
          <p:nvPr/>
        </p:nvSpPr>
        <p:spPr>
          <a:xfrm>
            <a:off x="2438400" y="4648200"/>
            <a:ext cx="3124200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yêu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6" name="ong">
            <a:extLst>
              <a:ext uri="{FF2B5EF4-FFF2-40B4-BE49-F238E27FC236}">
                <a16:creationId xmlns:a16="http://schemas.microsoft.com/office/drawing/2014/main" xmlns="" id="{47CEF496-B2BD-E567-C36F-46BD625BBB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482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5 0.14352 C -0.01849 0.13032 -0.01055 0.12014 -0.00364 0.11134 C -0.00208 0.10324 0.00573 0.08542 0.01055 0.07917 C 0.01628 0.05116 0.05027 0.0419 0.06954 0.03866 C 0.07917 0.03935 0.0892 0.0368 0.09844 0.04051 C 0.10209 0.0419 0.10261 0.04884 0.10469 0.05301 C 0.10756 0.05833 0.10964 0.07014 0.1112 0.07708 C 0.11224 0.08241 0.11446 0.09305 0.11446 0.09329 C 0.11394 0.10926 0.11368 0.12546 0.1129 0.14167 C 0.11237 0.14722 0.1099 0.14907 0.10808 0.1537 C 0.09779 0.17963 0.0793 0.18935 0.05704 0.19421 C 0.04376 0.19236 0.04441 0.19537 0.03607 0.18611 C 0.03217 0.18171 0.02501 0.17199 0.02501 0.17222 C 0.02253 0.16273 0.02032 0.14352 0.02032 0.14375 C 0.02201 0.1037 0.01693 0.11481 0.02813 0.09514 C 0.03542 0.08241 0.02683 0.09097 0.03607 0.08333 C 0.04336 0.06991 0.05235 0.05741 0.06329 0.04884 C 0.06524 0.04722 0.06745 0.0456 0.06954 0.04467 C 0.07396 0.04282 0.08243 0.04051 0.08243 0.04074 C 0.08724 0.0412 0.09206 0.04097 0.09675 0.04259 C 0.09844 0.04305 0.09896 0.0456 0.10001 0.04699 C 0.1073 0.05486 0.11172 0.06227 0.11602 0.07315 C 0.11889 0.09954 0.12839 0.1544 0.11446 0.17199 C 0.10261 0.18704 0.08425 0.19676 0.0681 0.20023 C 0.05704 0.19838 0.05443 0.19907 0.04727 0.19005 C 0.04258 0.17731 0.04076 0.16528 0.03946 0.15162 C 0.04037 0.11782 0.03555 0.09838 0.05053 0.07523 C 0.05495 0.06852 0.05626 0.06389 0.06329 0.06111 C 0.0681 0.05694 0.07214 0.05509 0.07761 0.05301 C 0.09415 0.05486 0.08842 0.05486 0.09519 0.05486 L 0.08086 0.06921 L 0.09362 0.04884 " pathEditMode="relative" rAng="0" ptsTypes="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72 -0.02269 C -0.51797 -0.03588 -0.51107 -0.04607 -0.50521 -0.05486 C -0.50378 -0.06297 -0.49701 -0.08079 -0.49284 -0.08704 C -0.48803 -0.11505 -0.4586 -0.12431 -0.44193 -0.12755 C -0.4336 -0.12686 -0.425 -0.1294 -0.41706 -0.1257 C -0.41394 -0.12431 -0.41329 -0.11736 -0.41159 -0.1132 C -0.40912 -0.10787 -0.40717 -0.09607 -0.40599 -0.08912 C -0.40508 -0.0838 -0.403 -0.07315 -0.403 -0.07292 C -0.40352 -0.05695 -0.40378 -0.04074 -0.40443 -0.02454 C -0.40495 -0.01898 -0.40717 -0.01713 -0.4086 -0.0125 C -0.41745 0.01342 -0.4336 0.02314 -0.45274 0.02801 C -0.46407 0.02615 -0.46355 0.02916 -0.47071 0.0199 C -0.47409 0.01551 -0.48047 0.00578 -0.48047 0.00602 C -0.48243 -0.00348 -0.48451 -0.02269 -0.48451 -0.02246 C -0.48295 -0.0625 -0.48737 -0.05139 -0.47774 -0.07107 C -0.47136 -0.0838 -0.47865 -0.07523 -0.47071 -0.08287 C -0.46446 -0.0963 -0.45678 -0.1088 -0.4474 -0.11736 C -0.44558 -0.11898 -0.44362 -0.12061 -0.44193 -0.12153 C -0.43816 -0.12338 -0.43073 -0.1257 -0.43073 -0.12547 C -0.4267 -0.125 -0.4224 -0.12523 -0.41836 -0.12361 C -0.41706 -0.12315 -0.41654 -0.12061 -0.41563 -0.11922 C -0.40925 -0.11135 -0.40547 -0.10394 -0.40183 -0.09306 C -0.39922 -0.06667 -0.39115 -0.01181 -0.403 0.00578 C -0.41329 0.02083 -0.42917 0.03055 -0.4431 0.03402 C -0.45274 0.03217 -0.45495 0.03287 -0.46107 0.02384 C -0.46524 0.01111 -0.46667 -0.00093 -0.46797 -0.01459 C -0.46706 -0.04838 -0.47123 -0.06783 -0.45834 -0.09098 C -0.45443 -0.09769 -0.45339 -0.10232 -0.4474 -0.1051 C -0.4431 -0.10926 -0.43959 -0.11111 -0.4349 -0.1132 C -0.42071 -0.11135 -0.42566 -0.11135 -0.4198 -0.11135 L -0.43217 -0.09699 L -0.4211 -0.11736 " pathEditMode="relative" rAng="0" ptsTypes="AAAAAAAAAAAAAAAAAAAAAAAAA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287 C 0.0254 0.01967 0.03334 0.00949 0.04024 0.00069 C 0.0418 -0.00741 0.04961 -0.02523 0.05443 -0.03148 C 0.06003 -0.05949 0.09415 -0.06875 0.11342 -0.07199 C 0.12305 -0.0713 0.13308 -0.07384 0.14219 -0.07014 C 0.14584 -0.06875 0.14649 -0.06181 0.1487 -0.05764 C 0.15144 -0.05232 0.15352 -0.04051 0.15508 -0.03357 C 0.15612 -0.02824 0.15834 -0.01759 0.15834 -0.01736 C 0.15782 -0.00139 0.15756 0.01481 0.15678 0.03102 C 0.15626 0.03657 0.15378 0.03842 0.15196 0.04305 C 0.14167 0.06898 0.12318 0.0787 0.10092 0.08356 C 0.08764 0.08171 0.08829 0.08472 0.07995 0.07546 C 0.07618 0.07106 0.06876 0.06134 0.06876 0.06157 C 0.06641 0.05208 0.06407 0.03287 0.06407 0.0331 C 0.06576 -0.00695 0.06081 0.00417 0.07201 -0.01551 C 0.0793 -0.02824 0.07071 -0.01968 0.07995 -0.02732 C 0.08724 -0.04074 0.09623 -0.05324 0.10704 -0.06181 C 0.10925 -0.06343 0.11133 -0.06505 0.11342 -0.06597 C 0.11771 -0.06783 0.12631 -0.07014 0.12631 -0.06991 C 0.13099 -0.06945 0.13594 -0.06968 0.14063 -0.06806 C 0.14219 -0.06759 0.14284 -0.06505 0.14402 -0.06366 C 0.15118 -0.05579 0.1556 -0.04838 0.15977 -0.0375 C 0.16277 -0.01111 0.17227 0.04375 0.15834 0.06134 C 0.14649 0.07639 0.12813 0.08611 0.11211 0.08958 C 0.10092 0.08773 0.09831 0.08842 0.09115 0.0794 C 0.08633 0.06667 0.08464 0.05463 0.08334 0.04097 C 0.08425 0.00717 0.07943 -0.01227 0.09454 -0.03542 C 0.09883 -0.04213 0.10014 -0.04676 0.10704 -0.04954 C 0.11211 -0.0537 0.11615 -0.05556 0.12149 -0.05764 C 0.13803 -0.05579 0.13217 -0.05579 0.13907 -0.05579 L 0.12461 -0.04144 L 0.13751 -0.06181 " pathEditMode="relative" rAng="0" ptsTypes="AAAAAAAAAAAAAAAAAAAAAAAAAAAAAA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C -0.00312 -0.0132 0.00339 -0.02338 0.00899 -0.03218 C 0.01042 -0.04028 0.0168 -0.05811 0.0207 -0.06436 C 0.02526 -0.09237 0.05313 -0.10162 0.06888 -0.10487 C 0.07669 -0.10417 0.0849 -0.10672 0.09245 -0.10301 C 0.09544 -0.10162 0.09583 -0.09468 0.09766 -0.09051 C 0.1 -0.08519 0.10169 -0.07338 0.10287 -0.06644 C 0.10378 -0.06112 0.1056 -0.05047 0.1056 -0.05024 C 0.10521 -0.03426 0.10495 -0.01806 0.1043 -0.00186 C 0.10391 0.0037 0.10182 0.00555 0.10039 0.01018 C 0.09193 0.03611 0.07682 0.04583 0.0586 0.05069 C 0.04792 0.04884 0.04831 0.05185 0.04154 0.04259 C 0.03841 0.03819 0.03242 0.02847 0.03242 0.0287 C 0.03047 0.01921 0.02865 4.07407E-6 0.02865 0.00023 C 0.02995 -0.03982 0.02591 -0.02871 0.03503 -0.04838 C 0.04102 -0.06112 0.03399 -0.05255 0.04154 -0.06019 C 0.0474 -0.07362 0.05482 -0.08612 0.06367 -0.09468 C 0.06537 -0.0963 0.06719 -0.09792 0.06888 -0.09885 C 0.0724 -0.1007 0.07943 -0.10301 0.07943 -0.10278 C 0.08333 -0.10232 0.08724 -0.10255 0.09115 -0.10093 C 0.09245 -0.10047 0.09297 -0.09792 0.09375 -0.09653 C 0.09974 -0.08866 0.10339 -0.08125 0.10677 -0.07037 C 0.10925 -0.04399 0.11706 0.01088 0.1056 0.02847 C 0.09583 0.04351 0.08086 0.05324 0.06771 0.05671 C 0.0586 0.05486 0.05651 0.05555 0.05065 0.04652 C 0.04675 0.03379 0.04544 0.02176 0.04427 0.0081 C 0.04505 -0.0257 0.04115 -0.04514 0.05339 -0.06829 C 0.05703 -0.075 0.05807 -0.07963 0.06367 -0.08241 C 0.06771 -0.08658 0.0711 -0.08843 0.07552 -0.09051 C 0.08893 -0.08866 0.08425 -0.08866 0.08985 -0.08866 L 0.07813 -0.07431 L 0.08854 -0.09468 " pathEditMode="relative" rAng="0" ptsTypes="AAAAAAAAAAAAAAAAAAAAAAAAAAAAAAAA">
                                      <p:cBhvr>
                                        <p:cTn id="1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7" grpId="0" animBg="1"/>
      <p:bldP spid="25" grpId="0"/>
      <p:bldP spid="4" grpId="0" animBg="1"/>
      <p:bldP spid="7" grpId="0" animBg="1"/>
      <p:bldP spid="13" grpId="0" animBg="1"/>
      <p:bldP spid="17" grpId="0" animBg="1"/>
      <p:bldP spid="19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863</Words>
  <Application>Microsoft Office PowerPoint</Application>
  <PresentationFormat>Widescreen</PresentationFormat>
  <Paragraphs>122</Paragraphs>
  <Slides>27</Slides>
  <Notes>25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16</cp:revision>
  <dcterms:modified xsi:type="dcterms:W3CDTF">2024-05-14T15:47:30Z</dcterms:modified>
</cp:coreProperties>
</file>