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43"/>
  </p:notesMasterIdLst>
  <p:sldIdLst>
    <p:sldId id="262" r:id="rId3"/>
    <p:sldId id="307" r:id="rId4"/>
    <p:sldId id="264" r:id="rId5"/>
    <p:sldId id="328" r:id="rId6"/>
    <p:sldId id="324" r:id="rId7"/>
    <p:sldId id="293" r:id="rId8"/>
    <p:sldId id="309" r:id="rId9"/>
    <p:sldId id="297" r:id="rId10"/>
    <p:sldId id="290" r:id="rId11"/>
    <p:sldId id="325" r:id="rId12"/>
    <p:sldId id="287" r:id="rId13"/>
    <p:sldId id="318" r:id="rId14"/>
    <p:sldId id="279" r:id="rId15"/>
    <p:sldId id="306" r:id="rId16"/>
    <p:sldId id="305" r:id="rId17"/>
    <p:sldId id="299" r:id="rId18"/>
    <p:sldId id="329" r:id="rId19"/>
    <p:sldId id="280" r:id="rId20"/>
    <p:sldId id="271" r:id="rId21"/>
    <p:sldId id="268" r:id="rId22"/>
    <p:sldId id="301" r:id="rId23"/>
    <p:sldId id="322" r:id="rId24"/>
    <p:sldId id="326" r:id="rId25"/>
    <p:sldId id="281" r:id="rId26"/>
    <p:sldId id="272" r:id="rId27"/>
    <p:sldId id="327" r:id="rId28"/>
    <p:sldId id="282" r:id="rId29"/>
    <p:sldId id="285" r:id="rId30"/>
    <p:sldId id="273" r:id="rId31"/>
    <p:sldId id="286" r:id="rId32"/>
    <p:sldId id="300" r:id="rId33"/>
    <p:sldId id="302" r:id="rId34"/>
    <p:sldId id="303" r:id="rId35"/>
    <p:sldId id="289" r:id="rId36"/>
    <p:sldId id="304" r:id="rId37"/>
    <p:sldId id="288" r:id="rId38"/>
    <p:sldId id="263" r:id="rId39"/>
    <p:sldId id="294" r:id="rId40"/>
    <p:sldId id="291" r:id="rId41"/>
    <p:sldId id="319" r:id="rId42"/>
  </p:sldIdLst>
  <p:sldSz cx="12192000" cy="6858000"/>
  <p:notesSz cx="6858000" cy="9144000"/>
  <p:embeddedFontLst>
    <p:embeddedFont>
      <p:font typeface="宋体" panose="02010600030101010101" pitchFamily="2" charset="-122"/>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Georgia" panose="02040502050405020303" pitchFamily="18" charset="0"/>
      <p:regular r:id="rId51"/>
      <p:bold r:id="rId52"/>
      <p:italic r:id="rId53"/>
      <p:boldItalic r:id="rId54"/>
    </p:embeddedFont>
    <p:embeddedFont>
      <p:font typeface="Great Vibes" panose="020B0604020202020204" charset="0"/>
      <p:regular r:id="rId55"/>
    </p:embeddedFont>
    <p:embeddedFont>
      <p:font typeface="Microsoft YaHei" panose="020B0503020204020204" pitchFamily="34" charset="-122"/>
      <p:regular r:id="rId56"/>
      <p:bold r:id="rId57"/>
    </p:embeddedFont>
    <p:embeddedFont>
      <p:font typeface="Microsoft YaHei" panose="020B0503020204020204" pitchFamily="34" charset="-122"/>
      <p:regular r:id="rId56"/>
      <p:bold r:id="rId57"/>
    </p:embeddedFont>
    <p:embeddedFont>
      <p:font typeface="Nunito" panose="020B0604020202020204" charset="0"/>
      <p:regular r:id="rId58"/>
      <p:bold r:id="rId59"/>
      <p:italic r:id="rId60"/>
      <p:boldItalic r:id="rId61"/>
    </p:embeddedFont>
    <p:embeddedFont>
      <p:font typeface="Nunito Black" panose="020B0604020202020204" charset="0"/>
      <p:bold r:id="rId62"/>
      <p:boldItalic r:id="rId63"/>
    </p:embeddedFont>
    <p:embeddedFont>
      <p:font typeface="Sigmar One" panose="020B0604020202020204" charset="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A3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49A0F-3E5B-48FE-8283-8DEB1830674B}"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2918E-EDA4-48C4-86BF-BB21716B27DE}" type="slidenum">
              <a:rPr lang="en-US" smtClean="0"/>
              <a:t>‹#›</a:t>
            </a:fld>
            <a:endParaRPr lang="en-US"/>
          </a:p>
        </p:txBody>
      </p:sp>
    </p:spTree>
    <p:extLst>
      <p:ext uri="{BB962C8B-B14F-4D97-AF65-F5344CB8AC3E}">
        <p14:creationId xmlns:p14="http://schemas.microsoft.com/office/powerpoint/2010/main" val="426812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297255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C1F6-CA05-4BF9-9120-06FA3755F7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198753-3F0E-4108-AE0B-FF1BA5D4CC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123F26-6FF2-4518-ABF8-B9FAAC3BB019}"/>
              </a:ext>
            </a:extLst>
          </p:cNvPr>
          <p:cNvSpPr>
            <a:spLocks noGrp="1"/>
          </p:cNvSpPr>
          <p:nvPr>
            <p:ph type="dt" sz="half" idx="10"/>
          </p:nvPr>
        </p:nvSpPr>
        <p:spPr/>
        <p:txBody>
          <a:bodyPr/>
          <a:lstStyle/>
          <a:p>
            <a:fld id="{A3C202EA-64BA-4536-92C8-86F8D4670CBB}" type="datetimeFigureOut">
              <a:rPr lang="en-US" smtClean="0"/>
              <a:t>10/9/2023</a:t>
            </a:fld>
            <a:endParaRPr lang="en-US"/>
          </a:p>
        </p:txBody>
      </p:sp>
      <p:sp>
        <p:nvSpPr>
          <p:cNvPr id="5" name="Footer Placeholder 4">
            <a:extLst>
              <a:ext uri="{FF2B5EF4-FFF2-40B4-BE49-F238E27FC236}">
                <a16:creationId xmlns:a16="http://schemas.microsoft.com/office/drawing/2014/main" id="{EE67384C-7FC4-48C1-AE05-E0583D1E8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CC8D6-CB9D-4C31-B0A0-96FE1B7540EF}"/>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778455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E94C-ED5B-4BFB-8FA1-2578205926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BC7E8A-707C-475F-8300-1A7CC8FAC6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4F3C5-0683-4535-A21E-DFC446C13236}"/>
              </a:ext>
            </a:extLst>
          </p:cNvPr>
          <p:cNvSpPr>
            <a:spLocks noGrp="1"/>
          </p:cNvSpPr>
          <p:nvPr>
            <p:ph type="dt" sz="half" idx="10"/>
          </p:nvPr>
        </p:nvSpPr>
        <p:spPr/>
        <p:txBody>
          <a:bodyPr/>
          <a:lstStyle/>
          <a:p>
            <a:fld id="{A3C202EA-64BA-4536-92C8-86F8D4670CBB}" type="datetimeFigureOut">
              <a:rPr lang="en-US" smtClean="0"/>
              <a:t>10/9/2023</a:t>
            </a:fld>
            <a:endParaRPr lang="en-US"/>
          </a:p>
        </p:txBody>
      </p:sp>
      <p:sp>
        <p:nvSpPr>
          <p:cNvPr id="5" name="Footer Placeholder 4">
            <a:extLst>
              <a:ext uri="{FF2B5EF4-FFF2-40B4-BE49-F238E27FC236}">
                <a16:creationId xmlns:a16="http://schemas.microsoft.com/office/drawing/2014/main" id="{C7E6E8A5-28A7-449A-9813-EAC63DE3F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1AD0D-21E0-4B9C-ADDC-3681AD3B6920}"/>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816932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387BF-25B0-4B22-8625-E4FFCD4E17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345EBA-F126-4E8D-B470-5451DA8E0B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C28D7-15E0-4444-A131-82CED006976F}"/>
              </a:ext>
            </a:extLst>
          </p:cNvPr>
          <p:cNvSpPr>
            <a:spLocks noGrp="1"/>
          </p:cNvSpPr>
          <p:nvPr>
            <p:ph type="dt" sz="half" idx="10"/>
          </p:nvPr>
        </p:nvSpPr>
        <p:spPr/>
        <p:txBody>
          <a:bodyPr/>
          <a:lstStyle/>
          <a:p>
            <a:fld id="{A3C202EA-64BA-4536-92C8-86F8D4670CBB}" type="datetimeFigureOut">
              <a:rPr lang="en-US" smtClean="0"/>
              <a:t>10/9/2023</a:t>
            </a:fld>
            <a:endParaRPr lang="en-US"/>
          </a:p>
        </p:txBody>
      </p:sp>
      <p:sp>
        <p:nvSpPr>
          <p:cNvPr id="5" name="Footer Placeholder 4">
            <a:extLst>
              <a:ext uri="{FF2B5EF4-FFF2-40B4-BE49-F238E27FC236}">
                <a16:creationId xmlns:a16="http://schemas.microsoft.com/office/drawing/2014/main" id="{22898A84-B66F-4047-AC88-956C31CCF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DAFCE-11AF-41CB-B8D2-41EA0CA2A0A8}"/>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633412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16706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13497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1234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370670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386301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77674873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 name="页脚占位符 7"/>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25901471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433179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E485-0A2E-4387-A9DC-18B2AAA31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BFC9C7-1A27-4C67-A4E2-8E875E2597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326A6-68BF-4D31-B6A4-177181B1E2E3}"/>
              </a:ext>
            </a:extLst>
          </p:cNvPr>
          <p:cNvSpPr>
            <a:spLocks noGrp="1"/>
          </p:cNvSpPr>
          <p:nvPr>
            <p:ph type="dt" sz="half" idx="10"/>
          </p:nvPr>
        </p:nvSpPr>
        <p:spPr/>
        <p:txBody>
          <a:bodyPr/>
          <a:lstStyle/>
          <a:p>
            <a:fld id="{A3C202EA-64BA-4536-92C8-86F8D4670CBB}" type="datetimeFigureOut">
              <a:rPr lang="en-US" smtClean="0"/>
              <a:t>10/9/2023</a:t>
            </a:fld>
            <a:endParaRPr lang="en-US"/>
          </a:p>
        </p:txBody>
      </p:sp>
      <p:sp>
        <p:nvSpPr>
          <p:cNvPr id="5" name="Footer Placeholder 4">
            <a:extLst>
              <a:ext uri="{FF2B5EF4-FFF2-40B4-BE49-F238E27FC236}">
                <a16:creationId xmlns:a16="http://schemas.microsoft.com/office/drawing/2014/main" id="{19B215BA-1996-45CA-A5D0-013C3A47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06EF-BB66-4306-BB1E-40B2E1E4EE40}"/>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416170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75566894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601065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2745762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31109721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76306119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页脚占位符 2"/>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4435396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BC49-B3CC-4D70-BE1A-E90D43479E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7E37DD-B9FD-441D-9205-9F26B7565F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B991BB-DF6F-4F13-A027-67028761AED9}"/>
              </a:ext>
            </a:extLst>
          </p:cNvPr>
          <p:cNvSpPr>
            <a:spLocks noGrp="1"/>
          </p:cNvSpPr>
          <p:nvPr>
            <p:ph type="dt" sz="half" idx="10"/>
          </p:nvPr>
        </p:nvSpPr>
        <p:spPr/>
        <p:txBody>
          <a:bodyPr/>
          <a:lstStyle/>
          <a:p>
            <a:fld id="{A3C202EA-64BA-4536-92C8-86F8D4670CBB}" type="datetimeFigureOut">
              <a:rPr lang="en-US" smtClean="0"/>
              <a:t>10/9/2023</a:t>
            </a:fld>
            <a:endParaRPr lang="en-US"/>
          </a:p>
        </p:txBody>
      </p:sp>
      <p:sp>
        <p:nvSpPr>
          <p:cNvPr id="5" name="Footer Placeholder 4">
            <a:extLst>
              <a:ext uri="{FF2B5EF4-FFF2-40B4-BE49-F238E27FC236}">
                <a16:creationId xmlns:a16="http://schemas.microsoft.com/office/drawing/2014/main" id="{5D472FED-61C5-4C98-95A6-393AE5704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3E557-0C90-4C9A-82C6-2052075AF02B}"/>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00635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9FAAA-0185-42F6-953F-AC9EBDA41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DAFB4-E62B-49B5-A1AE-9878EDB083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10870D-A4D4-4094-BC91-94ECDF07A9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28544E-9626-430B-BA15-4D105A100A16}"/>
              </a:ext>
            </a:extLst>
          </p:cNvPr>
          <p:cNvSpPr>
            <a:spLocks noGrp="1"/>
          </p:cNvSpPr>
          <p:nvPr>
            <p:ph type="dt" sz="half" idx="10"/>
          </p:nvPr>
        </p:nvSpPr>
        <p:spPr/>
        <p:txBody>
          <a:bodyPr/>
          <a:lstStyle/>
          <a:p>
            <a:fld id="{A3C202EA-64BA-4536-92C8-86F8D4670CBB}" type="datetimeFigureOut">
              <a:rPr lang="en-US" smtClean="0"/>
              <a:t>10/9/2023</a:t>
            </a:fld>
            <a:endParaRPr lang="en-US"/>
          </a:p>
        </p:txBody>
      </p:sp>
      <p:sp>
        <p:nvSpPr>
          <p:cNvPr id="6" name="Footer Placeholder 5">
            <a:extLst>
              <a:ext uri="{FF2B5EF4-FFF2-40B4-BE49-F238E27FC236}">
                <a16:creationId xmlns:a16="http://schemas.microsoft.com/office/drawing/2014/main" id="{3F2691C3-380C-4B3A-B171-422A99D240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46F11-9725-4322-99CD-797CAEE7A43E}"/>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18151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BB48-5136-4D9A-AC3D-FD9E8D982A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929FFD-B1C9-4F8D-9778-8D847068FC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4C97D4-F683-42AA-B2D0-622A580F9B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B06A91-1DD3-4A9A-A81B-7880F7C9EE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D319-B95D-4933-91B0-316FEBBDC1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EBFA6-8CA3-4533-9587-0E563E8EA181}"/>
              </a:ext>
            </a:extLst>
          </p:cNvPr>
          <p:cNvSpPr>
            <a:spLocks noGrp="1"/>
          </p:cNvSpPr>
          <p:nvPr>
            <p:ph type="dt" sz="half" idx="10"/>
          </p:nvPr>
        </p:nvSpPr>
        <p:spPr/>
        <p:txBody>
          <a:bodyPr/>
          <a:lstStyle/>
          <a:p>
            <a:fld id="{A3C202EA-64BA-4536-92C8-86F8D4670CBB}" type="datetimeFigureOut">
              <a:rPr lang="en-US" smtClean="0"/>
              <a:t>10/9/2023</a:t>
            </a:fld>
            <a:endParaRPr lang="en-US"/>
          </a:p>
        </p:txBody>
      </p:sp>
      <p:sp>
        <p:nvSpPr>
          <p:cNvPr id="8" name="Footer Placeholder 7">
            <a:extLst>
              <a:ext uri="{FF2B5EF4-FFF2-40B4-BE49-F238E27FC236}">
                <a16:creationId xmlns:a16="http://schemas.microsoft.com/office/drawing/2014/main" id="{5A1D3C5E-514C-4F45-A4DE-7606407BE5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A68DEB-B6AF-4C6C-ABC6-1547963FDAB9}"/>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312442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2E91-C220-46D9-B764-3E3BAE6E52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694B16-EB16-4221-952A-025DCEE3A813}"/>
              </a:ext>
            </a:extLst>
          </p:cNvPr>
          <p:cNvSpPr>
            <a:spLocks noGrp="1"/>
          </p:cNvSpPr>
          <p:nvPr>
            <p:ph type="dt" sz="half" idx="10"/>
          </p:nvPr>
        </p:nvSpPr>
        <p:spPr/>
        <p:txBody>
          <a:bodyPr/>
          <a:lstStyle/>
          <a:p>
            <a:fld id="{A3C202EA-64BA-4536-92C8-86F8D4670CBB}" type="datetimeFigureOut">
              <a:rPr lang="en-US" smtClean="0"/>
              <a:t>10/9/2023</a:t>
            </a:fld>
            <a:endParaRPr lang="en-US"/>
          </a:p>
        </p:txBody>
      </p:sp>
      <p:sp>
        <p:nvSpPr>
          <p:cNvPr id="4" name="Footer Placeholder 3">
            <a:extLst>
              <a:ext uri="{FF2B5EF4-FFF2-40B4-BE49-F238E27FC236}">
                <a16:creationId xmlns:a16="http://schemas.microsoft.com/office/drawing/2014/main" id="{8DB39461-8BC4-480B-B560-29A1C82E9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D5E32B-78C7-4C2C-9D03-03B8A8E7C54A}"/>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2610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C58E9D-3023-4A8E-ADD6-D6782ABB3205}"/>
              </a:ext>
            </a:extLst>
          </p:cNvPr>
          <p:cNvSpPr>
            <a:spLocks noGrp="1"/>
          </p:cNvSpPr>
          <p:nvPr>
            <p:ph type="dt" sz="half" idx="10"/>
          </p:nvPr>
        </p:nvSpPr>
        <p:spPr/>
        <p:txBody>
          <a:bodyPr/>
          <a:lstStyle/>
          <a:p>
            <a:fld id="{A3C202EA-64BA-4536-92C8-86F8D4670CBB}" type="datetimeFigureOut">
              <a:rPr lang="en-US" smtClean="0"/>
              <a:t>10/9/2023</a:t>
            </a:fld>
            <a:endParaRPr lang="en-US"/>
          </a:p>
        </p:txBody>
      </p:sp>
      <p:sp>
        <p:nvSpPr>
          <p:cNvPr id="3" name="Footer Placeholder 2">
            <a:extLst>
              <a:ext uri="{FF2B5EF4-FFF2-40B4-BE49-F238E27FC236}">
                <a16:creationId xmlns:a16="http://schemas.microsoft.com/office/drawing/2014/main" id="{694D3E38-709D-42BC-AAF0-254836A96F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191791-8B9D-4B1A-89C7-C396D4487361}"/>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404996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D073A-0FB0-430B-A558-D5D6D4996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957282-1134-4DA4-83B1-D5ADC1B81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97B86-6379-4E78-B40D-116315D13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AB4A6-FDA7-4C43-B626-1B402C62F372}"/>
              </a:ext>
            </a:extLst>
          </p:cNvPr>
          <p:cNvSpPr>
            <a:spLocks noGrp="1"/>
          </p:cNvSpPr>
          <p:nvPr>
            <p:ph type="dt" sz="half" idx="10"/>
          </p:nvPr>
        </p:nvSpPr>
        <p:spPr/>
        <p:txBody>
          <a:bodyPr/>
          <a:lstStyle/>
          <a:p>
            <a:fld id="{A3C202EA-64BA-4536-92C8-86F8D4670CBB}" type="datetimeFigureOut">
              <a:rPr lang="en-US" smtClean="0"/>
              <a:t>10/9/2023</a:t>
            </a:fld>
            <a:endParaRPr lang="en-US"/>
          </a:p>
        </p:txBody>
      </p:sp>
      <p:sp>
        <p:nvSpPr>
          <p:cNvPr id="6" name="Footer Placeholder 5">
            <a:extLst>
              <a:ext uri="{FF2B5EF4-FFF2-40B4-BE49-F238E27FC236}">
                <a16:creationId xmlns:a16="http://schemas.microsoft.com/office/drawing/2014/main" id="{2AF04D35-63D5-49EF-A7B1-BCF353FFE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53872-A523-4F56-AFBD-65A8D2AD83FA}"/>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583665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AFBD-3BEE-4B74-928F-E095ECC40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54C5C7-34A5-4D10-A742-EC3731C94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ACBB18-419E-4B8B-83B3-8BBE75233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DFB48-3C54-4490-92DF-F09789980B1F}"/>
              </a:ext>
            </a:extLst>
          </p:cNvPr>
          <p:cNvSpPr>
            <a:spLocks noGrp="1"/>
          </p:cNvSpPr>
          <p:nvPr>
            <p:ph type="dt" sz="half" idx="10"/>
          </p:nvPr>
        </p:nvSpPr>
        <p:spPr/>
        <p:txBody>
          <a:bodyPr/>
          <a:lstStyle/>
          <a:p>
            <a:fld id="{A3C202EA-64BA-4536-92C8-86F8D4670CBB}" type="datetimeFigureOut">
              <a:rPr lang="en-US" smtClean="0"/>
              <a:t>10/9/2023</a:t>
            </a:fld>
            <a:endParaRPr lang="en-US"/>
          </a:p>
        </p:txBody>
      </p:sp>
      <p:sp>
        <p:nvSpPr>
          <p:cNvPr id="6" name="Footer Placeholder 5">
            <a:extLst>
              <a:ext uri="{FF2B5EF4-FFF2-40B4-BE49-F238E27FC236}">
                <a16:creationId xmlns:a16="http://schemas.microsoft.com/office/drawing/2014/main" id="{A69F9CFA-39E1-4D71-ACB6-4B4E777560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14A61E-F39C-435A-ADAB-82E5AEF1A6B6}"/>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930508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2852B-EDC0-4980-B15B-C0A5FDA99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CE92D3-7CBE-4F8E-A60F-D057CE361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D4AD6-2FF6-42D2-A4F6-32B216D2F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202EA-64BA-4536-92C8-86F8D4670CBB}" type="datetimeFigureOut">
              <a:rPr lang="en-US" smtClean="0"/>
              <a:t>10/9/2023</a:t>
            </a:fld>
            <a:endParaRPr lang="en-US"/>
          </a:p>
        </p:txBody>
      </p:sp>
      <p:sp>
        <p:nvSpPr>
          <p:cNvPr id="5" name="Footer Placeholder 4">
            <a:extLst>
              <a:ext uri="{FF2B5EF4-FFF2-40B4-BE49-F238E27FC236}">
                <a16:creationId xmlns:a16="http://schemas.microsoft.com/office/drawing/2014/main" id="{0B4E2A3D-A6F8-41F9-A693-F6E36CD389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E582A9-65B3-4B96-B433-AC76452AF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9278A-739A-42EE-988E-7A6EF2E4E23E}" type="slidenum">
              <a:rPr lang="en-US" smtClean="0"/>
              <a:t>‹#›</a:t>
            </a:fld>
            <a:endParaRPr lang="en-US"/>
          </a:p>
        </p:txBody>
      </p:sp>
    </p:spTree>
    <p:extLst>
      <p:ext uri="{BB962C8B-B14F-4D97-AF65-F5344CB8AC3E}">
        <p14:creationId xmlns:p14="http://schemas.microsoft.com/office/powerpoint/2010/main" val="578981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420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7.png"/><Relationship Id="rId7" Type="http://schemas.openxmlformats.org/officeDocument/2006/relationships/image" Target="../media/image4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2.jpeg"/><Relationship Id="rId5" Type="http://schemas.microsoft.com/office/2007/relationships/hdphoto" Target="../media/hdphoto4.wdp"/><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7.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6.jpeg"/><Relationship Id="rId5" Type="http://schemas.microsoft.com/office/2007/relationships/hdphoto" Target="../media/hdphoto5.wdp"/><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65.png"/><Relationship Id="rId5" Type="http://schemas.openxmlformats.org/officeDocument/2006/relationships/image" Target="../media/image5.png"/><Relationship Id="rId10" Type="http://schemas.openxmlformats.org/officeDocument/2006/relationships/image" Target="../media/image64.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75.png"/><Relationship Id="rId5" Type="http://schemas.microsoft.com/office/2007/relationships/hdphoto" Target="../media/hdphoto6.wdp"/><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58031344-F0E3-47BA-BF76-2A75161A7F63}"/>
              </a:ext>
            </a:extLst>
          </p:cNvPr>
          <p:cNvGrpSpPr/>
          <p:nvPr/>
        </p:nvGrpSpPr>
        <p:grpSpPr>
          <a:xfrm>
            <a:off x="6553200" y="0"/>
            <a:ext cx="5638800" cy="6858000"/>
            <a:chOff x="3446310" y="0"/>
            <a:chExt cx="8745690" cy="6858000"/>
          </a:xfrm>
        </p:grpSpPr>
        <p:pic>
          <p:nvPicPr>
            <p:cNvPr id="5"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a16="http://schemas.microsoft.com/office/drawing/2014/main" id="{6A5F9765-BA61-4550-849E-E21E4EED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a16="http://schemas.microsoft.com/office/drawing/2014/main" id="{0FF684D6-58E3-437E-913D-707CEB8D8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a16="http://schemas.microsoft.com/office/drawing/2014/main" id="{F85E080C-FAAD-403A-9F84-E609AC6B6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a16="http://schemas.microsoft.com/office/drawing/2014/main" id="{4B5C21D8-3D61-4482-8829-2A01E3BE4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a16="http://schemas.microsoft.com/office/drawing/2014/main" id="{60C01AFC-0EEE-4175-805C-1C06CC65F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a16="http://schemas.microsoft.com/office/drawing/2014/main" id="{BEFFC758-22F3-49EF-88CB-6C8127B30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6945" y="10402"/>
            <a:ext cx="649264" cy="779117"/>
          </a:xfrm>
          <a:prstGeom prst="rect">
            <a:avLst/>
          </a:prstGeom>
        </p:spPr>
      </p:pic>
      <p:pic>
        <p:nvPicPr>
          <p:cNvPr id="19" name="图片 18">
            <a:extLst>
              <a:ext uri="{FF2B5EF4-FFF2-40B4-BE49-F238E27FC236}">
                <a16:creationId xmlns:a16="http://schemas.microsoft.com/office/drawing/2014/main" id="{AB8B3C73-F707-42DA-9D95-7A06294364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3176" y="5194396"/>
            <a:ext cx="952496" cy="914257"/>
          </a:xfrm>
          <a:prstGeom prst="rect">
            <a:avLst/>
          </a:prstGeom>
        </p:spPr>
      </p:pic>
      <p:pic>
        <p:nvPicPr>
          <p:cNvPr id="24"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F49C23D-07BC-4296-90FF-1CB36A44B1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4206" y="64233"/>
            <a:ext cx="4226748" cy="4226748"/>
          </a:xfrm>
          <a:prstGeom prst="rect">
            <a:avLst/>
          </a:prstGeom>
        </p:spPr>
      </p:pic>
      <p:pic>
        <p:nvPicPr>
          <p:cNvPr id="4" name="Picture 3">
            <a:extLst>
              <a:ext uri="{FF2B5EF4-FFF2-40B4-BE49-F238E27FC236}">
                <a16:creationId xmlns:a16="http://schemas.microsoft.com/office/drawing/2014/main" id="{385304AF-3702-48BB-B443-9B59A67E4670}"/>
              </a:ext>
            </a:extLst>
          </p:cNvPr>
          <p:cNvPicPr>
            <a:picLocks noChangeAspect="1"/>
          </p:cNvPicPr>
          <p:nvPr/>
        </p:nvPicPr>
        <p:blipFill>
          <a:blip r:embed="rId12"/>
          <a:stretch>
            <a:fillRect/>
          </a:stretch>
        </p:blipFill>
        <p:spPr>
          <a:xfrm>
            <a:off x="199204" y="1394951"/>
            <a:ext cx="8047417" cy="749873"/>
          </a:xfrm>
          <a:prstGeom prst="rect">
            <a:avLst/>
          </a:prstGeom>
        </p:spPr>
      </p:pic>
      <p:pic>
        <p:nvPicPr>
          <p:cNvPr id="8" name="Picture 7">
            <a:extLst>
              <a:ext uri="{FF2B5EF4-FFF2-40B4-BE49-F238E27FC236}">
                <a16:creationId xmlns:a16="http://schemas.microsoft.com/office/drawing/2014/main" id="{9C253985-5859-4DD0-A76E-06CA1DA28F7F}"/>
              </a:ext>
            </a:extLst>
          </p:cNvPr>
          <p:cNvPicPr>
            <a:picLocks noChangeAspect="1"/>
          </p:cNvPicPr>
          <p:nvPr/>
        </p:nvPicPr>
        <p:blipFill>
          <a:blip r:embed="rId13"/>
          <a:stretch>
            <a:fillRect/>
          </a:stretch>
        </p:blipFill>
        <p:spPr>
          <a:xfrm>
            <a:off x="987847" y="2335531"/>
            <a:ext cx="7096359" cy="2377646"/>
          </a:xfrm>
          <a:prstGeom prst="rect">
            <a:avLst/>
          </a:prstGeom>
        </p:spPr>
      </p:pic>
      <p:sp>
        <p:nvSpPr>
          <p:cNvPr id="16" name="Title 1">
            <a:extLst>
              <a:ext uri="{FF2B5EF4-FFF2-40B4-BE49-F238E27FC236}">
                <a16:creationId xmlns:a16="http://schemas.microsoft.com/office/drawing/2014/main" id="{B5A2FC09-F24F-494D-96D6-172B5A712584}"/>
              </a:ext>
            </a:extLst>
          </p:cNvPr>
          <p:cNvSpPr txBox="1">
            <a:spLocks/>
          </p:cNvSpPr>
          <p:nvPr/>
        </p:nvSpPr>
        <p:spPr>
          <a:xfrm>
            <a:off x="-558518" y="166091"/>
            <a:ext cx="10470940" cy="1565381"/>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err="1">
                <a:solidFill>
                  <a:srgbClr val="00B050"/>
                </a:solidFill>
                <a:latin typeface="Great Vibes" pitchFamily="2" charset="0"/>
              </a:rPr>
              <a:t>Thứ</a:t>
            </a:r>
            <a:r>
              <a:rPr lang="en-US" sz="4800" b="1" dirty="0">
                <a:solidFill>
                  <a:srgbClr val="00B050"/>
                </a:solidFill>
                <a:latin typeface="Great Vibes" pitchFamily="2" charset="0"/>
              </a:rPr>
              <a:t> </a:t>
            </a:r>
            <a:r>
              <a:rPr lang="en-US" sz="4800" b="1" dirty="0" err="1">
                <a:solidFill>
                  <a:srgbClr val="00B050"/>
                </a:solidFill>
                <a:latin typeface="Great Vibes" pitchFamily="2" charset="0"/>
              </a:rPr>
              <a:t>hai</a:t>
            </a:r>
            <a:r>
              <a:rPr lang="en-US" sz="4800" b="1" dirty="0">
                <a:solidFill>
                  <a:srgbClr val="00B050"/>
                </a:solidFill>
                <a:latin typeface="Great Vibes" pitchFamily="2" charset="0"/>
              </a:rPr>
              <a:t> </a:t>
            </a:r>
            <a:r>
              <a:rPr lang="en-US" sz="4800" b="1" dirty="0" err="1">
                <a:solidFill>
                  <a:srgbClr val="00B050"/>
                </a:solidFill>
                <a:latin typeface="Great Vibes" pitchFamily="2" charset="0"/>
              </a:rPr>
              <a:t>ngày</a:t>
            </a:r>
            <a:r>
              <a:rPr lang="en-US" sz="4800" b="1" dirty="0">
                <a:solidFill>
                  <a:srgbClr val="00B050"/>
                </a:solidFill>
                <a:latin typeface="Great Vibes" pitchFamily="2" charset="0"/>
              </a:rPr>
              <a:t> 9 </a:t>
            </a:r>
            <a:r>
              <a:rPr lang="en-US" sz="4800" b="1" dirty="0" err="1">
                <a:solidFill>
                  <a:srgbClr val="00B050"/>
                </a:solidFill>
                <a:latin typeface="Great Vibes" pitchFamily="2" charset="0"/>
              </a:rPr>
              <a:t>tháng</a:t>
            </a:r>
            <a:r>
              <a:rPr lang="en-US" sz="4800" b="1" dirty="0">
                <a:solidFill>
                  <a:srgbClr val="00B050"/>
                </a:solidFill>
                <a:latin typeface="Great Vibes" pitchFamily="2" charset="0"/>
              </a:rPr>
              <a:t> 10 </a:t>
            </a:r>
            <a:r>
              <a:rPr lang="en-US" sz="4800" b="1" dirty="0" err="1">
                <a:solidFill>
                  <a:srgbClr val="00B050"/>
                </a:solidFill>
                <a:latin typeface="Great Vibes" pitchFamily="2" charset="0"/>
              </a:rPr>
              <a:t>năm</a:t>
            </a:r>
            <a:r>
              <a:rPr lang="en-US" sz="4800" b="1" dirty="0">
                <a:solidFill>
                  <a:srgbClr val="00B050"/>
                </a:solidFill>
                <a:latin typeface="Great Vibes" pitchFamily="2" charset="0"/>
              </a:rPr>
              <a:t> 2023</a:t>
            </a:r>
          </a:p>
        </p:txBody>
      </p:sp>
    </p:spTree>
    <p:extLst>
      <p:ext uri="{BB962C8B-B14F-4D97-AF65-F5344CB8AC3E}">
        <p14:creationId xmlns:p14="http://schemas.microsoft.com/office/powerpoint/2010/main" val="407307446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2" presetClass="entr" presetSubtype="3"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92837" y="1801253"/>
            <a:ext cx="5679170" cy="3951253"/>
          </a:xfrm>
          <a:prstGeom prst="rect">
            <a:avLst/>
          </a:prstGeom>
        </p:spPr>
      </p:pic>
      <p:pic>
        <p:nvPicPr>
          <p:cNvPr id="12" name="Picture 4" descr="Hướng dẫn học online môn ngữ văn hiệu quả giữa mùa dịch covid –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509" y="1576707"/>
            <a:ext cx="5334594" cy="4867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937628"/>
            <a:ext cx="8169606" cy="1569660"/>
          </a:xfrm>
          <a:prstGeom prst="rect">
            <a:avLst/>
          </a:prstGeom>
          <a:noFill/>
        </p:spPr>
        <p:txBody>
          <a:bodyPr wrap="square" rtlCol="0">
            <a:spAutoFit/>
          </a:bodyPr>
          <a:lstStyle/>
          <a:p>
            <a:r>
              <a:rPr lang="en-US" sz="4800" b="1" dirty="0">
                <a:solidFill>
                  <a:schemeClr val="accent2"/>
                </a:solidFill>
                <a:latin typeface="Nunito Black" pitchFamily="2" charset="0"/>
              </a:rPr>
              <a:t>2. </a:t>
            </a:r>
            <a:r>
              <a:rPr lang="en-US" sz="4800" b="1" dirty="0" err="1">
                <a:solidFill>
                  <a:schemeClr val="accent2"/>
                </a:solidFill>
                <a:latin typeface="Nunito Black" pitchFamily="2" charset="0"/>
              </a:rPr>
              <a:t>Thảo</a:t>
            </a:r>
            <a:r>
              <a:rPr lang="en-US" sz="4800" b="1" dirty="0">
                <a:solidFill>
                  <a:schemeClr val="accent2"/>
                </a:solidFill>
                <a:latin typeface="Nunito Black" pitchFamily="2" charset="0"/>
              </a:rPr>
              <a:t> </a:t>
            </a:r>
            <a:r>
              <a:rPr lang="en-US" sz="4800" b="1" dirty="0" err="1">
                <a:solidFill>
                  <a:schemeClr val="accent2"/>
                </a:solidFill>
                <a:latin typeface="Nunito Black" pitchFamily="2" charset="0"/>
              </a:rPr>
              <a:t>luận</a:t>
            </a:r>
            <a:r>
              <a:rPr lang="en-US" sz="4800" b="1" dirty="0">
                <a:solidFill>
                  <a:schemeClr val="accent2"/>
                </a:solidFill>
                <a:latin typeface="Nunito Black" pitchFamily="2" charset="0"/>
              </a:rPr>
              <a:t> </a:t>
            </a:r>
            <a:r>
              <a:rPr lang="en-US" sz="4800" b="1" dirty="0" err="1">
                <a:solidFill>
                  <a:schemeClr val="accent2"/>
                </a:solidFill>
                <a:latin typeface="Nunito Black" pitchFamily="2" charset="0"/>
              </a:rPr>
              <a:t>về</a:t>
            </a:r>
            <a:r>
              <a:rPr lang="en-US" sz="4800" b="1" dirty="0">
                <a:solidFill>
                  <a:schemeClr val="accent2"/>
                </a:solidFill>
                <a:latin typeface="Nunito Black" pitchFamily="2" charset="0"/>
              </a:rPr>
              <a:t> </a:t>
            </a:r>
            <a:r>
              <a:rPr lang="en-US" sz="4800" b="1" dirty="0" err="1">
                <a:solidFill>
                  <a:schemeClr val="accent2"/>
                </a:solidFill>
                <a:latin typeface="Nunito Black" pitchFamily="2" charset="0"/>
              </a:rPr>
              <a:t>đồ</a:t>
            </a:r>
            <a:r>
              <a:rPr lang="en-US" sz="4800" b="1" dirty="0">
                <a:solidFill>
                  <a:schemeClr val="accent2"/>
                </a:solidFill>
                <a:latin typeface="Nunito Black" pitchFamily="2" charset="0"/>
              </a:rPr>
              <a:t> </a:t>
            </a:r>
            <a:r>
              <a:rPr lang="en-US" sz="4800" b="1" dirty="0" err="1">
                <a:solidFill>
                  <a:schemeClr val="accent2"/>
                </a:solidFill>
                <a:latin typeface="Nunito Black" pitchFamily="2" charset="0"/>
              </a:rPr>
              <a:t>cũ</a:t>
            </a:r>
            <a:r>
              <a:rPr lang="en-US" sz="4800" b="1" dirty="0">
                <a:solidFill>
                  <a:schemeClr val="accent2"/>
                </a:solidFill>
                <a:latin typeface="Nunito Black" pitchFamily="2" charset="0"/>
              </a:rPr>
              <a:t>: </a:t>
            </a:r>
            <a:r>
              <a:rPr lang="en-US" sz="4800" b="1" dirty="0" err="1">
                <a:solidFill>
                  <a:schemeClr val="accent2"/>
                </a:solidFill>
                <a:latin typeface="Nunito Black" pitchFamily="2" charset="0"/>
              </a:rPr>
              <a:t>nên</a:t>
            </a:r>
            <a:r>
              <a:rPr lang="en-US" sz="4800" b="1" dirty="0">
                <a:solidFill>
                  <a:schemeClr val="accent2"/>
                </a:solidFill>
                <a:latin typeface="Nunito Black" pitchFamily="2" charset="0"/>
              </a:rPr>
              <a:t> </a:t>
            </a:r>
            <a:r>
              <a:rPr lang="en-US" sz="4800" b="1" dirty="0" err="1">
                <a:solidFill>
                  <a:schemeClr val="accent2"/>
                </a:solidFill>
                <a:latin typeface="Nunito Black" pitchFamily="2" charset="0"/>
              </a:rPr>
              <a:t>dùng</a:t>
            </a:r>
            <a:r>
              <a:rPr lang="en-US" sz="4800" b="1" dirty="0">
                <a:solidFill>
                  <a:schemeClr val="accent2"/>
                </a:solidFill>
                <a:latin typeface="Nunito Black" pitchFamily="2" charset="0"/>
              </a:rPr>
              <a:t> hay </a:t>
            </a:r>
            <a:r>
              <a:rPr lang="en-US" sz="4800" b="1" dirty="0" err="1">
                <a:solidFill>
                  <a:schemeClr val="accent2"/>
                </a:solidFill>
                <a:latin typeface="Nunito Black" pitchFamily="2" charset="0"/>
              </a:rPr>
              <a:t>bỏ</a:t>
            </a:r>
            <a:r>
              <a:rPr lang="en-US" sz="4800" b="1" dirty="0">
                <a:solidFill>
                  <a:schemeClr val="accent2"/>
                </a:solidFill>
                <a:latin typeface="Nunito Black" pitchFamily="2" charset="0"/>
              </a:rPr>
              <a:t> </a:t>
            </a:r>
            <a:r>
              <a:rPr lang="en-US" sz="4800" b="1" dirty="0" err="1">
                <a:solidFill>
                  <a:schemeClr val="accent2"/>
                </a:solidFill>
                <a:latin typeface="Nunito Black" pitchFamily="2" charset="0"/>
              </a:rPr>
              <a:t>đi</a:t>
            </a:r>
            <a:endParaRPr lang="en-US" sz="4800" b="1" dirty="0">
              <a:solidFill>
                <a:schemeClr val="accent2"/>
              </a:solidFill>
              <a:latin typeface="Nunito Black" pitchFamily="2" charset="0"/>
            </a:endParaRPr>
          </a:p>
        </p:txBody>
      </p:sp>
    </p:spTree>
    <p:extLst>
      <p:ext uri="{BB962C8B-B14F-4D97-AF65-F5344CB8AC3E}">
        <p14:creationId xmlns:p14="http://schemas.microsoft.com/office/powerpoint/2010/main" val="2596117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grpSp>
        <p:nvGrpSpPr>
          <p:cNvPr id="15" name="Group 14">
            <a:extLst>
              <a:ext uri="{FF2B5EF4-FFF2-40B4-BE49-F238E27FC236}">
                <a16:creationId xmlns:a16="http://schemas.microsoft.com/office/drawing/2014/main" id="{087AC317-D1A0-4653-99B8-6CD6D5B060C5}"/>
              </a:ext>
            </a:extLst>
          </p:cNvPr>
          <p:cNvGrpSpPr/>
          <p:nvPr/>
        </p:nvGrpSpPr>
        <p:grpSpPr>
          <a:xfrm>
            <a:off x="654685" y="3761329"/>
            <a:ext cx="3785235" cy="2085288"/>
            <a:chOff x="8416216" y="4844834"/>
            <a:chExt cx="3649410" cy="1874465"/>
          </a:xfrm>
        </p:grpSpPr>
        <p:pic>
          <p:nvPicPr>
            <p:cNvPr id="16" name="Picture 15" descr="A group of kids sitting at a table&#10;&#10;Description automatically generated with low confidence">
              <a:extLst>
                <a:ext uri="{FF2B5EF4-FFF2-40B4-BE49-F238E27FC236}">
                  <a16:creationId xmlns:a16="http://schemas.microsoft.com/office/drawing/2014/main" id="{1B958252-697B-4AB7-874D-C27A69F66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7" name="Rectangle: Rounded Corners 16">
              <a:extLst>
                <a:ext uri="{FF2B5EF4-FFF2-40B4-BE49-F238E27FC236}">
                  <a16:creationId xmlns:a16="http://schemas.microsoft.com/office/drawing/2014/main" id="{12B7ECE8-E866-4628-B80C-BA0CA645EC39}"/>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8" name="Rounded Rectangular Callout 16">
            <a:extLst>
              <a:ext uri="{FF2B5EF4-FFF2-40B4-BE49-F238E27FC236}">
                <a16:creationId xmlns:a16="http://schemas.microsoft.com/office/drawing/2014/main" id="{2A97541F-C519-4AAE-9B07-4F908A908882}"/>
              </a:ext>
            </a:extLst>
          </p:cNvPr>
          <p:cNvSpPr/>
          <p:nvPr/>
        </p:nvSpPr>
        <p:spPr>
          <a:xfrm>
            <a:off x="329564" y="253798"/>
            <a:ext cx="10978515" cy="916406"/>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Nhớ</a:t>
            </a:r>
            <a:r>
              <a:rPr lang="en-US" sz="2800" kern="0" dirty="0">
                <a:solidFill>
                  <a:srgbClr val="005279"/>
                </a:solidFill>
                <a:latin typeface="Arial" panose="020B0604020202020204" pitchFamily="34" charset="0"/>
                <a:cs typeface="Arial" panose="020B0604020202020204" pitchFamily="34" charset="0"/>
              </a:rPr>
              <a:t> </a:t>
            </a:r>
            <a:r>
              <a:rPr lang="vi-VN" sz="2800" kern="0" dirty="0">
                <a:solidFill>
                  <a:srgbClr val="005279"/>
                </a:solidFill>
                <a:latin typeface="Arial" panose="020B0604020202020204" pitchFamily="34" charset="0"/>
                <a:cs typeface="Arial" panose="020B0604020202020204" pitchFamily="34" charset="0"/>
              </a:rPr>
              <a:t>lại các món đồ của mình và ghi ra giấy tên món đồ cũ.</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19" name="Rounded Rectangular Callout 18">
            <a:extLst>
              <a:ext uri="{FF2B5EF4-FFF2-40B4-BE49-F238E27FC236}">
                <a16:creationId xmlns:a16="http://schemas.microsoft.com/office/drawing/2014/main" id="{EC0DF371-FBCD-4CD4-9224-28E51848A3B6}"/>
              </a:ext>
            </a:extLst>
          </p:cNvPr>
          <p:cNvSpPr/>
          <p:nvPr/>
        </p:nvSpPr>
        <p:spPr>
          <a:xfrm>
            <a:off x="3219722" y="1527038"/>
            <a:ext cx="7184118" cy="815120"/>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lí</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3AD8CE7-20EE-4C14-BFFF-76BC95CC3479}"/>
              </a:ext>
            </a:extLst>
          </p:cNvPr>
          <p:cNvPicPr>
            <a:picLocks noChangeAspect="1"/>
          </p:cNvPicPr>
          <p:nvPr/>
        </p:nvPicPr>
        <p:blipFill>
          <a:blip r:embed="rId4"/>
          <a:stretch>
            <a:fillRect/>
          </a:stretch>
        </p:blipFill>
        <p:spPr>
          <a:xfrm>
            <a:off x="9245600" y="5012780"/>
            <a:ext cx="2772928" cy="1845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ounded Rectangular Callout 18">
            <a:extLst>
              <a:ext uri="{FF2B5EF4-FFF2-40B4-BE49-F238E27FC236}">
                <a16:creationId xmlns:a16="http://schemas.microsoft.com/office/drawing/2014/main" id="{FBE2ACB3-A3EC-4EB6-9287-ADE89C52CD8E}"/>
              </a:ext>
            </a:extLst>
          </p:cNvPr>
          <p:cNvSpPr/>
          <p:nvPr/>
        </p:nvSpPr>
        <p:spPr>
          <a:xfrm>
            <a:off x="4712458" y="2782019"/>
            <a:ext cx="6595621" cy="815120"/>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Đưa ra cách sửa chữa một số đồ cũ bị hỏng để có thể tiếp tục dùng được</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23" name="Rounded Rectangular Callout 18">
            <a:extLst>
              <a:ext uri="{FF2B5EF4-FFF2-40B4-BE49-F238E27FC236}">
                <a16:creationId xmlns:a16="http://schemas.microsoft.com/office/drawing/2014/main" id="{164E7569-ADE7-4B35-A56A-86F0215D6B6E}"/>
              </a:ext>
            </a:extLst>
          </p:cNvPr>
          <p:cNvSpPr/>
          <p:nvPr/>
        </p:nvSpPr>
        <p:spPr>
          <a:xfrm>
            <a:off x="4712458" y="4067741"/>
            <a:ext cx="6447019" cy="815120"/>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a:latin typeface="Arial" panose="020B0604020202020204" pitchFamily="34" charset="0"/>
                <a:cs typeface="Arial" panose="020B0604020202020204" pitchFamily="34" charset="0"/>
              </a:rPr>
              <a:t>T</a:t>
            </a:r>
            <a:r>
              <a:rPr lang="vi-VN" sz="2800" dirty="0">
                <a:latin typeface="Arial" panose="020B0604020202020204" pitchFamily="34" charset="0"/>
                <a:cs typeface="Arial" panose="020B0604020202020204" pitchFamily="34" charset="0"/>
              </a:rPr>
              <a:t>hảo luận những cách chia tay với đồ cũ của 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8"/>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9"/>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22"/>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2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2" grpId="0" animBg="1"/>
      <p:bldP spid="22" grpId="1" animBg="1"/>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5" y="195504"/>
            <a:ext cx="10156263" cy="646331"/>
          </a:xfrm>
          <a:prstGeom prst="rect">
            <a:avLst/>
          </a:prstGeom>
          <a:noFill/>
        </p:spPr>
        <p:txBody>
          <a:bodyPr wrap="square" rtlCol="0">
            <a:spAutoFit/>
          </a:bodyPr>
          <a:lstStyle/>
          <a:p>
            <a:r>
              <a:rPr lang="en-US" sz="3600" b="1" dirty="0" err="1">
                <a:solidFill>
                  <a:srgbClr val="FF0000"/>
                </a:solidFill>
                <a:latin typeface="Nunito Black" pitchFamily="2" charset="0"/>
              </a:rPr>
              <a:t>Những</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lí</a:t>
            </a:r>
            <a:r>
              <a:rPr lang="en-US" sz="3600" b="1" dirty="0">
                <a:solidFill>
                  <a:srgbClr val="FF0000"/>
                </a:solidFill>
                <a:latin typeface="Nunito Black" pitchFamily="2" charset="0"/>
              </a:rPr>
              <a:t> do </a:t>
            </a:r>
            <a:r>
              <a:rPr lang="en-US" sz="3600" b="1" dirty="0" err="1">
                <a:solidFill>
                  <a:srgbClr val="FF0000"/>
                </a:solidFill>
                <a:latin typeface="Nunito Black" pitchFamily="2" charset="0"/>
              </a:rPr>
              <a:t>em</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muốn</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loại</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bỏ</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đồ</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cũ</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của</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em</a:t>
            </a:r>
            <a:endParaRPr lang="en-US" sz="3600" b="1" dirty="0">
              <a:solidFill>
                <a:srgbClr val="FF0000"/>
              </a:solidFill>
              <a:latin typeface="Nunito Black" pitchFamily="2" charset="0"/>
            </a:endParaRPr>
          </a:p>
        </p:txBody>
      </p:sp>
      <p:pic>
        <p:nvPicPr>
          <p:cNvPr id="1026" name="Picture 2" descr="Hình ảnh Bị Hỏng Xe PNG , Xe Clipart, Xe Hơi, Vectơ PNG và Vector với nền  trong suốt để tải xuống miễn phí"/>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4948" y="2878360"/>
            <a:ext cx="3005636" cy="30056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ẤU BÔNG THANH LÝ (K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3185" y="3409406"/>
            <a:ext cx="3131639" cy="2359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Hình ảnh Cô Bé Dễ Thương Bằng Tay ôm Gấu Nhồi Bông Và Các Yếu Tố PNG , Yếu  Tố Gốc, Dễ Thương, Khăn Quàng Cổ PNG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462" y="3409406"/>
            <a:ext cx="2372463" cy="2372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Những món đồ chơi cũ vứt đi đột nhiên trở nên có giá trị trên eBay | Chuyện  lạ | Vietnam+ (VietnamPlu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0584" y="3395964"/>
            <a:ext cx="2369239" cy="2178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F05773B-E423-4BE6-F249-F36479C8F1F6}"/>
              </a:ext>
            </a:extLst>
          </p:cNvPr>
          <p:cNvSpPr txBox="1"/>
          <p:nvPr/>
        </p:nvSpPr>
        <p:spPr>
          <a:xfrm>
            <a:off x="852498" y="2051690"/>
            <a:ext cx="1829336" cy="510778"/>
          </a:xfrm>
          <a:prstGeom prst="roundRect">
            <a:avLst/>
          </a:prstGeom>
          <a:noFill/>
          <a:ln>
            <a:noFill/>
          </a:ln>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400" dirty="0" err="1">
                <a:solidFill>
                  <a:srgbClr val="0070C0"/>
                </a:solidFill>
                <a:latin typeface="Nunito Black" pitchFamily="2" charset="0"/>
              </a:rPr>
              <a:t>Đã</a:t>
            </a:r>
            <a:r>
              <a:rPr lang="en-US" sz="2400" dirty="0">
                <a:solidFill>
                  <a:srgbClr val="0070C0"/>
                </a:solidFill>
                <a:latin typeface="Nunito Black" pitchFamily="2" charset="0"/>
              </a:rPr>
              <a:t> </a:t>
            </a:r>
            <a:r>
              <a:rPr lang="en-US" sz="2400" dirty="0" err="1">
                <a:solidFill>
                  <a:srgbClr val="0070C0"/>
                </a:solidFill>
                <a:latin typeface="Nunito Black" pitchFamily="2" charset="0"/>
              </a:rPr>
              <a:t>hỏng</a:t>
            </a:r>
            <a:endParaRPr lang="en-US" sz="2400" dirty="0">
              <a:solidFill>
                <a:srgbClr val="0070C0"/>
              </a:solidFill>
              <a:latin typeface="Nunito Black" pitchFamily="2" charset="0"/>
            </a:endParaRPr>
          </a:p>
        </p:txBody>
      </p:sp>
      <p:sp>
        <p:nvSpPr>
          <p:cNvPr id="25" name="TextBox 24">
            <a:extLst>
              <a:ext uri="{FF2B5EF4-FFF2-40B4-BE49-F238E27FC236}">
                <a16:creationId xmlns:a16="http://schemas.microsoft.com/office/drawing/2014/main" id="{3351529C-3E03-5DB2-58A8-DA37EBD47ACF}"/>
              </a:ext>
            </a:extLst>
          </p:cNvPr>
          <p:cNvSpPr txBox="1"/>
          <p:nvPr/>
        </p:nvSpPr>
        <p:spPr>
          <a:xfrm>
            <a:off x="3090989" y="1891581"/>
            <a:ext cx="2508428" cy="830997"/>
          </a:xfrm>
          <a:prstGeom prst="rect">
            <a:avLst/>
          </a:prstGeom>
          <a:noFill/>
        </p:spPr>
        <p:txBody>
          <a:bodyPr wrap="square">
            <a:spAutoFit/>
          </a:bodyPr>
          <a:lstStyle/>
          <a:p>
            <a:pPr algn="ctr"/>
            <a:r>
              <a:rPr lang="en-US" sz="2400" dirty="0" err="1">
                <a:solidFill>
                  <a:srgbClr val="0070C0"/>
                </a:solidFill>
                <a:latin typeface="Nunito Black" panose="020B0604020202020204" charset="0"/>
              </a:rPr>
              <a:t>Không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còn</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hợp</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thời</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trang</a:t>
            </a:r>
            <a:endParaRPr lang="en-US" sz="2400" dirty="0">
              <a:solidFill>
                <a:srgbClr val="0070C0"/>
              </a:solidFill>
            </a:endParaRPr>
          </a:p>
        </p:txBody>
      </p:sp>
      <p:sp>
        <p:nvSpPr>
          <p:cNvPr id="35" name="TextBox 34">
            <a:extLst>
              <a:ext uri="{FF2B5EF4-FFF2-40B4-BE49-F238E27FC236}">
                <a16:creationId xmlns:a16="http://schemas.microsoft.com/office/drawing/2014/main" id="{E4B7EFDF-3518-8759-1DA3-430C054A31AC}"/>
              </a:ext>
            </a:extLst>
          </p:cNvPr>
          <p:cNvSpPr txBox="1"/>
          <p:nvPr/>
        </p:nvSpPr>
        <p:spPr>
          <a:xfrm>
            <a:off x="6019462" y="1734040"/>
            <a:ext cx="2508428" cy="1328023"/>
          </a:xfrm>
          <a:prstGeom prst="roundRect">
            <a:avLst/>
          </a:prstGeom>
          <a:noFill/>
          <a:ln>
            <a:noFill/>
          </a:ln>
          <a:effectLst/>
        </p:spPr>
        <p:style>
          <a:lnRef idx="0">
            <a:scrgbClr r="0" g="0" b="0"/>
          </a:lnRef>
          <a:fillRef idx="0">
            <a:scrgbClr r="0" g="0" b="0"/>
          </a:fillRef>
          <a:effectRef idx="0">
            <a:scrgbClr r="0" g="0" b="0"/>
          </a:effectRef>
          <a:fontRef idx="minor">
            <a:schemeClr val="accent2"/>
          </a:fontRef>
        </p:style>
        <p:txBody>
          <a:bodyPr wrap="square">
            <a:spAutoFit/>
          </a:bodyPr>
          <a:lstStyle/>
          <a:p>
            <a:pPr algn="ctr"/>
            <a:r>
              <a:rPr lang="en-US" sz="2400" dirty="0" err="1">
                <a:solidFill>
                  <a:srgbClr val="0070C0"/>
                </a:solidFill>
                <a:latin typeface="Nunito Black" panose="020B0604020202020204" charset="0"/>
              </a:rPr>
              <a:t>Không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cần</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thiết</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phải</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sử</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dụng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nữa</a:t>
            </a:r>
            <a:r>
              <a:rPr lang="en-US" sz="2400" dirty="0">
                <a:solidFill>
                  <a:srgbClr val="0070C0"/>
                </a:solidFill>
                <a:latin typeface="Nunito Black" panose="020B0604020202020204" charset="0"/>
              </a:rPr>
              <a:t>.</a:t>
            </a:r>
          </a:p>
        </p:txBody>
      </p:sp>
      <p:sp>
        <p:nvSpPr>
          <p:cNvPr id="36" name="TextBox 35">
            <a:extLst>
              <a:ext uri="{FF2B5EF4-FFF2-40B4-BE49-F238E27FC236}">
                <a16:creationId xmlns:a16="http://schemas.microsoft.com/office/drawing/2014/main" id="{B35DEF4D-2FC0-699A-A48C-41C6FF3D8C84}"/>
              </a:ext>
            </a:extLst>
          </p:cNvPr>
          <p:cNvSpPr txBox="1"/>
          <p:nvPr/>
        </p:nvSpPr>
        <p:spPr>
          <a:xfrm>
            <a:off x="9215918" y="1726171"/>
            <a:ext cx="2306171" cy="1328023"/>
          </a:xfrm>
          <a:prstGeom prst="roundRect">
            <a:avLst/>
          </a:prstGeom>
          <a:noFill/>
          <a:ln>
            <a:noFill/>
          </a:ln>
          <a:effectLst/>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en-US" sz="2400" dirty="0" err="1">
                <a:solidFill>
                  <a:srgbClr val="0070C0"/>
                </a:solidFill>
                <a:latin typeface="Nunito Black" panose="020B0604020202020204" charset="0"/>
              </a:rPr>
              <a:t>Nhà</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không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còn</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chỗ</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để</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chứa</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đồ</a:t>
            </a:r>
            <a:r>
              <a:rPr lang="en-US" sz="2400" dirty="0">
                <a:solidFill>
                  <a:srgbClr val="0070C0"/>
                </a:solidFill>
                <a:latin typeface="Nunito Black" panose="020B0604020202020204" charset="0"/>
              </a:rPr>
              <a:t>.</a:t>
            </a:r>
          </a:p>
        </p:txBody>
      </p:sp>
    </p:spTree>
    <p:extLst>
      <p:ext uri="{BB962C8B-B14F-4D97-AF65-F5344CB8AC3E}">
        <p14:creationId xmlns:p14="http://schemas.microsoft.com/office/powerpoint/2010/main" val="23824242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8"/>
                                        </p:tgtEl>
                                        <p:attrNameLst>
                                          <p:attrName>style.visibility</p:attrName>
                                        </p:attrNameLst>
                                      </p:cBhvr>
                                      <p:to>
                                        <p:strVal val="visible"/>
                                      </p:to>
                                    </p:set>
                                    <p:animEffect transition="in" filter="barn(inVertical)">
                                      <p:cBhvr>
                                        <p:cTn id="12" dur="500"/>
                                        <p:tgtEl>
                                          <p:spTgt spid="10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barn(inVertical)">
                                      <p:cBhvr>
                                        <p:cTn id="17" dur="500"/>
                                        <p:tgtEl>
                                          <p:spTgt spid="10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barn(inVertical)">
                                      <p:cBhvr>
                                        <p:cTn id="22" dur="500"/>
                                        <p:tgtEl>
                                          <p:spTgt spid="10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14" name="TextBox 13">
            <a:extLst>
              <a:ext uri="{FF2B5EF4-FFF2-40B4-BE49-F238E27FC236}">
                <a16:creationId xmlns:a16="http://schemas.microsoft.com/office/drawing/2014/main" id="{005CA341-448B-4B19-BE21-80BCB9E14F50}"/>
              </a:ext>
            </a:extLst>
          </p:cNvPr>
          <p:cNvSpPr txBox="1"/>
          <p:nvPr/>
        </p:nvSpPr>
        <p:spPr>
          <a:xfrm>
            <a:off x="1055075" y="195505"/>
            <a:ext cx="9983985" cy="1200329"/>
          </a:xfrm>
          <a:prstGeom prst="rect">
            <a:avLst/>
          </a:prstGeom>
          <a:noFill/>
        </p:spPr>
        <p:txBody>
          <a:bodyPr wrap="square" rtlCol="0">
            <a:spAutoFit/>
          </a:bodyPr>
          <a:lstStyle/>
          <a:p>
            <a:pPr lvl="0"/>
            <a:r>
              <a:rPr kumimoji="0" lang="en-US" sz="3600" b="1"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36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Nunito Black" pitchFamily="2" charset="0"/>
                <a:ea typeface="+mn-ea"/>
                <a:cs typeface="+mn-cs"/>
              </a:rPr>
              <a:t>lí</a:t>
            </a:r>
            <a:r>
              <a:rPr kumimoji="0" lang="en-US" sz="3600" b="1" i="0" u="none" strike="noStrike" kern="1200" cap="none" spc="0" normalizeH="0" baseline="0" noProof="0" dirty="0">
                <a:ln>
                  <a:noFill/>
                </a:ln>
                <a:solidFill>
                  <a:srgbClr val="FF0000"/>
                </a:solidFill>
                <a:effectLst/>
                <a:uLnTx/>
                <a:uFillTx/>
                <a:latin typeface="Nunito Black" pitchFamily="2" charset="0"/>
                <a:ea typeface="+mn-ea"/>
                <a:cs typeface="+mn-cs"/>
              </a:rPr>
              <a:t> do </a:t>
            </a:r>
            <a:r>
              <a:rPr kumimoji="0" lang="en-US" sz="3600" b="1" i="0" u="none" strike="noStrike" kern="1200" cap="none" spc="0" normalizeH="0" baseline="0" noProof="0" dirty="0" err="1">
                <a:ln>
                  <a:noFill/>
                </a:ln>
                <a:solidFill>
                  <a:srgbClr val="FF0000"/>
                </a:solidFill>
                <a:effectLst/>
                <a:uLnTx/>
                <a:uFillTx/>
                <a:latin typeface="Nunito Black" pitchFamily="2" charset="0"/>
                <a:ea typeface="+mn-ea"/>
                <a:cs typeface="+mn-cs"/>
              </a:rPr>
              <a:t>em</a:t>
            </a:r>
            <a:r>
              <a:rPr kumimoji="0" lang="en-US" sz="36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Nunito Black" pitchFamily="2" charset="0"/>
                <a:ea typeface="+mn-ea"/>
                <a:cs typeface="+mn-cs"/>
              </a:rPr>
              <a:t>muốn</a:t>
            </a:r>
            <a:r>
              <a:rPr kumimoji="0" lang="en-US" sz="36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Nunito Black" pitchFamily="2" charset="0"/>
                <a:ea typeface="+mn-ea"/>
                <a:cs typeface="+mn-cs"/>
              </a:rPr>
              <a:t>tiếp</a:t>
            </a:r>
            <a:r>
              <a:rPr kumimoji="0" lang="en-US" sz="36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Nunito Black" pitchFamily="2" charset="0"/>
                <a:ea typeface="+mn-ea"/>
                <a:cs typeface="+mn-cs"/>
              </a:rPr>
              <a:t>tục</a:t>
            </a:r>
            <a:r>
              <a:rPr kumimoji="0" lang="en-US" sz="36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Nunito Black" pitchFamily="2" charset="0"/>
                <a:ea typeface="+mn-ea"/>
                <a:cs typeface="+mn-cs"/>
              </a:rPr>
              <a:t>sử</a:t>
            </a:r>
            <a:r>
              <a:rPr kumimoji="0" lang="en-US" sz="36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Nunito Black" pitchFamily="2" charset="0"/>
                <a:ea typeface="+mn-ea"/>
                <a:cs typeface="+mn-cs"/>
              </a:rPr>
              <a:t>dụng</a:t>
            </a:r>
            <a:r>
              <a:rPr kumimoji="0" lang="en-US" sz="36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Nunito Black" pitchFamily="2" charset="0"/>
                <a:ea typeface="+mn-ea"/>
                <a:cs typeface="+mn-cs"/>
              </a:rPr>
              <a:t>đồ</a:t>
            </a:r>
            <a:r>
              <a:rPr kumimoji="0" lang="en-US" sz="36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Nunito Black" pitchFamily="2" charset="0"/>
                <a:ea typeface="+mn-ea"/>
                <a:cs typeface="+mn-cs"/>
              </a:rPr>
              <a:t>cũ</a:t>
            </a:r>
            <a:r>
              <a:rPr kumimoji="0" lang="en-US" sz="36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Nunito Black" pitchFamily="2" charset="0"/>
                <a:ea typeface="+mn-ea"/>
                <a:cs typeface="+mn-cs"/>
              </a:rPr>
              <a:t>của</a:t>
            </a:r>
            <a:r>
              <a:rPr kumimoji="0" lang="en-US" sz="36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Nunito Black" pitchFamily="2" charset="0"/>
                <a:ea typeface="+mn-ea"/>
                <a:cs typeface="+mn-cs"/>
              </a:rPr>
              <a:t>em</a:t>
            </a:r>
            <a:r>
              <a:rPr kumimoji="0" lang="en-US" sz="3600" b="1" i="0" u="none" strike="noStrike" kern="1200" cap="none" spc="0" normalizeH="0" noProof="0" dirty="0">
                <a:ln>
                  <a:noFill/>
                </a:ln>
                <a:solidFill>
                  <a:srgbClr val="FF0000"/>
                </a:solidFill>
                <a:effectLst/>
                <a:uLnTx/>
                <a:uFillTx/>
                <a:latin typeface="Nunito Black" pitchFamily="2" charset="0"/>
                <a:ea typeface="+mn-ea"/>
                <a:cs typeface="+mn-cs"/>
              </a:rPr>
              <a:t>:</a:t>
            </a:r>
            <a:endParaRPr kumimoji="0" lang="en-US" sz="3600" b="1"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16" name="Rectangle: Rounded Corners 15">
            <a:extLst>
              <a:ext uri="{FF2B5EF4-FFF2-40B4-BE49-F238E27FC236}">
                <a16:creationId xmlns:a16="http://schemas.microsoft.com/office/drawing/2014/main" id="{246D4B56-1D53-6E31-215E-D9257F48F4A4}"/>
              </a:ext>
            </a:extLst>
          </p:cNvPr>
          <p:cNvSpPr/>
          <p:nvPr/>
        </p:nvSpPr>
        <p:spPr>
          <a:xfrm>
            <a:off x="450166" y="1291038"/>
            <a:ext cx="3179299" cy="1518678"/>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2800" dirty="0">
              <a:solidFill>
                <a:srgbClr val="002060"/>
              </a:solidFill>
              <a:latin typeface="Nunito Black" panose="020B0604020202020204" charset="0"/>
            </a:endParaRPr>
          </a:p>
          <a:p>
            <a:r>
              <a:rPr lang="en-US" sz="2800" dirty="0" err="1">
                <a:solidFill>
                  <a:srgbClr val="002060"/>
                </a:solidFill>
                <a:latin typeface="Nunito Black" panose="020B0604020202020204" charset="0"/>
              </a:rPr>
              <a:t>Có</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thể</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tận</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dụng</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cho</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những</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việc</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khác</a:t>
            </a:r>
            <a:r>
              <a:rPr lang="en-US" sz="2800" dirty="0">
                <a:solidFill>
                  <a:srgbClr val="002060"/>
                </a:solidFill>
                <a:latin typeface="Nunito Black" panose="020B0604020202020204" charset="0"/>
              </a:rPr>
              <a:t>.</a:t>
            </a:r>
            <a:endParaRPr lang="en-US" sz="2800" b="1" dirty="0">
              <a:solidFill>
                <a:srgbClr val="002060"/>
              </a:solidFill>
              <a:latin typeface="Nunito Black" panose="020B0604020202020204" charset="0"/>
            </a:endParaRPr>
          </a:p>
        </p:txBody>
      </p:sp>
      <p:sp>
        <p:nvSpPr>
          <p:cNvPr id="17" name="Rectangle: Rounded Corners 16">
            <a:extLst>
              <a:ext uri="{FF2B5EF4-FFF2-40B4-BE49-F238E27FC236}">
                <a16:creationId xmlns:a16="http://schemas.microsoft.com/office/drawing/2014/main" id="{985E27D8-23C4-582F-A915-1C875EB15499}"/>
              </a:ext>
            </a:extLst>
          </p:cNvPr>
          <p:cNvSpPr/>
          <p:nvPr/>
        </p:nvSpPr>
        <p:spPr>
          <a:xfrm>
            <a:off x="3978755" y="1234859"/>
            <a:ext cx="3179299" cy="15186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Nunito Black" panose="020B0604020202020204" charset="0"/>
            </a:endParaRPr>
          </a:p>
          <a:p>
            <a:pPr algn="ctr"/>
            <a:r>
              <a:rPr lang="vi-VN" sz="2800" dirty="0">
                <a:solidFill>
                  <a:srgbClr val="002060"/>
                </a:solidFill>
                <a:latin typeface="Nunito Black" panose="020B0604020202020204" charset="0"/>
              </a:rPr>
              <a:t>Chưa có tiền để mua đồ mới.</a:t>
            </a:r>
            <a:endParaRPr lang="en-US" sz="2800" b="1" dirty="0">
              <a:solidFill>
                <a:srgbClr val="002060"/>
              </a:solidFill>
              <a:latin typeface="Nunito Black" panose="020B0604020202020204" charset="0"/>
            </a:endParaRPr>
          </a:p>
        </p:txBody>
      </p:sp>
      <p:sp>
        <p:nvSpPr>
          <p:cNvPr id="18" name="Rectangle: Rounded Corners 17">
            <a:extLst>
              <a:ext uri="{FF2B5EF4-FFF2-40B4-BE49-F238E27FC236}">
                <a16:creationId xmlns:a16="http://schemas.microsoft.com/office/drawing/2014/main" id="{2225EECC-A6D3-B2E7-9C6F-97E237E986CB}"/>
              </a:ext>
            </a:extLst>
          </p:cNvPr>
          <p:cNvSpPr/>
          <p:nvPr/>
        </p:nvSpPr>
        <p:spPr>
          <a:xfrm>
            <a:off x="7607512" y="1577318"/>
            <a:ext cx="3995458" cy="8337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Nunito Black" panose="020B0604020202020204" charset="0"/>
            </a:endParaRPr>
          </a:p>
          <a:p>
            <a:pPr algn="ctr"/>
            <a:r>
              <a:rPr lang="vi-VN" sz="2800" dirty="0">
                <a:solidFill>
                  <a:srgbClr val="002060"/>
                </a:solidFill>
                <a:latin typeface="Nunito Black" panose="020B0604020202020204" charset="0"/>
              </a:rPr>
              <a:t>Đồ vật chưa hỏng</a:t>
            </a:r>
            <a:endParaRPr lang="en-US" sz="2800" dirty="0">
              <a:solidFill>
                <a:srgbClr val="002060"/>
              </a:solidFill>
              <a:latin typeface="Nunito Black" panose="020B0604020202020204" charset="0"/>
            </a:endParaRPr>
          </a:p>
        </p:txBody>
      </p:sp>
      <p:pic>
        <p:nvPicPr>
          <p:cNvPr id="24" name="Picture 2" descr="5 ý tưởng sáng tạo cùng những đồ vật cũ, giúp bạn trang trí nhà cửa, sân  vườn đẹp đến bất ngờ."/>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41" b="89941" l="0" r="100000"/>
                    </a14:imgEffect>
                  </a14:imgLayer>
                </a14:imgProps>
              </a:ext>
              <a:ext uri="{28A0092B-C50C-407E-A947-70E740481C1C}">
                <a14:useLocalDpi xmlns:a14="http://schemas.microsoft.com/office/drawing/2010/main" val="0"/>
              </a:ext>
            </a:extLst>
          </a:blip>
          <a:srcRect/>
          <a:stretch>
            <a:fillRect/>
          </a:stretch>
        </p:blipFill>
        <p:spPr bwMode="auto">
          <a:xfrm>
            <a:off x="1080059" y="2823955"/>
            <a:ext cx="2155545" cy="32294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6 mẹo đơn giản giúp bạn tiết kiệm tiền tốt nhất - áo phông đồng phục lớp"/>
          <p:cNvPicPr>
            <a:picLocks noChangeAspect="1" noChangeArrowheads="1"/>
          </p:cNvPicPr>
          <p:nvPr/>
        </p:nvPicPr>
        <p:blipFill rotWithShape="1">
          <a:blip r:embed="rId6">
            <a:extLst>
              <a:ext uri="{28A0092B-C50C-407E-A947-70E740481C1C}">
                <a14:useLocalDpi xmlns:a14="http://schemas.microsoft.com/office/drawing/2010/main" val="0"/>
              </a:ext>
            </a:extLst>
          </a:blip>
          <a:srcRect t="1" b="4632"/>
          <a:stretch/>
        </p:blipFill>
        <p:spPr bwMode="auto">
          <a:xfrm>
            <a:off x="4210994" y="3269671"/>
            <a:ext cx="3227705" cy="21514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6" descr="Đồ Chơi Gỗ S-Kids, Shop Đồ Chơi Trẻ Em Thông Minh, An Toàn"/>
          <p:cNvPicPr>
            <a:picLocks noChangeAspect="1" noChangeArrowheads="1"/>
          </p:cNvPicPr>
          <p:nvPr/>
        </p:nvPicPr>
        <p:blipFill rotWithShape="1">
          <a:blip r:embed="rId7">
            <a:extLst>
              <a:ext uri="{28A0092B-C50C-407E-A947-70E740481C1C}">
                <a14:useLocalDpi xmlns:a14="http://schemas.microsoft.com/office/drawing/2010/main" val="0"/>
              </a:ext>
            </a:extLst>
          </a:blip>
          <a:srcRect t="13817"/>
          <a:stretch/>
        </p:blipFill>
        <p:spPr bwMode="auto">
          <a:xfrm>
            <a:off x="8414090" y="3450679"/>
            <a:ext cx="3020067" cy="2602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551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13" name="TextBox 12">
            <a:extLst>
              <a:ext uri="{FF2B5EF4-FFF2-40B4-BE49-F238E27FC236}">
                <a16:creationId xmlns:a16="http://schemas.microsoft.com/office/drawing/2014/main" id="{005CA341-448B-4B19-BE21-80BCB9E14F50}"/>
              </a:ext>
            </a:extLst>
          </p:cNvPr>
          <p:cNvSpPr txBox="1"/>
          <p:nvPr/>
        </p:nvSpPr>
        <p:spPr>
          <a:xfrm>
            <a:off x="1055076" y="195505"/>
            <a:ext cx="8910559" cy="646331"/>
          </a:xfrm>
          <a:prstGeom prst="rect">
            <a:avLst/>
          </a:prstGeom>
          <a:noFill/>
        </p:spPr>
        <p:txBody>
          <a:bodyPr wrap="square" rtlCol="0">
            <a:spAutoFit/>
          </a:bodyPr>
          <a:lstStyle/>
          <a:p>
            <a:pPr lvl="0"/>
            <a:r>
              <a:rPr lang="en-US" sz="3600" b="1" dirty="0" err="1">
                <a:solidFill>
                  <a:srgbClr val="FF0000"/>
                </a:solidFill>
                <a:latin typeface="Nunito Black" panose="020B0604020202020204" charset="0"/>
              </a:rPr>
              <a:t>Những</a:t>
            </a:r>
            <a:r>
              <a:rPr lang="en-US" sz="3600" b="1" dirty="0">
                <a:solidFill>
                  <a:srgbClr val="FF0000"/>
                </a:solidFill>
                <a:latin typeface="Nunito Black" panose="020B0604020202020204" charset="0"/>
              </a:rPr>
              <a:t> </a:t>
            </a:r>
            <a:r>
              <a:rPr lang="en-US" sz="3600" b="1" dirty="0" err="1">
                <a:solidFill>
                  <a:srgbClr val="FF0000"/>
                </a:solidFill>
                <a:latin typeface="Nunito Black" panose="020B0604020202020204" charset="0"/>
              </a:rPr>
              <a:t>cách</a:t>
            </a:r>
            <a:r>
              <a:rPr lang="en-US" sz="3600" b="1" dirty="0">
                <a:solidFill>
                  <a:srgbClr val="FF0000"/>
                </a:solidFill>
                <a:latin typeface="Nunito Black" panose="020B0604020202020204" charset="0"/>
              </a:rPr>
              <a:t> </a:t>
            </a:r>
            <a:r>
              <a:rPr lang="en-US" sz="3600" b="1" dirty="0" err="1">
                <a:solidFill>
                  <a:srgbClr val="FF0000"/>
                </a:solidFill>
                <a:latin typeface="Nunito Black" panose="020B0604020202020204" charset="0"/>
              </a:rPr>
              <a:t>sửa</a:t>
            </a:r>
            <a:r>
              <a:rPr lang="en-US" sz="3600" b="1" dirty="0">
                <a:solidFill>
                  <a:srgbClr val="FF0000"/>
                </a:solidFill>
                <a:latin typeface="Nunito Black" panose="020B0604020202020204" charset="0"/>
              </a:rPr>
              <a:t> </a:t>
            </a:r>
            <a:r>
              <a:rPr lang="en-US" sz="3600" b="1" dirty="0" err="1">
                <a:solidFill>
                  <a:srgbClr val="FF0000"/>
                </a:solidFill>
                <a:latin typeface="Nunito Black" panose="020B0604020202020204" charset="0"/>
              </a:rPr>
              <a:t>chữa</a:t>
            </a:r>
            <a:r>
              <a:rPr lang="en-US" sz="3600" b="1" dirty="0">
                <a:solidFill>
                  <a:srgbClr val="FF0000"/>
                </a:solidFill>
                <a:latin typeface="Nunito Black" panose="020B0604020202020204" charset="0"/>
              </a:rPr>
              <a:t> </a:t>
            </a:r>
            <a:r>
              <a:rPr lang="en-US" sz="3600" b="1" dirty="0" err="1">
                <a:solidFill>
                  <a:srgbClr val="FF0000"/>
                </a:solidFill>
                <a:latin typeface="Nunito Black" panose="020B0604020202020204" charset="0"/>
              </a:rPr>
              <a:t>đồ</a:t>
            </a:r>
            <a:r>
              <a:rPr lang="en-US" sz="3600" b="1" dirty="0">
                <a:solidFill>
                  <a:srgbClr val="FF0000"/>
                </a:solidFill>
                <a:latin typeface="Nunito Black" panose="020B0604020202020204" charset="0"/>
              </a:rPr>
              <a:t> </a:t>
            </a:r>
            <a:r>
              <a:rPr lang="en-US" sz="3600" b="1" dirty="0" err="1">
                <a:solidFill>
                  <a:srgbClr val="FF0000"/>
                </a:solidFill>
                <a:latin typeface="Nunito Black" panose="020B0604020202020204" charset="0"/>
              </a:rPr>
              <a:t>bị</a:t>
            </a:r>
            <a:r>
              <a:rPr lang="en-US" sz="3600" b="1" dirty="0">
                <a:solidFill>
                  <a:srgbClr val="FF0000"/>
                </a:solidFill>
                <a:latin typeface="Nunito Black" panose="020B0604020202020204" charset="0"/>
              </a:rPr>
              <a:t> </a:t>
            </a:r>
            <a:r>
              <a:rPr lang="en-US" sz="3600" b="1" dirty="0" err="1">
                <a:solidFill>
                  <a:srgbClr val="FF0000"/>
                </a:solidFill>
                <a:latin typeface="Nunito Black" panose="020B0604020202020204" charset="0"/>
              </a:rPr>
              <a:t>cũ</a:t>
            </a:r>
            <a:r>
              <a:rPr lang="en-US" sz="3600" b="1" dirty="0">
                <a:solidFill>
                  <a:srgbClr val="FF0000"/>
                </a:solidFill>
                <a:latin typeface="Nunito Black" panose="020B0604020202020204" charset="0"/>
              </a:rPr>
              <a:t> </a:t>
            </a:r>
            <a:r>
              <a:rPr lang="en-US" sz="3600" b="1" dirty="0" err="1">
                <a:solidFill>
                  <a:srgbClr val="FF0000"/>
                </a:solidFill>
                <a:latin typeface="Nunito Black" panose="020B0604020202020204" charset="0"/>
              </a:rPr>
              <a:t>hỏng</a:t>
            </a:r>
            <a:r>
              <a:rPr lang="en-US" sz="3600" b="1" dirty="0">
                <a:solidFill>
                  <a:srgbClr val="FF0000"/>
                </a:solidFill>
                <a:latin typeface="Nunito Black" panose="020B0604020202020204" charset="0"/>
              </a:rPr>
              <a:t>:</a:t>
            </a:r>
            <a:endParaRPr kumimoji="0" lang="en-US" sz="3600" b="1" i="0" u="none" strike="noStrike" kern="1200" cap="none" spc="0" normalizeH="0" baseline="0" noProof="0" dirty="0">
              <a:ln>
                <a:noFill/>
              </a:ln>
              <a:solidFill>
                <a:srgbClr val="FF0000"/>
              </a:solidFill>
              <a:effectLst/>
              <a:uLnTx/>
              <a:uFillTx/>
              <a:latin typeface="Nunito Black" panose="020B0604020202020204" charset="0"/>
            </a:endParaRPr>
          </a:p>
        </p:txBody>
      </p:sp>
      <p:sp>
        <p:nvSpPr>
          <p:cNvPr id="19" name="Cloud 18"/>
          <p:cNvSpPr/>
          <p:nvPr/>
        </p:nvSpPr>
        <p:spPr>
          <a:xfrm>
            <a:off x="336920" y="625345"/>
            <a:ext cx="5406034" cy="4861055"/>
          </a:xfrm>
          <a:prstGeom prst="cloud">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6449047" y="1753108"/>
            <a:ext cx="3231500" cy="1110462"/>
            <a:chOff x="3025588" y="3361766"/>
            <a:chExt cx="2918012" cy="1828800"/>
          </a:xfrm>
          <a:solidFill>
            <a:srgbClr val="FFC000"/>
          </a:solidFill>
          <a:scene3d>
            <a:camera prst="orthographicFront">
              <a:rot lat="0" lon="0" rev="0"/>
            </a:camera>
            <a:lightRig rig="soft" dir="t">
              <a:rot lat="0" lon="0" rev="0"/>
            </a:lightRig>
          </a:scene3d>
        </p:grpSpPr>
        <p:sp>
          <p:nvSpPr>
            <p:cNvPr id="22" name="Cloud 21"/>
            <p:cNvSpPr/>
            <p:nvPr/>
          </p:nvSpPr>
          <p:spPr>
            <a:xfrm>
              <a:off x="3025588" y="3361766"/>
              <a:ext cx="2918012" cy="1828800"/>
            </a:xfrm>
            <a:prstGeom prst="cloud">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14ACF4B-1FD9-B39F-BC8C-4021E83304F3}"/>
                </a:ext>
              </a:extLst>
            </p:cNvPr>
            <p:cNvSpPr txBox="1"/>
            <p:nvPr/>
          </p:nvSpPr>
          <p:spPr>
            <a:xfrm>
              <a:off x="3342482" y="3676062"/>
              <a:ext cx="2295696" cy="953350"/>
            </a:xfrm>
            <a:prstGeom prst="roundRect">
              <a:avLst/>
            </a:prstGeom>
            <a:noFill/>
            <a:ln w="28575">
              <a:noFill/>
              <a:prstDash val="dash"/>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latin typeface="Nunito Black" panose="020B0604020202020204" charset="0"/>
                </a:rPr>
                <a:t> </a:t>
              </a:r>
              <a:r>
                <a:rPr lang="en-US" sz="2800" dirty="0" err="1">
                  <a:solidFill>
                    <a:srgbClr val="002060"/>
                  </a:solidFill>
                  <a:latin typeface="Nunito Black" panose="020B0604020202020204" charset="0"/>
                </a:rPr>
                <a:t>Đồ</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ch</a:t>
              </a:r>
              <a:r>
                <a:rPr lang="vi-VN" sz="2800" dirty="0">
                  <a:solidFill>
                    <a:srgbClr val="002060"/>
                  </a:solidFill>
                  <a:latin typeface="Nunito Black" panose="020B0604020202020204" charset="0"/>
                </a:rPr>
                <a:t>ơ</a:t>
              </a:r>
              <a:r>
                <a:rPr lang="en-US" sz="2800" dirty="0" err="1">
                  <a:solidFill>
                    <a:srgbClr val="002060"/>
                  </a:solidFill>
                  <a:latin typeface="Nunito Black" panose="020B0604020202020204" charset="0"/>
                </a:rPr>
                <a:t>i</a:t>
              </a:r>
              <a:r>
                <a:rPr lang="en-US" sz="2800" dirty="0">
                  <a:solidFill>
                    <a:srgbClr val="002060"/>
                  </a:solidFill>
                  <a:latin typeface="Nunito Black" panose="020B0604020202020204" charset="0"/>
                </a:rPr>
                <a:t> </a:t>
              </a:r>
              <a:endParaRPr lang="en-US" sz="2800" b="1" dirty="0">
                <a:solidFill>
                  <a:srgbClr val="002060"/>
                </a:solidFill>
                <a:latin typeface="Nunito Black" panose="020B0604020202020204" charset="0"/>
              </a:endParaRPr>
            </a:p>
          </p:txBody>
        </p:sp>
      </p:grpSp>
      <p:pic>
        <p:nvPicPr>
          <p:cNvPr id="27" name="Picture 4" descr="Keo dán giấy Thiên Long - Điểm 10 G-08 – Flexoffice.com - Tập đoàn Thiên  L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4261" y="3429000"/>
            <a:ext cx="2591454" cy="25914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ác vấn đề về sơn lại và dặm v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1417" y="3406912"/>
            <a:ext cx="2511866" cy="25118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75156F-FA3E-4521-A2FB-DAA593FA2FF8}"/>
              </a:ext>
            </a:extLst>
          </p:cNvPr>
          <p:cNvSpPr txBox="1"/>
          <p:nvPr/>
        </p:nvSpPr>
        <p:spPr>
          <a:xfrm>
            <a:off x="1055076" y="1510212"/>
            <a:ext cx="3967498" cy="2616101"/>
          </a:xfrm>
          <a:prstGeom prst="rect">
            <a:avLst/>
          </a:prstGeom>
          <a:noFill/>
        </p:spPr>
        <p:txBody>
          <a:bodyPr wrap="square" rtlCol="0">
            <a:spAutoFit/>
          </a:bodyPr>
          <a:lstStyle/>
          <a:p>
            <a:r>
              <a:rPr lang="en-US" sz="4400" b="1" dirty="0" err="1">
                <a:solidFill>
                  <a:srgbClr val="FF0000"/>
                </a:solidFill>
              </a:rPr>
              <a:t>Quần</a:t>
            </a:r>
            <a:r>
              <a:rPr lang="en-US" sz="4400" b="1" dirty="0">
                <a:solidFill>
                  <a:srgbClr val="FF0000"/>
                </a:solidFill>
              </a:rPr>
              <a:t> </a:t>
            </a:r>
            <a:r>
              <a:rPr lang="en-US" sz="4400" b="1" dirty="0" err="1">
                <a:solidFill>
                  <a:srgbClr val="FF0000"/>
                </a:solidFill>
              </a:rPr>
              <a:t>áo</a:t>
            </a:r>
            <a:r>
              <a:rPr lang="en-US" sz="4400" b="1" dirty="0">
                <a:solidFill>
                  <a:srgbClr val="FF0000"/>
                </a:solidFill>
              </a:rPr>
              <a:t>: </a:t>
            </a:r>
            <a:r>
              <a:rPr lang="en-US" sz="4000" dirty="0" err="1"/>
              <a:t>Khâu</a:t>
            </a:r>
            <a:r>
              <a:rPr lang="en-US" sz="4000" dirty="0"/>
              <a:t> , </a:t>
            </a:r>
            <a:r>
              <a:rPr lang="en-US" sz="4000" dirty="0" err="1"/>
              <a:t>vá</a:t>
            </a:r>
            <a:r>
              <a:rPr lang="en-US" sz="4000" dirty="0"/>
              <a:t>, </a:t>
            </a:r>
            <a:r>
              <a:rPr lang="en-US" sz="4000" dirty="0" err="1"/>
              <a:t>ghép</a:t>
            </a:r>
            <a:r>
              <a:rPr lang="en-US" sz="4000" dirty="0"/>
              <a:t> </a:t>
            </a:r>
            <a:r>
              <a:rPr lang="en-US" sz="4000" dirty="0" err="1"/>
              <a:t>đồ</a:t>
            </a:r>
            <a:r>
              <a:rPr lang="en-US" sz="4000" dirty="0"/>
              <a:t> </a:t>
            </a:r>
            <a:r>
              <a:rPr lang="en-US" sz="4000" dirty="0" err="1"/>
              <a:t>cũ</a:t>
            </a:r>
            <a:r>
              <a:rPr lang="en-US" sz="4000" dirty="0"/>
              <a:t> </a:t>
            </a:r>
            <a:r>
              <a:rPr lang="en-US" sz="4000" dirty="0" err="1"/>
              <a:t>lại</a:t>
            </a:r>
            <a:r>
              <a:rPr lang="en-US" sz="4000" dirty="0"/>
              <a:t> </a:t>
            </a:r>
            <a:r>
              <a:rPr lang="en-US" sz="4000" dirty="0" err="1"/>
              <a:t>với</a:t>
            </a:r>
            <a:r>
              <a:rPr lang="en-US" sz="4000" dirty="0"/>
              <a:t> </a:t>
            </a:r>
            <a:r>
              <a:rPr lang="en-US" sz="4000" dirty="0" err="1"/>
              <a:t>nhau</a:t>
            </a:r>
            <a:r>
              <a:rPr lang="en-US" sz="4000" dirty="0"/>
              <a:t>,…</a:t>
            </a:r>
          </a:p>
          <a:p>
            <a:endParaRPr lang="en-US" sz="4000" dirty="0"/>
          </a:p>
        </p:txBody>
      </p:sp>
    </p:spTree>
    <p:extLst>
      <p:ext uri="{BB962C8B-B14F-4D97-AF65-F5344CB8AC3E}">
        <p14:creationId xmlns:p14="http://schemas.microsoft.com/office/powerpoint/2010/main" val="2263676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68209" y="2122014"/>
            <a:ext cx="3595066" cy="2554792"/>
          </a:xfrm>
          <a:prstGeom prst="rect">
            <a:avLst/>
          </a:prstGeom>
        </p:spPr>
      </p:pic>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195505"/>
            <a:ext cx="94936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Những</a:t>
            </a:r>
            <a:r>
              <a:rPr kumimoji="0" lang="en-US" sz="32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cách</a:t>
            </a:r>
            <a:r>
              <a:rPr kumimoji="0" lang="en-US" sz="32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chia </a:t>
            </a:r>
            <a:r>
              <a:rPr kumimoji="0" lang="en-US" sz="32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tay</a:t>
            </a:r>
            <a:r>
              <a:rPr kumimoji="0" lang="en-US" sz="32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với</a:t>
            </a:r>
            <a:r>
              <a:rPr kumimoji="0" lang="en-US" sz="32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3200" b="1" i="0" u="none" strike="noStrike" kern="1200" cap="none" spc="0" normalizeH="0" noProof="0" dirty="0" err="1">
                <a:ln>
                  <a:noFill/>
                </a:ln>
                <a:solidFill>
                  <a:srgbClr val="FF0000"/>
                </a:solidFill>
                <a:effectLst/>
                <a:uLnTx/>
                <a:uFillTx/>
                <a:latin typeface="Nunito Black" panose="020B0604020202020204" charset="0"/>
                <a:ea typeface="+mn-ea"/>
                <a:cs typeface="+mn-cs"/>
              </a:rPr>
              <a:t>đồ</a:t>
            </a:r>
            <a:r>
              <a:rPr kumimoji="0" lang="en-US" sz="32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3200" b="1" i="0" u="none" strike="noStrike" kern="1200" cap="none" spc="0" normalizeH="0" noProof="0" dirty="0" err="1">
                <a:ln>
                  <a:noFill/>
                </a:ln>
                <a:solidFill>
                  <a:srgbClr val="FF0000"/>
                </a:solidFill>
                <a:effectLst/>
                <a:uLnTx/>
                <a:uFillTx/>
                <a:latin typeface="Nunito Black" panose="020B0604020202020204" charset="0"/>
                <a:ea typeface="+mn-ea"/>
                <a:cs typeface="+mn-cs"/>
              </a:rPr>
              <a:t>cũ</a:t>
            </a:r>
            <a:r>
              <a:rPr kumimoji="0" lang="en-US" sz="32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3200" b="1" i="0" u="none" strike="noStrike" kern="1200" cap="none" spc="0" normalizeH="0" noProof="0" dirty="0" err="1">
                <a:ln>
                  <a:noFill/>
                </a:ln>
                <a:solidFill>
                  <a:srgbClr val="FF0000"/>
                </a:solidFill>
                <a:effectLst/>
                <a:uLnTx/>
                <a:uFillTx/>
                <a:latin typeface="Nunito Black" panose="020B0604020202020204" charset="0"/>
                <a:ea typeface="+mn-ea"/>
                <a:cs typeface="+mn-cs"/>
              </a:rPr>
              <a:t>của</a:t>
            </a:r>
            <a:r>
              <a:rPr kumimoji="0" lang="en-US" sz="32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3200" b="1" i="0" u="none" strike="noStrike" kern="1200" cap="none" spc="0" normalizeH="0" noProof="0" dirty="0" err="1">
                <a:ln>
                  <a:noFill/>
                </a:ln>
                <a:solidFill>
                  <a:srgbClr val="FF0000"/>
                </a:solidFill>
                <a:effectLst/>
                <a:uLnTx/>
                <a:uFillTx/>
                <a:latin typeface="Nunito Black" panose="020B0604020202020204" charset="0"/>
                <a:ea typeface="+mn-ea"/>
                <a:cs typeface="+mn-cs"/>
              </a:rPr>
              <a:t>em</a:t>
            </a:r>
            <a:r>
              <a:rPr kumimoji="0" lang="en-US" sz="3200" b="1" i="0" u="none" strike="noStrike" kern="1200" cap="none" spc="0" normalizeH="0" noProof="0" dirty="0">
                <a:ln>
                  <a:noFill/>
                </a:ln>
                <a:solidFill>
                  <a:srgbClr val="FF0000"/>
                </a:solidFill>
                <a:effectLst/>
                <a:uLnTx/>
                <a:uFillTx/>
                <a:latin typeface="Nunito Black" panose="020B0604020202020204" charset="0"/>
                <a:ea typeface="+mn-ea"/>
                <a:cs typeface="+mn-cs"/>
              </a:rPr>
              <a:t>:</a:t>
            </a:r>
            <a:endParaRPr kumimoji="0" lang="en-US" sz="3200" b="1" i="0" u="none" strike="noStrike" kern="1200" cap="none" spc="0" normalizeH="0" baseline="0" noProof="0" dirty="0">
              <a:ln>
                <a:noFill/>
              </a:ln>
              <a:solidFill>
                <a:srgbClr val="FF0000"/>
              </a:solidFill>
              <a:effectLst/>
              <a:uLnTx/>
              <a:uFillTx/>
              <a:latin typeface="Nunito Black" panose="020B0604020202020204" charset="0"/>
              <a:ea typeface="+mn-ea"/>
              <a:cs typeface="+mn-cs"/>
            </a:endParaRPr>
          </a:p>
        </p:txBody>
      </p:sp>
      <p:sp>
        <p:nvSpPr>
          <p:cNvPr id="12" name="TextBox 11">
            <a:extLst>
              <a:ext uri="{FF2B5EF4-FFF2-40B4-BE49-F238E27FC236}">
                <a16:creationId xmlns:a16="http://schemas.microsoft.com/office/drawing/2014/main" id="{F14ACF4B-1FD9-B39F-BC8C-4021E83304F3}"/>
              </a:ext>
            </a:extLst>
          </p:cNvPr>
          <p:cNvSpPr txBox="1"/>
          <p:nvPr/>
        </p:nvSpPr>
        <p:spPr>
          <a:xfrm>
            <a:off x="900332" y="1008526"/>
            <a:ext cx="2338013" cy="578882"/>
          </a:xfrm>
          <a:prstGeom prst="roundRect">
            <a:avLst/>
          </a:prstGeom>
          <a:solidFill>
            <a:srgbClr val="92D05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err="1">
                <a:solidFill>
                  <a:schemeClr val="bg1"/>
                </a:solidFill>
                <a:latin typeface="Nunito Black" panose="020B0604020202020204" charset="0"/>
              </a:rPr>
              <a:t>Bỏ</a:t>
            </a:r>
            <a:r>
              <a:rPr lang="en-US" sz="2800" dirty="0">
                <a:solidFill>
                  <a:schemeClr val="bg1"/>
                </a:solidFill>
                <a:latin typeface="Nunito Black" panose="020B0604020202020204" charset="0"/>
              </a:rPr>
              <a:t> </a:t>
            </a:r>
            <a:r>
              <a:rPr lang="en-US" sz="2800" dirty="0" err="1">
                <a:solidFill>
                  <a:schemeClr val="bg1"/>
                </a:solidFill>
                <a:latin typeface="Nunito Black" panose="020B0604020202020204" charset="0"/>
              </a:rPr>
              <a:t>đi</a:t>
            </a:r>
            <a:r>
              <a:rPr lang="en-US" sz="2800" dirty="0">
                <a:solidFill>
                  <a:schemeClr val="bg1"/>
                </a:solidFill>
                <a:latin typeface="Nunito Black" panose="020B0604020202020204" charset="0"/>
              </a:rPr>
              <a:t>.</a:t>
            </a:r>
            <a:endParaRPr kumimoji="0" lang="en-US" sz="2800" b="1" i="0" u="none" strike="noStrike" kern="1200" cap="none" spc="0" normalizeH="0" baseline="0" noProof="0" dirty="0">
              <a:ln>
                <a:noFill/>
              </a:ln>
              <a:solidFill>
                <a:schemeClr val="bg1"/>
              </a:solidFill>
              <a:effectLst/>
              <a:uLnTx/>
              <a:uFillTx/>
              <a:latin typeface="Nunito Black" panose="020B0604020202020204" charset="0"/>
            </a:endParaRPr>
          </a:p>
        </p:txBody>
      </p:sp>
      <p:sp>
        <p:nvSpPr>
          <p:cNvPr id="13" name="TextBox 12">
            <a:extLst>
              <a:ext uri="{FF2B5EF4-FFF2-40B4-BE49-F238E27FC236}">
                <a16:creationId xmlns:a16="http://schemas.microsoft.com/office/drawing/2014/main" id="{F14ACF4B-1FD9-B39F-BC8C-4021E83304F3}"/>
              </a:ext>
            </a:extLst>
          </p:cNvPr>
          <p:cNvSpPr txBox="1"/>
          <p:nvPr/>
        </p:nvSpPr>
        <p:spPr>
          <a:xfrm>
            <a:off x="4194415" y="1022325"/>
            <a:ext cx="2745510" cy="578882"/>
          </a:xfrm>
          <a:prstGeom prst="roundRect">
            <a:avLst/>
          </a:prstGeom>
          <a:solidFill>
            <a:srgbClr val="0070C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a:latin typeface="Nunito Black" panose="020B0604020202020204" charset="0"/>
              </a:rPr>
              <a:t>Cho, </a:t>
            </a:r>
            <a:r>
              <a:rPr lang="en-US" sz="2800" dirty="0" err="1">
                <a:latin typeface="Nunito Black" panose="020B0604020202020204" charset="0"/>
              </a:rPr>
              <a:t>tặng</a:t>
            </a:r>
            <a:endParaRPr kumimoji="0" lang="en-US" sz="2800" b="1" i="0" u="none" strike="noStrike" kern="1200" cap="none" spc="0" normalizeH="0" baseline="0" noProof="0" dirty="0">
              <a:ln>
                <a:noFill/>
              </a:ln>
              <a:solidFill>
                <a:srgbClr val="002060"/>
              </a:solidFill>
              <a:effectLst/>
              <a:uLnTx/>
              <a:uFillTx/>
              <a:latin typeface="Nunito Black" panose="020B0604020202020204" charset="0"/>
            </a:endParaRPr>
          </a:p>
        </p:txBody>
      </p:sp>
      <p:pic>
        <p:nvPicPr>
          <p:cNvPr id="2050" name="Picture 2" descr="Cậu Bé Hoạt Hình đặt Chai Vào Thùng Rác Hình ảnh | Định dạng hình ảnh PSD  401402109| vn.lovepik.com"/>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65304" y="1889587"/>
            <a:ext cx="2630747" cy="2630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Ý nghĩa quà tặng là gì? Ý nghĩa của việc tặng quà trong các mối quan hệ"/>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5533" y="1928777"/>
            <a:ext cx="2785585" cy="2591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 name="TextBox 13">
            <a:extLst>
              <a:ext uri="{FF2B5EF4-FFF2-40B4-BE49-F238E27FC236}">
                <a16:creationId xmlns:a16="http://schemas.microsoft.com/office/drawing/2014/main" id="{F14ACF4B-1FD9-B39F-BC8C-4021E83304F3}"/>
              </a:ext>
            </a:extLst>
          </p:cNvPr>
          <p:cNvSpPr txBox="1"/>
          <p:nvPr/>
        </p:nvSpPr>
        <p:spPr>
          <a:xfrm>
            <a:off x="7895995" y="979166"/>
            <a:ext cx="3370352" cy="1532334"/>
          </a:xfrm>
          <a:prstGeom prst="roundRect">
            <a:avLst/>
          </a:prstGeom>
          <a:solidFill>
            <a:srgbClr val="00B0F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err="1">
                <a:latin typeface="Nunito Black" panose="020B0604020202020204" charset="0"/>
              </a:rPr>
              <a:t>Những</a:t>
            </a:r>
            <a:r>
              <a:rPr lang="en-US" sz="2800" dirty="0">
                <a:latin typeface="Nunito Black" panose="020B0604020202020204" charset="0"/>
              </a:rPr>
              <a:t> </a:t>
            </a:r>
            <a:r>
              <a:rPr lang="en-US" sz="2800" dirty="0" err="1">
                <a:latin typeface="Nunito Black" panose="020B0604020202020204" charset="0"/>
              </a:rPr>
              <a:t>cách</a:t>
            </a:r>
            <a:r>
              <a:rPr lang="en-US" sz="2800" dirty="0">
                <a:latin typeface="Nunito Black" panose="020B0604020202020204" charset="0"/>
              </a:rPr>
              <a:t> </a:t>
            </a:r>
            <a:r>
              <a:rPr lang="en-US" sz="2800" dirty="0" err="1">
                <a:latin typeface="Nunito Black" panose="020B0604020202020204" charset="0"/>
              </a:rPr>
              <a:t>khác</a:t>
            </a:r>
            <a:r>
              <a:rPr lang="en-US" sz="2800" dirty="0">
                <a:latin typeface="Nunito Black" panose="020B0604020202020204" charset="0"/>
              </a:rPr>
              <a:t>:</a:t>
            </a:r>
          </a:p>
          <a:p>
            <a:pPr lvl="0" algn="ctr"/>
            <a:r>
              <a:rPr kumimoji="0" lang="en-US" sz="2800" b="1" i="0" u="none" strike="noStrike" kern="1200" cap="none" spc="0" normalizeH="0" baseline="0" noProof="0" dirty="0" err="1">
                <a:ln>
                  <a:noFill/>
                </a:ln>
                <a:solidFill>
                  <a:srgbClr val="002060"/>
                </a:solidFill>
                <a:effectLst/>
                <a:uLnTx/>
                <a:uFillTx/>
                <a:latin typeface="Nunito Black" panose="020B0604020202020204" charset="0"/>
              </a:rPr>
              <a:t>Tái</a:t>
            </a:r>
            <a:r>
              <a:rPr kumimoji="0" lang="en-US" sz="2800" b="1" i="0" u="none" strike="noStrike" kern="1200" cap="none" spc="0" normalizeH="0" noProof="0" dirty="0">
                <a:ln>
                  <a:noFill/>
                </a:ln>
                <a:solidFill>
                  <a:srgbClr val="002060"/>
                </a:solidFill>
                <a:effectLst/>
                <a:uLnTx/>
                <a:uFillTx/>
                <a:latin typeface="Nunito Black" panose="020B0604020202020204" charset="0"/>
              </a:rPr>
              <a:t> </a:t>
            </a:r>
            <a:r>
              <a:rPr kumimoji="0" lang="en-US" sz="2800" b="1" i="0" u="none" strike="noStrike" kern="1200" cap="none" spc="0" normalizeH="0" noProof="0" dirty="0" err="1">
                <a:ln>
                  <a:noFill/>
                </a:ln>
                <a:solidFill>
                  <a:srgbClr val="002060"/>
                </a:solidFill>
                <a:effectLst/>
                <a:uLnTx/>
                <a:uFillTx/>
                <a:latin typeface="Nunito Black" panose="020B0604020202020204" charset="0"/>
              </a:rPr>
              <a:t>chế</a:t>
            </a:r>
            <a:r>
              <a:rPr kumimoji="0" lang="en-US" sz="2800" b="1" i="0" u="none" strike="noStrike" kern="1200" cap="none" spc="0" normalizeH="0" noProof="0" dirty="0">
                <a:ln>
                  <a:noFill/>
                </a:ln>
                <a:solidFill>
                  <a:srgbClr val="002060"/>
                </a:solidFill>
                <a:effectLst/>
                <a:uLnTx/>
                <a:uFillTx/>
                <a:latin typeface="Nunito Black" panose="020B0604020202020204" charset="0"/>
              </a:rPr>
              <a:t>, </a:t>
            </a:r>
            <a:r>
              <a:rPr kumimoji="0" lang="en-US" sz="2800" b="1" i="0" u="none" strike="noStrike" kern="1200" cap="none" spc="0" normalizeH="0" noProof="0" dirty="0" err="1">
                <a:ln>
                  <a:noFill/>
                </a:ln>
                <a:solidFill>
                  <a:srgbClr val="002060"/>
                </a:solidFill>
                <a:effectLst/>
                <a:uLnTx/>
                <a:uFillTx/>
                <a:latin typeface="Nunito Black" panose="020B0604020202020204" charset="0"/>
              </a:rPr>
              <a:t>tái</a:t>
            </a:r>
            <a:r>
              <a:rPr kumimoji="0" lang="en-US" sz="2800" b="1" i="0" u="none" strike="noStrike" kern="1200" cap="none" spc="0" normalizeH="0" noProof="0" dirty="0">
                <a:ln>
                  <a:noFill/>
                </a:ln>
                <a:solidFill>
                  <a:srgbClr val="002060"/>
                </a:solidFill>
                <a:effectLst/>
                <a:uLnTx/>
                <a:uFillTx/>
                <a:latin typeface="Nunito Black" panose="020B0604020202020204" charset="0"/>
              </a:rPr>
              <a:t> </a:t>
            </a:r>
            <a:r>
              <a:rPr kumimoji="0" lang="en-US" sz="2800" b="1" i="0" u="none" strike="noStrike" kern="1200" cap="none" spc="0" normalizeH="0" noProof="0" dirty="0" err="1">
                <a:ln>
                  <a:noFill/>
                </a:ln>
                <a:solidFill>
                  <a:srgbClr val="002060"/>
                </a:solidFill>
                <a:effectLst/>
                <a:uLnTx/>
                <a:uFillTx/>
                <a:latin typeface="Nunito Black" panose="020B0604020202020204" charset="0"/>
              </a:rPr>
              <a:t>sử</a:t>
            </a:r>
            <a:r>
              <a:rPr kumimoji="0" lang="en-US" sz="2800" b="1" i="0" u="none" strike="noStrike" kern="1200" cap="none" spc="0" normalizeH="0" noProof="0" dirty="0">
                <a:ln>
                  <a:noFill/>
                </a:ln>
                <a:solidFill>
                  <a:srgbClr val="002060"/>
                </a:solidFill>
                <a:effectLst/>
                <a:uLnTx/>
                <a:uFillTx/>
                <a:latin typeface="Nunito Black" panose="020B0604020202020204" charset="0"/>
              </a:rPr>
              <a:t> </a:t>
            </a:r>
            <a:r>
              <a:rPr kumimoji="0" lang="en-US" sz="2800" b="1" i="0" u="none" strike="noStrike" kern="1200" cap="none" spc="0" normalizeH="0" noProof="0" dirty="0" err="1">
                <a:ln>
                  <a:noFill/>
                </a:ln>
                <a:solidFill>
                  <a:srgbClr val="002060"/>
                </a:solidFill>
                <a:effectLst/>
                <a:uLnTx/>
                <a:uFillTx/>
                <a:latin typeface="Nunito Black" panose="020B0604020202020204" charset="0"/>
              </a:rPr>
              <a:t>dụng</a:t>
            </a:r>
            <a:r>
              <a:rPr kumimoji="0" lang="en-US" sz="2800" b="1" i="0" u="none" strike="noStrike" kern="1200" cap="none" spc="0" normalizeH="0" noProof="0" dirty="0">
                <a:ln>
                  <a:noFill/>
                </a:ln>
                <a:solidFill>
                  <a:srgbClr val="002060"/>
                </a:solidFill>
                <a:effectLst/>
                <a:uLnTx/>
                <a:uFillTx/>
                <a:latin typeface="Nunito Black" panose="020B0604020202020204" charset="0"/>
              </a:rPr>
              <a:t> </a:t>
            </a:r>
            <a:endParaRPr kumimoji="0" lang="en-US" sz="2800" b="1" i="0" u="none" strike="noStrike" kern="1200" cap="none" spc="0" normalizeH="0" baseline="0" noProof="0" dirty="0">
              <a:ln>
                <a:noFill/>
              </a:ln>
              <a:solidFill>
                <a:srgbClr val="002060"/>
              </a:solidFill>
              <a:effectLst/>
              <a:uLnTx/>
              <a:uFillTx/>
              <a:latin typeface="Nunito Black" panose="020B0604020202020204" charset="0"/>
            </a:endParaRPr>
          </a:p>
        </p:txBody>
      </p:sp>
      <p:sp>
        <p:nvSpPr>
          <p:cNvPr id="15" name="TextBox 14">
            <a:extLst>
              <a:ext uri="{FF2B5EF4-FFF2-40B4-BE49-F238E27FC236}">
                <a16:creationId xmlns:a16="http://schemas.microsoft.com/office/drawing/2014/main" id="{F14ACF4B-1FD9-B39F-BC8C-4021E83304F3}"/>
              </a:ext>
            </a:extLst>
          </p:cNvPr>
          <p:cNvSpPr txBox="1"/>
          <p:nvPr/>
        </p:nvSpPr>
        <p:spPr>
          <a:xfrm>
            <a:off x="846068" y="4833277"/>
            <a:ext cx="10830117" cy="1532334"/>
          </a:xfrm>
          <a:prstGeom prst="roundRect">
            <a:avLst/>
          </a:prstGeom>
          <a:solidFill>
            <a:schemeClr val="accent2">
              <a:lumMod val="40000"/>
              <a:lumOff val="6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Có</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rất</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nhiều</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cách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để</a:t>
            </a:r>
            <a:r>
              <a:rPr lang="en-US" sz="2800" dirty="0">
                <a:solidFill>
                  <a:srgbClr val="C00000"/>
                </a:solidFill>
                <a:latin typeface="Nunito Black" panose="020B0604020202020204" charset="0"/>
              </a:rPr>
              <a:t> chia </a:t>
            </a:r>
            <a:r>
              <a:rPr lang="en-US" sz="2800" dirty="0" err="1">
                <a:solidFill>
                  <a:srgbClr val="C00000"/>
                </a:solidFill>
                <a:latin typeface="Nunito Black" panose="020B0604020202020204" charset="0"/>
              </a:rPr>
              <a:t>tay</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với</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đồ</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dùng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cũ</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Những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món</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đồ</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mình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không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sử</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dụng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được</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nữa</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nhưng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sẽ</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có</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ích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cho</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người</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khác</a:t>
            </a:r>
            <a:r>
              <a:rPr lang="en-US" sz="2800" dirty="0">
                <a:solidFill>
                  <a:srgbClr val="C00000"/>
                </a:solidFill>
                <a:latin typeface="Nunito Black" panose="020B0604020202020204" charset="0"/>
              </a:rPr>
              <a:t>.</a:t>
            </a:r>
            <a:endParaRPr kumimoji="0" lang="en-US" sz="2800" b="1" i="0" u="none" strike="noStrike" kern="1200" cap="none" spc="0" normalizeH="0" baseline="0" noProof="0" dirty="0">
              <a:ln>
                <a:noFill/>
              </a:ln>
              <a:solidFill>
                <a:srgbClr val="C00000"/>
              </a:solidFill>
              <a:effectLst/>
              <a:uLnTx/>
              <a:uFillTx/>
              <a:latin typeface="Nunito Black" panose="020B0604020202020204" charset="0"/>
            </a:endParaRPr>
          </a:p>
        </p:txBody>
      </p:sp>
      <p:pic>
        <p:nvPicPr>
          <p:cNvPr id="1026" name="Picture 2" descr="BÁN ĐỒ CHƠI CŨ - PHIM HOẠT HÌNH - KHOẢNH KHẮC KỲ DIỆU - TRUYỆN CỔ TÍCH -  TỔNG HỢP PHIM HAY - YouTub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0600" y="2511500"/>
            <a:ext cx="3561143" cy="2008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2844927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1000"/>
                                        <p:tgtEl>
                                          <p:spTgt spid="1026"/>
                                        </p:tgtEl>
                                      </p:cBhvr>
                                    </p:animEffect>
                                    <p:anim calcmode="lin" valueType="num">
                                      <p:cBhvr>
                                        <p:cTn id="37" dur="1000" fill="hold"/>
                                        <p:tgtEl>
                                          <p:spTgt spid="1026"/>
                                        </p:tgtEl>
                                        <p:attrNameLst>
                                          <p:attrName>ppt_x</p:attrName>
                                        </p:attrNameLst>
                                      </p:cBhvr>
                                      <p:tavLst>
                                        <p:tav tm="0">
                                          <p:val>
                                            <p:strVal val="#ppt_x"/>
                                          </p:val>
                                        </p:tav>
                                        <p:tav tm="100000">
                                          <p:val>
                                            <p:strVal val="#ppt_x"/>
                                          </p:val>
                                        </p:tav>
                                      </p:tavLst>
                                    </p:anim>
                                    <p:anim calcmode="lin" valueType="num">
                                      <p:cBhvr>
                                        <p:cTn id="3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D923FB-D37D-82C7-6285-618315259D46}"/>
              </a:ext>
            </a:extLst>
          </p:cNvPr>
          <p:cNvPicPr>
            <a:picLocks noChangeAspect="1"/>
          </p:cNvPicPr>
          <p:nvPr/>
        </p:nvPicPr>
        <p:blipFill rotWithShape="1">
          <a:blip r:embed="rId2"/>
          <a:srcRect l="3996" t="1" r="73859" b="4515"/>
          <a:stretch/>
        </p:blipFill>
        <p:spPr>
          <a:xfrm>
            <a:off x="0" y="0"/>
            <a:ext cx="900332" cy="914229"/>
          </a:xfrm>
          <a:prstGeom prst="rect">
            <a:avLst/>
          </a:prstGeom>
        </p:spPr>
      </p:pic>
      <p:pic>
        <p:nvPicPr>
          <p:cNvPr id="1026" name="Picture 2" descr="Điều kiện cá nhân quyên góp từ thiện cần đáp ứng là gì?">
            <a:extLst>
              <a:ext uri="{FF2B5EF4-FFF2-40B4-BE49-F238E27FC236}">
                <a16:creationId xmlns:a16="http://schemas.microsoft.com/office/drawing/2014/main" id="{A717CDC1-0A8C-48CA-B985-05EF5ECF7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91" y="121963"/>
            <a:ext cx="6228523" cy="35647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yên Góp Đồ Cũ Tại Nha Trang Để Làm Từ Thiện Cho Người Nghèo">
            <a:extLst>
              <a:ext uri="{FF2B5EF4-FFF2-40B4-BE49-F238E27FC236}">
                <a16:creationId xmlns:a16="http://schemas.microsoft.com/office/drawing/2014/main" id="{FDA1F09E-02E7-471F-B9DD-D3D986C8B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915" y="121963"/>
            <a:ext cx="5665303" cy="35647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yên góp quần áo cũ cho người nghèo Tây Bắc ( Khuyên góp Làm từ thiện )">
            <a:extLst>
              <a:ext uri="{FF2B5EF4-FFF2-40B4-BE49-F238E27FC236}">
                <a16:creationId xmlns:a16="http://schemas.microsoft.com/office/drawing/2014/main" id="{252950A1-6216-43B5-8955-948EFAB1BF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90" y="3686724"/>
            <a:ext cx="6228523" cy="31779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ục lợi từ thiện - Hành vi đáng lên án | Báo Dân tộc và Phát triển">
            <a:extLst>
              <a:ext uri="{FF2B5EF4-FFF2-40B4-BE49-F238E27FC236}">
                <a16:creationId xmlns:a16="http://schemas.microsoft.com/office/drawing/2014/main" id="{3C029803-FED6-4FEF-97B0-C657846ECD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7304" y="3322856"/>
            <a:ext cx="5565914" cy="359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804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624085" y="1982170"/>
            <a:ext cx="7794078" cy="1569660"/>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Mở rộng</a:t>
            </a:r>
          </a:p>
          <a:p>
            <a:pPr algn="ctr"/>
            <a:r>
              <a:rPr lang="en-US" sz="4800">
                <a:solidFill>
                  <a:srgbClr val="0070C0"/>
                </a:solidFill>
                <a:latin typeface="Sigmar One" panose="00000500000000000000" pitchFamily="2" charset="0"/>
              </a:rPr>
              <a:t>tổng kết theo chủ đề</a:t>
            </a:r>
          </a:p>
        </p:txBody>
      </p:sp>
    </p:spTree>
    <p:extLst>
      <p:ext uri="{BB962C8B-B14F-4D97-AF65-F5344CB8AC3E}">
        <p14:creationId xmlns:p14="http://schemas.microsoft.com/office/powerpoint/2010/main" val="2239171206"/>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050" name="Picture 2" descr="Những Ý Tưởng Vẽ Tranh Đề Tài Học Tập Đầy Ý Nghĩa - BroCanv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382" y="1069282"/>
            <a:ext cx="5764767" cy="38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4">
            <a:extLst>
              <a:ext uri="{FF2B5EF4-FFF2-40B4-BE49-F238E27FC236}">
                <a16:creationId xmlns:a16="http://schemas.microsoft.com/office/drawing/2014/main" id="{DB999EE7-91C1-F457-2E91-EE8F23F68571}"/>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6" name="TextBox 5">
            <a:extLst>
              <a:ext uri="{FF2B5EF4-FFF2-40B4-BE49-F238E27FC236}">
                <a16:creationId xmlns:a16="http://schemas.microsoft.com/office/drawing/2014/main" id="{D6F9B870-FF79-DA31-3147-A64A2240494C}"/>
              </a:ext>
            </a:extLst>
          </p:cNvPr>
          <p:cNvSpPr txBox="1"/>
          <p:nvPr/>
        </p:nvSpPr>
        <p:spPr>
          <a:xfrm>
            <a:off x="962203" y="210738"/>
            <a:ext cx="8234806" cy="646331"/>
          </a:xfrm>
          <a:prstGeom prst="rect">
            <a:avLst/>
          </a:prstGeom>
          <a:noFill/>
        </p:spPr>
        <p:txBody>
          <a:bodyPr wrap="square" rtlCol="0">
            <a:spAutoFit/>
          </a:bodyPr>
          <a:lstStyle/>
          <a:p>
            <a:r>
              <a:rPr lang="en-US" sz="3600" b="1" dirty="0" err="1">
                <a:solidFill>
                  <a:srgbClr val="FF0000"/>
                </a:solidFill>
                <a:latin typeface="Nunito Black" pitchFamily="2" charset="0"/>
              </a:rPr>
              <a:t>Nói</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lời</a:t>
            </a:r>
            <a:r>
              <a:rPr lang="en-US" sz="3600" b="1" dirty="0">
                <a:solidFill>
                  <a:srgbClr val="FF0000"/>
                </a:solidFill>
                <a:latin typeface="Nunito Black" pitchFamily="2" charset="0"/>
              </a:rPr>
              <a:t> chia </a:t>
            </a:r>
            <a:r>
              <a:rPr lang="en-US" sz="3600" b="1" dirty="0" err="1">
                <a:solidFill>
                  <a:srgbClr val="FF0000"/>
                </a:solidFill>
                <a:latin typeface="Nunito Black" pitchFamily="2" charset="0"/>
              </a:rPr>
              <a:t>tay</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với</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đồ</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vật</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cũ</a:t>
            </a:r>
            <a:endParaRPr lang="en-US" sz="3600" b="1" dirty="0">
              <a:solidFill>
                <a:srgbClr val="FF0000"/>
              </a:solidFill>
              <a:latin typeface="Nunito Black" pitchFamily="2" charset="0"/>
            </a:endParaRPr>
          </a:p>
        </p:txBody>
      </p:sp>
      <p:sp>
        <p:nvSpPr>
          <p:cNvPr id="14" name="TextBox 13">
            <a:extLst>
              <a:ext uri="{FF2B5EF4-FFF2-40B4-BE49-F238E27FC236}">
                <a16:creationId xmlns:a16="http://schemas.microsoft.com/office/drawing/2014/main" id="{86787A74-57B2-2FDC-5F09-CAAF8066DEB5}"/>
              </a:ext>
            </a:extLst>
          </p:cNvPr>
          <p:cNvSpPr txBox="1"/>
          <p:nvPr/>
        </p:nvSpPr>
        <p:spPr>
          <a:xfrm>
            <a:off x="309489" y="1393279"/>
            <a:ext cx="5070163" cy="1200329"/>
          </a:xfrm>
          <a:prstGeom prst="rect">
            <a:avLst/>
          </a:prstGeom>
          <a:noFill/>
        </p:spPr>
        <p:txBody>
          <a:bodyPr wrap="square" rtlCol="0">
            <a:spAutoFit/>
          </a:bodyPr>
          <a:lstStyle/>
          <a:p>
            <a:pPr algn="just"/>
            <a:r>
              <a:rPr lang="en-US" sz="2400" b="1" dirty="0">
                <a:solidFill>
                  <a:srgbClr val="002060"/>
                </a:solidFill>
                <a:latin typeface="Nunito Black" pitchFamily="2" charset="0"/>
              </a:rPr>
              <a:t>- </a:t>
            </a:r>
            <a:r>
              <a:rPr lang="en-US" sz="2400" b="1" dirty="0" err="1">
                <a:solidFill>
                  <a:srgbClr val="002060"/>
                </a:solidFill>
                <a:latin typeface="Nunito Black" pitchFamily="2" charset="0"/>
              </a:rPr>
              <a:t>Nghĩ</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nói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lời</a:t>
            </a:r>
            <a:r>
              <a:rPr lang="en-US" sz="2400" b="1" dirty="0">
                <a:solidFill>
                  <a:srgbClr val="002060"/>
                </a:solidFill>
                <a:latin typeface="Nunito Black" pitchFamily="2" charset="0"/>
              </a:rPr>
              <a:t> chia </a:t>
            </a:r>
            <a:r>
              <a:rPr lang="en-US" sz="2400" b="1" dirty="0" err="1">
                <a:solidFill>
                  <a:srgbClr val="002060"/>
                </a:solidFill>
                <a:latin typeface="Nunito Black" pitchFamily="2" charset="0"/>
              </a:rPr>
              <a:t>tay</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đồ</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trước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khi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hoặc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bỏ</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đưa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tái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chế</a:t>
            </a:r>
            <a:r>
              <a:rPr lang="en-US" sz="2400" b="1" dirty="0">
                <a:solidFill>
                  <a:srgbClr val="002060"/>
                </a:solidFill>
                <a:latin typeface="Nunito Black" pitchFamily="2" charset="0"/>
              </a:rPr>
              <a:t>.</a:t>
            </a:r>
          </a:p>
        </p:txBody>
      </p:sp>
    </p:spTree>
    <p:extLst>
      <p:ext uri="{BB962C8B-B14F-4D97-AF65-F5344CB8AC3E}">
        <p14:creationId xmlns:p14="http://schemas.microsoft.com/office/powerpoint/2010/main" val="20466004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3276075" y="2429191"/>
            <a:ext cx="5220811"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Khởi động</a:t>
            </a:r>
          </a:p>
        </p:txBody>
      </p:sp>
    </p:spTree>
    <p:extLst>
      <p:ext uri="{BB962C8B-B14F-4D97-AF65-F5344CB8AC3E}">
        <p14:creationId xmlns:p14="http://schemas.microsoft.com/office/powerpoint/2010/main" val="685166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19;p13">
            <a:extLst>
              <a:ext uri="{FF2B5EF4-FFF2-40B4-BE49-F238E27FC236}">
                <a16:creationId xmlns:a16="http://schemas.microsoft.com/office/drawing/2014/main" id="{313C8C88-2A36-4941-A254-0F035FF60C4E}"/>
              </a:ext>
            </a:extLst>
          </p:cNvPr>
          <p:cNvPicPr preferRelativeResize="0"/>
          <p:nvPr/>
        </p:nvPicPr>
        <p:blipFill rotWithShape="1">
          <a:blip r:embed="rId2">
            <a:alphaModFix/>
          </a:blip>
          <a:srcRect/>
          <a:stretch/>
        </p:blipFill>
        <p:spPr>
          <a:xfrm rot="663866">
            <a:off x="2332287" y="2777175"/>
            <a:ext cx="1777334" cy="3784736"/>
          </a:xfrm>
          <a:prstGeom prst="rect">
            <a:avLst/>
          </a:prstGeom>
          <a:noFill/>
          <a:ln>
            <a:noFill/>
          </a:ln>
          <a:effectLst>
            <a:outerShdw blurRad="50800" dist="38100" dir="5400000" algn="t" rotWithShape="0">
              <a:srgbClr val="000000">
                <a:alpha val="40000"/>
              </a:srgbClr>
            </a:outerShdw>
          </a:effectLst>
        </p:spPr>
      </p:pic>
      <p:pic>
        <p:nvPicPr>
          <p:cNvPr id="6" name="Picture 5">
            <a:extLst>
              <a:ext uri="{FF2B5EF4-FFF2-40B4-BE49-F238E27FC236}">
                <a16:creationId xmlns:a16="http://schemas.microsoft.com/office/drawing/2014/main" id="{AF355E32-FC68-4298-8B44-5B0CFFED2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72" y="3020603"/>
            <a:ext cx="3952670" cy="3755204"/>
          </a:xfrm>
          <a:prstGeom prst="rect">
            <a:avLst/>
          </a:prstGeom>
        </p:spPr>
      </p:pic>
      <p:grpSp>
        <p:nvGrpSpPr>
          <p:cNvPr id="12" name="Group 11">
            <a:extLst>
              <a:ext uri="{FF2B5EF4-FFF2-40B4-BE49-F238E27FC236}">
                <a16:creationId xmlns:a16="http://schemas.microsoft.com/office/drawing/2014/main" id="{3F10FEEF-E5F2-4570-A055-F8788BADA982}"/>
              </a:ext>
            </a:extLst>
          </p:cNvPr>
          <p:cNvGrpSpPr/>
          <p:nvPr/>
        </p:nvGrpSpPr>
        <p:grpSpPr>
          <a:xfrm flipH="1">
            <a:off x="670562" y="640994"/>
            <a:ext cx="6603998" cy="3145966"/>
            <a:chOff x="1883" y="2287988"/>
            <a:chExt cx="3294616" cy="1639856"/>
          </a:xfrm>
          <a:solidFill>
            <a:srgbClr val="F0F9E0"/>
          </a:solidFill>
        </p:grpSpPr>
        <p:sp>
          <p:nvSpPr>
            <p:cNvPr id="13" name="Rounded Rectangular Callout 7">
              <a:extLst>
                <a:ext uri="{FF2B5EF4-FFF2-40B4-BE49-F238E27FC236}">
                  <a16:creationId xmlns:a16="http://schemas.microsoft.com/office/drawing/2014/main" id="{0003E030-AE56-43EC-BA70-AE54924C352D}"/>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F6DD5E89-352E-46D9-BD78-612BDEFFFC02}"/>
                </a:ext>
              </a:extLst>
            </p:cNvPr>
            <p:cNvSpPr txBox="1"/>
            <p:nvPr/>
          </p:nvSpPr>
          <p:spPr>
            <a:xfrm>
              <a:off x="1883" y="2328919"/>
              <a:ext cx="3294616" cy="1598925"/>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Tạm biệt bạn nhé! Mong rằng bạn sẽ cảm thấy vui vẻ và hạnh phúc với người chủ mới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753595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400" fill="hold">
                                          <p:stCondLst>
                                            <p:cond delay="0"/>
                                          </p:stCondLst>
                                        </p:cTn>
                                        <p:tgtEl>
                                          <p:spTgt spid="7"/>
                                        </p:tgtEl>
                                        <p:attrNameLst>
                                          <p:attrName>r</p:attrName>
                                        </p:attrNameLst>
                                      </p:cBhvr>
                                    </p:animRot>
                                    <p:animRot by="-240000">
                                      <p:cBhvr>
                                        <p:cTn id="23" dur="800" fill="hold">
                                          <p:stCondLst>
                                            <p:cond delay="800"/>
                                          </p:stCondLst>
                                        </p:cTn>
                                        <p:tgtEl>
                                          <p:spTgt spid="7"/>
                                        </p:tgtEl>
                                        <p:attrNameLst>
                                          <p:attrName>r</p:attrName>
                                        </p:attrNameLst>
                                      </p:cBhvr>
                                    </p:animRot>
                                    <p:animRot by="240000">
                                      <p:cBhvr>
                                        <p:cTn id="24" dur="800" fill="hold">
                                          <p:stCondLst>
                                            <p:cond delay="1600"/>
                                          </p:stCondLst>
                                        </p:cTn>
                                        <p:tgtEl>
                                          <p:spTgt spid="7"/>
                                        </p:tgtEl>
                                        <p:attrNameLst>
                                          <p:attrName>r</p:attrName>
                                        </p:attrNameLst>
                                      </p:cBhvr>
                                    </p:animRot>
                                    <p:animRot by="-240000">
                                      <p:cBhvr>
                                        <p:cTn id="25" dur="800" fill="hold">
                                          <p:stCondLst>
                                            <p:cond delay="2400"/>
                                          </p:stCondLst>
                                        </p:cTn>
                                        <p:tgtEl>
                                          <p:spTgt spid="7"/>
                                        </p:tgtEl>
                                        <p:attrNameLst>
                                          <p:attrName>r</p:attrName>
                                        </p:attrNameLst>
                                      </p:cBhvr>
                                    </p:animRot>
                                    <p:animRot by="120000">
                                      <p:cBhvr>
                                        <p:cTn id="2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C1544-A1BB-40DE-938D-90187B179795}"/>
              </a:ext>
            </a:extLst>
          </p:cNvPr>
          <p:cNvPicPr>
            <a:picLocks noChangeAspect="1"/>
          </p:cNvPicPr>
          <p:nvPr/>
        </p:nvPicPr>
        <p:blipFill>
          <a:blip r:embed="rId2"/>
          <a:stretch>
            <a:fillRect/>
          </a:stretch>
        </p:blipFill>
        <p:spPr>
          <a:xfrm>
            <a:off x="2415195" y="377771"/>
            <a:ext cx="4079098" cy="3312160"/>
          </a:xfrm>
          <a:prstGeom prst="rect">
            <a:avLst/>
          </a:prstGeom>
        </p:spPr>
      </p:pic>
      <p:grpSp>
        <p:nvGrpSpPr>
          <p:cNvPr id="11" name="Group 10">
            <a:extLst>
              <a:ext uri="{FF2B5EF4-FFF2-40B4-BE49-F238E27FC236}">
                <a16:creationId xmlns:a16="http://schemas.microsoft.com/office/drawing/2014/main" id="{67DF7EBB-44EA-4326-AD4D-AC7B783E9491}"/>
              </a:ext>
            </a:extLst>
          </p:cNvPr>
          <p:cNvGrpSpPr/>
          <p:nvPr/>
        </p:nvGrpSpPr>
        <p:grpSpPr>
          <a:xfrm rot="20814038">
            <a:off x="1850325" y="3335913"/>
            <a:ext cx="8178842" cy="2620442"/>
            <a:chOff x="283029" y="1746956"/>
            <a:chExt cx="4656642" cy="1650795"/>
          </a:xfrm>
        </p:grpSpPr>
        <p:grpSp>
          <p:nvGrpSpPr>
            <p:cNvPr id="12" name="Group 11">
              <a:extLst>
                <a:ext uri="{FF2B5EF4-FFF2-40B4-BE49-F238E27FC236}">
                  <a16:creationId xmlns:a16="http://schemas.microsoft.com/office/drawing/2014/main" id="{600A1903-2353-4BA6-BBD8-2EE59299B537}"/>
                </a:ext>
              </a:extLst>
            </p:cNvPr>
            <p:cNvGrpSpPr/>
            <p:nvPr/>
          </p:nvGrpSpPr>
          <p:grpSpPr>
            <a:xfrm>
              <a:off x="283029" y="1746956"/>
              <a:ext cx="4656642" cy="1527028"/>
              <a:chOff x="1557867" y="4109156"/>
              <a:chExt cx="3770489" cy="1527028"/>
            </a:xfrm>
          </p:grpSpPr>
          <p:sp>
            <p:nvSpPr>
              <p:cNvPr id="14" name="Speech Bubble: Rectangle with Corners Rounded 13">
                <a:extLst>
                  <a:ext uri="{FF2B5EF4-FFF2-40B4-BE49-F238E27FC236}">
                    <a16:creationId xmlns:a16="http://schemas.microsoft.com/office/drawing/2014/main" id="{B1D74327-682A-4239-9A21-C2D3FCA3E7EE}"/>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with Corners Rounded 14">
                <a:extLst>
                  <a:ext uri="{FF2B5EF4-FFF2-40B4-BE49-F238E27FC236}">
                    <a16:creationId xmlns:a16="http://schemas.microsoft.com/office/drawing/2014/main" id="{B383B275-B4C8-43BD-A673-BBCFAD2F77A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文本框 18">
              <a:extLst>
                <a:ext uri="{FF2B5EF4-FFF2-40B4-BE49-F238E27FC236}">
                  <a16:creationId xmlns:a16="http://schemas.microsoft.com/office/drawing/2014/main" id="{EF06A4C2-F84E-43C8-935F-69937F57B821}"/>
                </a:ext>
              </a:extLst>
            </p:cNvPr>
            <p:cNvSpPr txBox="1"/>
            <p:nvPr/>
          </p:nvSpPr>
          <p:spPr>
            <a:xfrm>
              <a:off x="513038" y="1998361"/>
              <a:ext cx="4220653" cy="1399390"/>
            </a:xfrm>
            <a:prstGeom prst="rect">
              <a:avLst/>
            </a:prstGeom>
            <a:noFill/>
            <a:ln>
              <a:noFill/>
            </a:ln>
          </p:spPr>
          <p:txBody>
            <a:bodyPr wrap="square" rtlCol="0">
              <a:spAutoFit/>
            </a:bodyPr>
            <a:lstStyle/>
            <a:p>
              <a:pPr algn="ctr"/>
              <a:r>
                <a:rPr lang="nl-NL" sz="3600" dirty="0">
                  <a:latin typeface="Arial" panose="020B0604020202020204" pitchFamily="34" charset="0"/>
                  <a:ea typeface="Times New Roman" panose="02020603050405020304" pitchFamily="18" charset="0"/>
                  <a:cs typeface="Arial" panose="020B0604020202020204" pitchFamily="34" charset="0"/>
                </a:rPr>
                <a:t>T</a:t>
              </a:r>
              <a:r>
                <a:rPr lang="nl-NL" sz="3600" dirty="0">
                  <a:effectLst/>
                  <a:latin typeface="Arial" panose="020B0604020202020204" pitchFamily="34" charset="0"/>
                  <a:ea typeface="Times New Roman" panose="02020603050405020304" pitchFamily="18" charset="0"/>
                  <a:cs typeface="Arial" panose="020B0604020202020204" pitchFamily="34" charset="0"/>
                </a:rPr>
                <a:t>hảo luận chia sẻ cách nói lời chia tay với một món đồ cũ của mình trước khi cho đi, bỏ đi, tái chế..</a:t>
              </a:r>
              <a:endParaRPr lang="zh-CN" altLang="en-US" sz="3600" dirty="0">
                <a:solidFill>
                  <a:srgbClr val="002060"/>
                </a:solidFill>
                <a:latin typeface="Arial" panose="020B0604020202020204" pitchFamily="34" charset="0"/>
                <a:ea typeface="仓耳今楷05-6763 W05" panose="02020400000000000000" pitchFamily="18" charset="-122"/>
                <a:cs typeface="Arial" panose="020B0604020202020204" pitchFamily="34" charset="0"/>
              </a:endParaRPr>
            </a:p>
          </p:txBody>
        </p:sp>
      </p:grpSp>
    </p:spTree>
    <p:extLst>
      <p:ext uri="{BB962C8B-B14F-4D97-AF65-F5344CB8AC3E}">
        <p14:creationId xmlns:p14="http://schemas.microsoft.com/office/powerpoint/2010/main" val="371575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838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Ý Tưởng Vẽ Tranh Đề Tài Học Tập Đầy Ý Nghĩa - BroCan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26" y="1010143"/>
            <a:ext cx="4873132" cy="327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4">
            <a:extLst>
              <a:ext uri="{FF2B5EF4-FFF2-40B4-BE49-F238E27FC236}">
                <a16:creationId xmlns:a16="http://schemas.microsoft.com/office/drawing/2014/main" id="{DB999EE7-91C1-F457-2E91-EE8F23F68571}"/>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6" name="TextBox 5">
            <a:extLst>
              <a:ext uri="{FF2B5EF4-FFF2-40B4-BE49-F238E27FC236}">
                <a16:creationId xmlns:a16="http://schemas.microsoft.com/office/drawing/2014/main" id="{D6F9B870-FF79-DA31-3147-A64A2240494C}"/>
              </a:ext>
            </a:extLst>
          </p:cNvPr>
          <p:cNvSpPr txBox="1"/>
          <p:nvPr/>
        </p:nvSpPr>
        <p:spPr>
          <a:xfrm>
            <a:off x="962203" y="210738"/>
            <a:ext cx="8234806" cy="646331"/>
          </a:xfrm>
          <a:prstGeom prst="rect">
            <a:avLst/>
          </a:prstGeom>
          <a:noFill/>
        </p:spPr>
        <p:txBody>
          <a:bodyPr wrap="square" rtlCol="0">
            <a:spAutoFit/>
          </a:bodyPr>
          <a:lstStyle/>
          <a:p>
            <a:r>
              <a:rPr lang="en-US" sz="3600" b="1" dirty="0" err="1">
                <a:solidFill>
                  <a:srgbClr val="FF0000"/>
                </a:solidFill>
                <a:latin typeface="Nunito Black" pitchFamily="2" charset="0"/>
              </a:rPr>
              <a:t>Nói</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lời</a:t>
            </a:r>
            <a:r>
              <a:rPr lang="en-US" sz="3600" b="1" dirty="0">
                <a:solidFill>
                  <a:srgbClr val="FF0000"/>
                </a:solidFill>
                <a:latin typeface="Nunito Black" pitchFamily="2" charset="0"/>
              </a:rPr>
              <a:t> chia </a:t>
            </a:r>
            <a:r>
              <a:rPr lang="en-US" sz="3600" b="1" dirty="0" err="1">
                <a:solidFill>
                  <a:srgbClr val="FF0000"/>
                </a:solidFill>
                <a:latin typeface="Nunito Black" pitchFamily="2" charset="0"/>
              </a:rPr>
              <a:t>tay</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với</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đồ</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vật</a:t>
            </a:r>
            <a:r>
              <a:rPr lang="en-US" sz="3600" b="1" dirty="0">
                <a:solidFill>
                  <a:srgbClr val="FF0000"/>
                </a:solidFill>
                <a:latin typeface="Nunito Black" pitchFamily="2" charset="0"/>
              </a:rPr>
              <a:t> </a:t>
            </a:r>
            <a:r>
              <a:rPr lang="en-US" sz="3600" b="1" dirty="0" err="1">
                <a:solidFill>
                  <a:srgbClr val="FF0000"/>
                </a:solidFill>
                <a:latin typeface="Nunito Black" pitchFamily="2" charset="0"/>
              </a:rPr>
              <a:t>cũ</a:t>
            </a:r>
            <a:endParaRPr lang="en-US" sz="3600" b="1" dirty="0">
              <a:solidFill>
                <a:srgbClr val="FF0000"/>
              </a:solidFill>
              <a:latin typeface="Nunito Black" pitchFamily="2" charset="0"/>
            </a:endParaRPr>
          </a:p>
        </p:txBody>
      </p:sp>
      <p:sp>
        <p:nvSpPr>
          <p:cNvPr id="16" name="TextBox 15">
            <a:extLst>
              <a:ext uri="{FF2B5EF4-FFF2-40B4-BE49-F238E27FC236}">
                <a16:creationId xmlns:a16="http://schemas.microsoft.com/office/drawing/2014/main" id="{EDD4BDBC-5F98-88E1-0874-00EDDDDC24BC}"/>
              </a:ext>
            </a:extLst>
          </p:cNvPr>
          <p:cNvSpPr txBox="1"/>
          <p:nvPr/>
        </p:nvSpPr>
        <p:spPr>
          <a:xfrm>
            <a:off x="1166191" y="4524418"/>
            <a:ext cx="10281037" cy="1323439"/>
          </a:xfrm>
          <a:prstGeom prst="rect">
            <a:avLst/>
          </a:prstGeom>
          <a:noFill/>
        </p:spPr>
        <p:txBody>
          <a:bodyPr wrap="square" rtlCol="0">
            <a:spAutoFit/>
          </a:bodyPr>
          <a:lstStyle/>
          <a:p>
            <a:pPr algn="ctr"/>
            <a:r>
              <a:rPr lang="en-US" sz="4000" b="1" dirty="0" err="1">
                <a:solidFill>
                  <a:srgbClr val="FF0000"/>
                </a:solidFill>
                <a:latin typeface="Nunito Black" pitchFamily="2" charset="0"/>
              </a:rPr>
              <a:t>Đồ</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dùng</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của</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mình</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cũng</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là</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những</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người</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bạn</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gắn</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bó</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với</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mình</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trong</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cuộc</a:t>
            </a:r>
            <a:r>
              <a:rPr lang="en-US" sz="4000" b="1" dirty="0">
                <a:solidFill>
                  <a:srgbClr val="FF0000"/>
                </a:solidFill>
                <a:latin typeface="Nunito Black" pitchFamily="2" charset="0"/>
              </a:rPr>
              <a:t> </a:t>
            </a:r>
            <a:r>
              <a:rPr lang="en-US" sz="4000" b="1" dirty="0" err="1">
                <a:solidFill>
                  <a:srgbClr val="FF0000"/>
                </a:solidFill>
                <a:latin typeface="Nunito Black" pitchFamily="2" charset="0"/>
              </a:rPr>
              <a:t>sống</a:t>
            </a:r>
            <a:r>
              <a:rPr lang="en-US" sz="4000" b="1" dirty="0">
                <a:solidFill>
                  <a:srgbClr val="FF0000"/>
                </a:solidFill>
                <a:latin typeface="Nunito Black" pitchFamily="2" charset="0"/>
              </a:rPr>
              <a:t>.</a:t>
            </a:r>
          </a:p>
        </p:txBody>
      </p:sp>
    </p:spTree>
    <p:extLst>
      <p:ext uri="{BB962C8B-B14F-4D97-AF65-F5344CB8AC3E}">
        <p14:creationId xmlns:p14="http://schemas.microsoft.com/office/powerpoint/2010/main" val="19829264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555845" y="2598003"/>
            <a:ext cx="8311485" cy="830997"/>
          </a:xfrm>
          <a:prstGeom prst="rect">
            <a:avLst/>
          </a:prstGeom>
          <a:noFill/>
        </p:spPr>
        <p:txBody>
          <a:bodyPr wrap="square" rtlCol="0">
            <a:spAutoFit/>
          </a:bodyPr>
          <a:lstStyle/>
          <a:p>
            <a:pPr algn="ctr"/>
            <a:r>
              <a:rPr lang="en-US" sz="4800" dirty="0" err="1">
                <a:solidFill>
                  <a:srgbClr val="0070C0"/>
                </a:solidFill>
                <a:latin typeface="Sigmar One" panose="00000500000000000000" pitchFamily="2" charset="0"/>
              </a:rPr>
              <a:t>Vận</a:t>
            </a:r>
            <a:r>
              <a:rPr lang="en-US" sz="4800" dirty="0">
                <a:solidFill>
                  <a:srgbClr val="0070C0"/>
                </a:solidFill>
                <a:latin typeface="Sigmar One" panose="00000500000000000000" pitchFamily="2" charset="0"/>
              </a:rPr>
              <a:t> </a:t>
            </a:r>
            <a:r>
              <a:rPr lang="en-US" sz="4800" dirty="0" err="1">
                <a:solidFill>
                  <a:srgbClr val="0070C0"/>
                </a:solidFill>
                <a:latin typeface="Sigmar One" panose="00000500000000000000" pitchFamily="2" charset="0"/>
              </a:rPr>
              <a:t>dụng</a:t>
            </a:r>
            <a:r>
              <a:rPr lang="en-US" sz="4800" dirty="0">
                <a:solidFill>
                  <a:srgbClr val="0070C0"/>
                </a:solidFill>
                <a:latin typeface="Sigmar One" panose="00000500000000000000" pitchFamily="2" charset="0"/>
              </a:rPr>
              <a:t> </a:t>
            </a:r>
          </a:p>
        </p:txBody>
      </p:sp>
    </p:spTree>
    <p:extLst>
      <p:ext uri="{BB962C8B-B14F-4D97-AF65-F5344CB8AC3E}">
        <p14:creationId xmlns:p14="http://schemas.microsoft.com/office/powerpoint/2010/main" val="721970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40225" y="1319689"/>
            <a:ext cx="5787620" cy="4497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4"/>
          <a:stretch>
            <a:fillRect/>
          </a:stretch>
        </p:blipFill>
        <p:spPr>
          <a:xfrm>
            <a:off x="0" y="0"/>
            <a:ext cx="934722" cy="803071"/>
          </a:xfrm>
          <a:prstGeom prst="rect">
            <a:avLst/>
          </a:prstGeom>
          <a:ln>
            <a:noFill/>
          </a:ln>
          <a:effectLst>
            <a:softEdge rad="112500"/>
          </a:effectLst>
        </p:spPr>
      </p:pic>
      <p:sp>
        <p:nvSpPr>
          <p:cNvPr id="6" name="TextBox 5">
            <a:extLst>
              <a:ext uri="{FF2B5EF4-FFF2-40B4-BE49-F238E27FC236}">
                <a16:creationId xmlns:a16="http://schemas.microsoft.com/office/drawing/2014/main" id="{86787A74-57B2-2FDC-5F09-CAAF8066DEB5}"/>
              </a:ext>
            </a:extLst>
          </p:cNvPr>
          <p:cNvSpPr txBox="1"/>
          <p:nvPr/>
        </p:nvSpPr>
        <p:spPr>
          <a:xfrm>
            <a:off x="738517" y="182791"/>
            <a:ext cx="10489328" cy="954107"/>
          </a:xfrm>
          <a:prstGeom prst="rect">
            <a:avLst/>
          </a:prstGeom>
          <a:noFill/>
        </p:spPr>
        <p:txBody>
          <a:bodyPr wrap="square" rtlCol="0">
            <a:spAutoFit/>
          </a:bodyPr>
          <a:lstStyle/>
          <a:p>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Kiểm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dùng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cá</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nhân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để</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tìm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những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món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đã</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cũ</a:t>
            </a:r>
            <a:r>
              <a:rPr lang="en-US" sz="2800" b="1" dirty="0">
                <a:solidFill>
                  <a:srgbClr val="002060"/>
                </a:solidFill>
                <a:latin typeface="Nunito Black" pitchFamily="2" charset="0"/>
              </a:rPr>
              <a:t>.</a:t>
            </a:r>
          </a:p>
        </p:txBody>
      </p:sp>
      <p:sp>
        <p:nvSpPr>
          <p:cNvPr id="7" name="TextBox 6">
            <a:extLst>
              <a:ext uri="{FF2B5EF4-FFF2-40B4-BE49-F238E27FC236}">
                <a16:creationId xmlns:a16="http://schemas.microsoft.com/office/drawing/2014/main" id="{86787A74-57B2-2FDC-5F09-CAAF8066DEB5}"/>
              </a:ext>
            </a:extLst>
          </p:cNvPr>
          <p:cNvSpPr txBox="1"/>
          <p:nvPr/>
        </p:nvSpPr>
        <p:spPr>
          <a:xfrm>
            <a:off x="467360" y="1224505"/>
            <a:ext cx="4385993" cy="523220"/>
          </a:xfrm>
          <a:prstGeom prst="rect">
            <a:avLst/>
          </a:prstGeom>
          <a:noFill/>
        </p:spPr>
        <p:txBody>
          <a:bodyPr wrap="square" rtlCol="0">
            <a:spAutoFit/>
          </a:bodyPr>
          <a:lstStyle/>
          <a:p>
            <a:r>
              <a:rPr lang="en-US" sz="2800" b="1" dirty="0">
                <a:solidFill>
                  <a:srgbClr val="002060"/>
                </a:solidFill>
                <a:latin typeface="Nunito Black" pitchFamily="2" charset="0"/>
              </a:rPr>
              <a:t>- </a:t>
            </a:r>
            <a:r>
              <a:rPr lang="en-US" sz="2800" b="1" dirty="0" err="1">
                <a:solidFill>
                  <a:srgbClr val="002060"/>
                </a:solidFill>
                <a:latin typeface="Nunito Black" pitchFamily="2" charset="0"/>
              </a:rPr>
              <a:t>Phân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loại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cũ</a:t>
            </a:r>
            <a:r>
              <a:rPr lang="en-US" sz="2800" b="1" dirty="0">
                <a:solidFill>
                  <a:srgbClr val="002060"/>
                </a:solidFill>
                <a:latin typeface="Nunito Black" pitchFamily="2" charset="0"/>
              </a:rPr>
              <a:t>:</a:t>
            </a:r>
          </a:p>
        </p:txBody>
      </p:sp>
      <p:sp>
        <p:nvSpPr>
          <p:cNvPr id="9" name="TextBox 8">
            <a:extLst>
              <a:ext uri="{FF2B5EF4-FFF2-40B4-BE49-F238E27FC236}">
                <a16:creationId xmlns:a16="http://schemas.microsoft.com/office/drawing/2014/main" id="{86787A74-57B2-2FDC-5F09-CAAF8066DEB5}"/>
              </a:ext>
            </a:extLst>
          </p:cNvPr>
          <p:cNvSpPr txBox="1"/>
          <p:nvPr/>
        </p:nvSpPr>
        <p:spPr>
          <a:xfrm>
            <a:off x="58122" y="1930516"/>
            <a:ext cx="5745180" cy="954107"/>
          </a:xfrm>
          <a:prstGeom prst="rect">
            <a:avLst/>
          </a:prstGeom>
          <a:noFill/>
        </p:spPr>
        <p:txBody>
          <a:bodyPr wrap="square" rtlCol="0">
            <a:spAutoFit/>
          </a:bodyPr>
          <a:lstStyle/>
          <a:p>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quá</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không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còn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dùng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được</a:t>
            </a:r>
            <a:r>
              <a:rPr lang="en-US" sz="2800" b="1" dirty="0">
                <a:solidFill>
                  <a:srgbClr val="FF0000"/>
                </a:solidFill>
                <a:latin typeface="Nunito Black" pitchFamily="2" charset="0"/>
              </a:rPr>
              <a:t>.</a:t>
            </a:r>
          </a:p>
        </p:txBody>
      </p:sp>
      <p:sp>
        <p:nvSpPr>
          <p:cNvPr id="10" name="TextBox 9">
            <a:extLst>
              <a:ext uri="{FF2B5EF4-FFF2-40B4-BE49-F238E27FC236}">
                <a16:creationId xmlns:a16="http://schemas.microsoft.com/office/drawing/2014/main" id="{86787A74-57B2-2FDC-5F09-CAAF8066DEB5}"/>
              </a:ext>
            </a:extLst>
          </p:cNvPr>
          <p:cNvSpPr txBox="1"/>
          <p:nvPr/>
        </p:nvSpPr>
        <p:spPr>
          <a:xfrm>
            <a:off x="58122" y="3019271"/>
            <a:ext cx="5745180" cy="954107"/>
          </a:xfrm>
          <a:prstGeom prst="rect">
            <a:avLst/>
          </a:prstGeom>
          <a:noFill/>
        </p:spPr>
        <p:txBody>
          <a:bodyPr wrap="square" rtlCol="0">
            <a:spAutoFit/>
          </a:bodyPr>
          <a:lstStyle/>
          <a:p>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còn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tốt</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vẫn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sử</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dụng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được</a:t>
            </a:r>
            <a:r>
              <a:rPr lang="en-US" sz="2800" b="1" dirty="0">
                <a:solidFill>
                  <a:srgbClr val="FF0000"/>
                </a:solidFill>
                <a:latin typeface="Nunito Black" pitchFamily="2" charset="0"/>
              </a:rPr>
              <a:t>.</a:t>
            </a:r>
          </a:p>
        </p:txBody>
      </p:sp>
    </p:spTree>
    <p:extLst>
      <p:ext uri="{BB962C8B-B14F-4D97-AF65-F5344CB8AC3E}">
        <p14:creationId xmlns:p14="http://schemas.microsoft.com/office/powerpoint/2010/main" val="11457837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1" y="0"/>
            <a:ext cx="11034793"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1561752"/>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5486400" y="390355"/>
            <a:ext cx="1112208" cy="984907"/>
          </a:xfrm>
          <a:prstGeom prst="rect">
            <a:avLst/>
          </a:prstGeom>
        </p:spPr>
      </p:pic>
      <p:sp>
        <p:nvSpPr>
          <p:cNvPr id="21" name="TextBox 20"/>
          <p:cNvSpPr txBox="1"/>
          <p:nvPr/>
        </p:nvSpPr>
        <p:spPr>
          <a:xfrm>
            <a:off x="113065" y="1684036"/>
            <a:ext cx="7046899" cy="2308324"/>
          </a:xfrm>
          <a:prstGeom prst="rect">
            <a:avLst/>
          </a:prstGeom>
          <a:noFill/>
          <a:effectLst>
            <a:glow rad="1092200">
              <a:schemeClr val="accent2">
                <a:lumMod val="50000"/>
                <a:alpha val="20000"/>
              </a:schemeClr>
            </a:glow>
            <a:softEdge rad="825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Tạm</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biệt</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và</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hẹn</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gặp</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lại</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a:t>
            </a: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Tree>
    <p:extLst>
      <p:ext uri="{BB962C8B-B14F-4D97-AF65-F5344CB8AC3E}">
        <p14:creationId xmlns:p14="http://schemas.microsoft.com/office/powerpoint/2010/main" val="341956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53862B-3956-4FDB-8ACB-B7F1F3D0274B}"/>
              </a:ext>
            </a:extLst>
          </p:cNvPr>
          <p:cNvSpPr txBox="1"/>
          <p:nvPr/>
        </p:nvSpPr>
        <p:spPr>
          <a:xfrm>
            <a:off x="3876697" y="1506480"/>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3</a:t>
            </a:r>
          </a:p>
        </p:txBody>
      </p:sp>
      <p:sp>
        <p:nvSpPr>
          <p:cNvPr id="2" name="TextBox 1">
            <a:extLst>
              <a:ext uri="{FF2B5EF4-FFF2-40B4-BE49-F238E27FC236}">
                <a16:creationId xmlns:a16="http://schemas.microsoft.com/office/drawing/2014/main" id="{FF546CBF-4E08-3BAC-E9FE-E3D3E99057AE}"/>
              </a:ext>
            </a:extLst>
          </p:cNvPr>
          <p:cNvSpPr txBox="1"/>
          <p:nvPr/>
        </p:nvSpPr>
        <p:spPr>
          <a:xfrm>
            <a:off x="1891125" y="3062139"/>
            <a:ext cx="8409750" cy="523220"/>
          </a:xfrm>
          <a:prstGeom prst="rect">
            <a:avLst/>
          </a:prstGeom>
          <a:noFill/>
        </p:spPr>
        <p:txBody>
          <a:bodyPr wrap="square" rtlCol="0">
            <a:spAutoFit/>
          </a:bodyPr>
          <a:lstStyle/>
          <a:p>
            <a:pPr algn="ctr"/>
            <a:r>
              <a:rPr lang="en-US" sz="2800" dirty="0">
                <a:solidFill>
                  <a:srgbClr val="FF0000"/>
                </a:solidFill>
                <a:latin typeface="Sigmar One" panose="00000500000000000000" pitchFamily="2" charset="0"/>
              </a:rPr>
              <a:t>SINH HOẠT LỚP</a:t>
            </a:r>
          </a:p>
        </p:txBody>
      </p:sp>
      <p:sp>
        <p:nvSpPr>
          <p:cNvPr id="4" name="TextBox 3">
            <a:extLst>
              <a:ext uri="{FF2B5EF4-FFF2-40B4-BE49-F238E27FC236}">
                <a16:creationId xmlns:a16="http://schemas.microsoft.com/office/drawing/2014/main" id="{FF546CBF-4E08-3BAC-E9FE-E3D3E99057AE}"/>
              </a:ext>
            </a:extLst>
          </p:cNvPr>
          <p:cNvSpPr txBox="1"/>
          <p:nvPr/>
        </p:nvSpPr>
        <p:spPr>
          <a:xfrm>
            <a:off x="1891125" y="3585359"/>
            <a:ext cx="8409750" cy="707886"/>
          </a:xfrm>
          <a:prstGeom prst="rect">
            <a:avLst/>
          </a:prstGeom>
          <a:noFill/>
        </p:spPr>
        <p:txBody>
          <a:bodyPr wrap="square" rtlCol="0">
            <a:spAutoFit/>
          </a:bodyPr>
          <a:lstStyle/>
          <a:p>
            <a:pPr algn="ctr"/>
            <a:r>
              <a:rPr lang="en-US" sz="4000" dirty="0">
                <a:solidFill>
                  <a:srgbClr val="0070C0"/>
                </a:solidFill>
                <a:latin typeface="Sigmar One" panose="00000500000000000000" pitchFamily="2" charset="0"/>
              </a:rPr>
              <a:t>PHÂNLOẠI ĐỒ CŨ</a:t>
            </a:r>
          </a:p>
        </p:txBody>
      </p:sp>
    </p:spTree>
    <p:extLst>
      <p:ext uri="{BB962C8B-B14F-4D97-AF65-F5344CB8AC3E}">
        <p14:creationId xmlns:p14="http://schemas.microsoft.com/office/powerpoint/2010/main" val="417950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3207223" y="2782669"/>
            <a:ext cx="5076967" cy="646331"/>
          </a:xfrm>
          <a:prstGeom prst="rect">
            <a:avLst/>
          </a:prstGeom>
          <a:noFill/>
        </p:spPr>
        <p:txBody>
          <a:bodyPr wrap="square" rtlCol="0">
            <a:spAutoFit/>
          </a:bodyPr>
          <a:lstStyle/>
          <a:p>
            <a:pPr algn="ctr"/>
            <a:r>
              <a:rPr lang="en-US" sz="3600">
                <a:solidFill>
                  <a:srgbClr val="FF0000"/>
                </a:solidFill>
                <a:latin typeface="Sigmar One" panose="00000500000000000000" pitchFamily="2" charset="0"/>
              </a:rPr>
              <a:t>TỔNG KẾT TUẦN</a:t>
            </a:r>
            <a:endParaRPr lang="en-US" sz="3600">
              <a:solidFill>
                <a:srgbClr val="0070C0"/>
              </a:solidFill>
              <a:latin typeface="Sigmar One" panose="00000500000000000000" pitchFamily="2" charset="0"/>
            </a:endParaRPr>
          </a:p>
        </p:txBody>
      </p:sp>
    </p:spTree>
    <p:extLst>
      <p:ext uri="{BB962C8B-B14F-4D97-AF65-F5344CB8AC3E}">
        <p14:creationId xmlns:p14="http://schemas.microsoft.com/office/powerpoint/2010/main" val="3528764137"/>
      </p:ext>
    </p:extLst>
  </p:cSld>
  <p:clrMapOvr>
    <a:masterClrMapping/>
  </p:clrMapOvr>
  <p:transition spd="slow">
    <p:wheel spokes="1"/>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4722126" cy="523220"/>
          </a:xfrm>
          <a:prstGeom prst="rect">
            <a:avLst/>
          </a:prstGeom>
          <a:noFill/>
        </p:spPr>
        <p:txBody>
          <a:bodyPr wrap="square" rtlCol="0">
            <a:spAutoFit/>
          </a:bodyPr>
          <a:lstStyle/>
          <a:p>
            <a:r>
              <a:rPr lang="en-US" sz="2800">
                <a:solidFill>
                  <a:srgbClr val="FF0000"/>
                </a:solidFill>
                <a:latin typeface="Nunito Black" pitchFamily="2" charset="0"/>
              </a:rPr>
              <a:t>LỚP HỌC THÂN THƯƠNG</a:t>
            </a:r>
          </a:p>
        </p:txBody>
      </p:sp>
      <p:sp>
        <p:nvSpPr>
          <p:cNvPr id="9" name="TextBox 8">
            <a:extLst>
              <a:ext uri="{FF2B5EF4-FFF2-40B4-BE49-F238E27FC236}">
                <a16:creationId xmlns:a16="http://schemas.microsoft.com/office/drawing/2014/main" id="{628B7C6A-E8E3-6DA4-FE98-0904719F3027}"/>
              </a:ext>
            </a:extLst>
          </p:cNvPr>
          <p:cNvSpPr txBox="1"/>
          <p:nvPr/>
        </p:nvSpPr>
        <p:spPr>
          <a:xfrm>
            <a:off x="1248769" y="795441"/>
            <a:ext cx="7390263" cy="523220"/>
          </a:xfrm>
          <a:prstGeom prst="rect">
            <a:avLst/>
          </a:prstGeom>
          <a:noFill/>
        </p:spPr>
        <p:txBody>
          <a:bodyPr wrap="square" rtlCol="0">
            <a:spAutoFit/>
          </a:bodyPr>
          <a:lstStyle/>
          <a:p>
            <a:r>
              <a:rPr lang="en-US" sz="2800">
                <a:solidFill>
                  <a:srgbClr val="002060"/>
                </a:solidFill>
                <a:latin typeface="Nunito Black" pitchFamily="2" charset="0"/>
              </a:rPr>
              <a:t>1. HOẠT ĐỘNG TỔNG KẾT TUẦN</a:t>
            </a:r>
          </a:p>
        </p:txBody>
      </p:sp>
      <p:pic>
        <p:nvPicPr>
          <p:cNvPr id="3074" name="Picture 2">
            <a:extLst>
              <a:ext uri="{FF2B5EF4-FFF2-40B4-BE49-F238E27FC236}">
                <a16:creationId xmlns:a16="http://schemas.microsoft.com/office/drawing/2014/main" id="{AEDF76C4-AC92-8462-7F6D-F647F14527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09"/>
          <a:stretch/>
        </p:blipFill>
        <p:spPr bwMode="auto">
          <a:xfrm>
            <a:off x="5825395" y="1318661"/>
            <a:ext cx="5372100" cy="4668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912DE49F-FEBB-1D48-2C73-97DDEEDCDD95}"/>
              </a:ext>
            </a:extLst>
          </p:cNvPr>
          <p:cNvSpPr txBox="1"/>
          <p:nvPr/>
        </p:nvSpPr>
        <p:spPr>
          <a:xfrm>
            <a:off x="365644" y="1841881"/>
            <a:ext cx="4740323" cy="523220"/>
          </a:xfrm>
          <a:prstGeom prst="rect">
            <a:avLst/>
          </a:prstGeom>
          <a:noFill/>
        </p:spPr>
        <p:txBody>
          <a:bodyPr wrap="square" rtlCol="0">
            <a:spAutoFit/>
          </a:bodyPr>
          <a:lstStyle/>
          <a:p>
            <a:r>
              <a:rPr lang="en-US" sz="2800">
                <a:solidFill>
                  <a:srgbClr val="002060"/>
                </a:solidFill>
                <a:latin typeface="Nunito Black" pitchFamily="2" charset="0"/>
              </a:rPr>
              <a:t>- Tổng kết hoạt động tuần </a:t>
            </a:r>
          </a:p>
        </p:txBody>
      </p:sp>
      <p:sp>
        <p:nvSpPr>
          <p:cNvPr id="12" name="TextBox 11">
            <a:extLst>
              <a:ext uri="{FF2B5EF4-FFF2-40B4-BE49-F238E27FC236}">
                <a16:creationId xmlns:a16="http://schemas.microsoft.com/office/drawing/2014/main" id="{F1F79673-5E2A-AA48-B9A5-23C821D39510}"/>
              </a:ext>
            </a:extLst>
          </p:cNvPr>
          <p:cNvSpPr txBox="1"/>
          <p:nvPr/>
        </p:nvSpPr>
        <p:spPr>
          <a:xfrm>
            <a:off x="365644" y="2474893"/>
            <a:ext cx="5064459" cy="954107"/>
          </a:xfrm>
          <a:prstGeom prst="rect">
            <a:avLst/>
          </a:prstGeom>
          <a:noFill/>
        </p:spPr>
        <p:txBody>
          <a:bodyPr wrap="square" rtlCol="0">
            <a:spAutoFit/>
          </a:bodyPr>
          <a:lstStyle/>
          <a:p>
            <a:r>
              <a:rPr lang="en-US" sz="2800">
                <a:solidFill>
                  <a:srgbClr val="002060"/>
                </a:solidFill>
                <a:latin typeface="Nunito Black" pitchFamily="2" charset="0"/>
              </a:rPr>
              <a:t>- Đề ra phương hướng hoạt động tuần tới</a:t>
            </a:r>
          </a:p>
        </p:txBody>
      </p:sp>
    </p:spTree>
    <p:extLst>
      <p:ext uri="{BB962C8B-B14F-4D97-AF65-F5344CB8AC3E}">
        <p14:creationId xmlns:p14="http://schemas.microsoft.com/office/powerpoint/2010/main" val="190595611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ạy Bé Mặc Quần Áo">
            <a:hlinkClick r:id="" action="ppaction://media"/>
            <a:extLst>
              <a:ext uri="{FF2B5EF4-FFF2-40B4-BE49-F238E27FC236}">
                <a16:creationId xmlns:a16="http://schemas.microsoft.com/office/drawing/2014/main" id="{E9C27473-83C8-4140-AABC-EF805B0279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8899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2374711" y="2414180"/>
            <a:ext cx="7151426" cy="1754326"/>
          </a:xfrm>
          <a:prstGeom prst="rect">
            <a:avLst/>
          </a:prstGeom>
          <a:noFill/>
        </p:spPr>
        <p:txBody>
          <a:bodyPr wrap="square" rtlCol="0">
            <a:spAutoFit/>
          </a:bodyPr>
          <a:lstStyle/>
          <a:p>
            <a:pPr algn="ctr"/>
            <a:r>
              <a:rPr lang="en-US" sz="3600" dirty="0">
                <a:solidFill>
                  <a:srgbClr val="FF0000"/>
                </a:solidFill>
                <a:latin typeface="Nunito Black" pitchFamily="2" charset="0"/>
              </a:rPr>
              <a:t>CHIA SẺ THU HOẠCH SAU TRẢI NGHIỆM VÀ HOẠT ĐỘNG NHÓM</a:t>
            </a:r>
            <a:endParaRPr lang="en-US" sz="3600"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23168493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84290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Nunito Black" pitchFamily="2" charset="0"/>
              </a:rPr>
              <a:t>1. Chia </a:t>
            </a:r>
            <a:r>
              <a:rPr lang="en-US" sz="2800" dirty="0" err="1">
                <a:solidFill>
                  <a:srgbClr val="FF0000"/>
                </a:solidFill>
                <a:latin typeface="Nunito Black" pitchFamily="2" charset="0"/>
              </a:rPr>
              <a:t>sẻ</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việc</a:t>
            </a:r>
            <a:r>
              <a:rPr lang="en-US" sz="2800" dirty="0">
                <a:solidFill>
                  <a:srgbClr val="FF0000"/>
                </a:solidFill>
                <a:latin typeface="Nunito Black" pitchFamily="2" charset="0"/>
              </a:rPr>
              <a:t> </a:t>
            </a:r>
            <a:r>
              <a:rPr lang="en-US" sz="2800" dirty="0" err="1">
                <a:solidFill>
                  <a:srgbClr val="FF0000"/>
                </a:solidFill>
                <a:latin typeface="Nunito Black" pitchFamily="2" charset="0"/>
              </a:rPr>
              <a:t>phân</a:t>
            </a:r>
            <a:r>
              <a:rPr lang="en-US" sz="2800" dirty="0">
                <a:solidFill>
                  <a:srgbClr val="FF0000"/>
                </a:solidFill>
                <a:latin typeface="Nunito Black" pitchFamily="2" charset="0"/>
              </a:rPr>
              <a:t> </a:t>
            </a:r>
            <a:r>
              <a:rPr lang="en-US" sz="2800" dirty="0" err="1">
                <a:solidFill>
                  <a:srgbClr val="FF0000"/>
                </a:solidFill>
                <a:latin typeface="Nunito Black" pitchFamily="2" charset="0"/>
              </a:rPr>
              <a:t>loại</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đồ</a:t>
            </a:r>
            <a:r>
              <a:rPr lang="en-US" sz="2800" dirty="0">
                <a:solidFill>
                  <a:srgbClr val="FF0000"/>
                </a:solidFill>
                <a:latin typeface="Nunito Black" pitchFamily="2" charset="0"/>
              </a:rPr>
              <a:t> </a:t>
            </a:r>
            <a:r>
              <a:rPr lang="en-US" sz="2800" dirty="0" err="1">
                <a:solidFill>
                  <a:srgbClr val="FF0000"/>
                </a:solidFill>
                <a:latin typeface="Nunito Black" pitchFamily="2" charset="0"/>
              </a:rPr>
              <a:t>cũ</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ở </a:t>
            </a:r>
            <a:r>
              <a:rPr lang="en-US" sz="2800" dirty="0" err="1">
                <a:solidFill>
                  <a:srgbClr val="FF0000"/>
                </a:solidFill>
                <a:latin typeface="Nunito Black" pitchFamily="2" charset="0"/>
              </a:rPr>
              <a:t>nhà</a:t>
            </a:r>
            <a:r>
              <a:rPr lang="en-US" sz="2800" dirty="0">
                <a:solidFill>
                  <a:srgbClr val="FF0000"/>
                </a:solidFill>
                <a:latin typeface="Nunito Black"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10" name="TextBox 9">
            <a:extLst>
              <a:ext uri="{FF2B5EF4-FFF2-40B4-BE49-F238E27FC236}">
                <a16:creationId xmlns:a16="http://schemas.microsoft.com/office/drawing/2014/main" id="{24B0C18C-802F-44F2-2563-2DB8A8F32B6B}"/>
              </a:ext>
            </a:extLst>
          </p:cNvPr>
          <p:cNvSpPr txBox="1"/>
          <p:nvPr/>
        </p:nvSpPr>
        <p:spPr>
          <a:xfrm>
            <a:off x="783030" y="914180"/>
            <a:ext cx="86677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Nunito Black" pitchFamily="2" charset="0"/>
              </a:rPr>
              <a:t>- </a:t>
            </a:r>
            <a:r>
              <a:rPr lang="en-US" sz="2800" dirty="0" err="1">
                <a:solidFill>
                  <a:srgbClr val="002060"/>
                </a:solidFill>
                <a:latin typeface="Nunito Black" pitchFamily="2" charset="0"/>
              </a:rPr>
              <a:t>Kể</a:t>
            </a:r>
            <a:r>
              <a:rPr lang="en-US" sz="2800" dirty="0">
                <a:solidFill>
                  <a:srgbClr val="002060"/>
                </a:solidFill>
                <a:latin typeface="Nunito Black" pitchFamily="2" charset="0"/>
              </a:rPr>
              <a:t> </a:t>
            </a:r>
            <a:r>
              <a:rPr lang="en-US" sz="2800" dirty="0" err="1">
                <a:solidFill>
                  <a:srgbClr val="002060"/>
                </a:solidFill>
                <a:latin typeface="Nunito Black" pitchFamily="2" charset="0"/>
              </a:rPr>
              <a:t>nhhững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khó</a:t>
            </a:r>
            <a:r>
              <a:rPr lang="en-US" sz="2800" dirty="0">
                <a:solidFill>
                  <a:srgbClr val="002060"/>
                </a:solidFill>
                <a:latin typeface="Nunito Black" pitchFamily="2" charset="0"/>
              </a:rPr>
              <a:t> </a:t>
            </a:r>
            <a:r>
              <a:rPr lang="en-US" sz="2800" dirty="0" err="1">
                <a:solidFill>
                  <a:srgbClr val="002060"/>
                </a:solidFill>
                <a:latin typeface="Nunito Black" pitchFamily="2" charset="0"/>
              </a:rPr>
              <a:t>khăn</a:t>
            </a:r>
            <a:r>
              <a:rPr lang="en-US" sz="2800" dirty="0">
                <a:solidFill>
                  <a:srgbClr val="002060"/>
                </a:solidFill>
                <a:latin typeface="Nunito Black" pitchFamily="2" charset="0"/>
              </a:rPr>
              <a:t> </a:t>
            </a:r>
            <a:r>
              <a:rPr lang="en-US" sz="2800" dirty="0" err="1">
                <a:solidFill>
                  <a:srgbClr val="002060"/>
                </a:solidFill>
                <a:latin typeface="Nunito Black" pitchFamily="2" charset="0"/>
              </a:rPr>
              <a:t>khi</a:t>
            </a:r>
            <a:r>
              <a:rPr lang="en-US" sz="2800" dirty="0">
                <a:solidFill>
                  <a:srgbClr val="002060"/>
                </a:solidFill>
                <a:latin typeface="Nunito Black" pitchFamily="2" charset="0"/>
              </a:rPr>
              <a:t> </a:t>
            </a:r>
            <a:r>
              <a:rPr lang="en-US" sz="2800" dirty="0" err="1">
                <a:solidFill>
                  <a:srgbClr val="002060"/>
                </a:solidFill>
                <a:latin typeface="Nunito Black" pitchFamily="2" charset="0"/>
              </a:rPr>
              <a:t>tìm</a:t>
            </a:r>
            <a:r>
              <a:rPr lang="en-US" sz="2800" dirty="0">
                <a:solidFill>
                  <a:srgbClr val="002060"/>
                </a:solidFill>
                <a:latin typeface="Nunito Black" pitchFamily="2" charset="0"/>
              </a:rPr>
              <a:t> </a:t>
            </a:r>
            <a:r>
              <a:rPr lang="en-US" sz="2800" dirty="0" err="1">
                <a:solidFill>
                  <a:srgbClr val="002060"/>
                </a:solidFill>
                <a:latin typeface="Nunito Black" pitchFamily="2" charset="0"/>
              </a:rPr>
              <a:t>và</a:t>
            </a:r>
            <a:r>
              <a:rPr lang="en-US" sz="2800" dirty="0">
                <a:solidFill>
                  <a:srgbClr val="002060"/>
                </a:solidFill>
                <a:latin typeface="Nunito Black" pitchFamily="2" charset="0"/>
              </a:rPr>
              <a:t> </a:t>
            </a:r>
            <a:r>
              <a:rPr lang="en-US" sz="2800" dirty="0" err="1">
                <a:solidFill>
                  <a:srgbClr val="002060"/>
                </a:solidFill>
                <a:latin typeface="Nunito Black" pitchFamily="2" charset="0"/>
              </a:rPr>
              <a:t>phân</a:t>
            </a:r>
            <a:r>
              <a:rPr lang="en-US" sz="2800" dirty="0">
                <a:solidFill>
                  <a:srgbClr val="002060"/>
                </a:solidFill>
                <a:latin typeface="Nunito Black" pitchFamily="2" charset="0"/>
              </a:rPr>
              <a:t> </a:t>
            </a:r>
            <a:r>
              <a:rPr lang="en-US" sz="2800" dirty="0" err="1">
                <a:solidFill>
                  <a:srgbClr val="002060"/>
                </a:solidFill>
                <a:latin typeface="Nunito Black" pitchFamily="2" charset="0"/>
              </a:rPr>
              <a:t>loại</a:t>
            </a:r>
            <a:r>
              <a:rPr lang="en-US" sz="2800" dirty="0">
                <a:solidFill>
                  <a:srgbClr val="002060"/>
                </a:solidFill>
                <a:latin typeface="Nunito Black" pitchFamily="2" charset="0"/>
              </a:rPr>
              <a:t> </a:t>
            </a:r>
            <a:r>
              <a:rPr lang="en-US" sz="2800" dirty="0" err="1">
                <a:solidFill>
                  <a:srgbClr val="002060"/>
                </a:solidFill>
                <a:latin typeface="Nunito Black" pitchFamily="2" charset="0"/>
              </a:rPr>
              <a:t>đồ</a:t>
            </a:r>
            <a:r>
              <a:rPr lang="en-US" sz="2800" dirty="0">
                <a:solidFill>
                  <a:srgbClr val="002060"/>
                </a:solidFill>
                <a:latin typeface="Nunito Black" pitchFamily="2" charset="0"/>
              </a:rPr>
              <a:t> </a:t>
            </a:r>
            <a:r>
              <a:rPr lang="en-US" sz="2800" dirty="0" err="1">
                <a:solidFill>
                  <a:srgbClr val="002060"/>
                </a:solidFill>
                <a:latin typeface="Nunito Black" pitchFamily="2" charset="0"/>
              </a:rPr>
              <a:t>cũ</a:t>
            </a:r>
            <a:r>
              <a:rPr lang="en-US" sz="2800" dirty="0">
                <a:solidFill>
                  <a:srgbClr val="002060"/>
                </a:solidFill>
                <a:latin typeface="Nunito Black" pitchFamily="2" charset="0"/>
              </a:rPr>
              <a:t>.</a:t>
            </a:r>
            <a:endParaRPr kumimoji="0" lang="en-US" sz="2800" b="0" i="0" u="none" strike="noStrike" kern="1200" cap="none" spc="0" normalizeH="0" baseline="0" noProof="0" dirty="0">
              <a:ln>
                <a:noFill/>
              </a:ln>
              <a:solidFill>
                <a:srgbClr val="002060"/>
              </a:solidFill>
              <a:effectLst/>
              <a:uLnTx/>
              <a:uFillTx/>
              <a:latin typeface="Nunito Black" pitchFamily="2" charset="0"/>
            </a:endParaRPr>
          </a:p>
        </p:txBody>
      </p:sp>
      <p:sp>
        <p:nvSpPr>
          <p:cNvPr id="13" name="TextBox 12">
            <a:extLst>
              <a:ext uri="{FF2B5EF4-FFF2-40B4-BE49-F238E27FC236}">
                <a16:creationId xmlns:a16="http://schemas.microsoft.com/office/drawing/2014/main" id="{912DE49F-FEBB-1D48-2C73-97DDEEDCDD95}"/>
              </a:ext>
            </a:extLst>
          </p:cNvPr>
          <p:cNvSpPr txBox="1"/>
          <p:nvPr/>
        </p:nvSpPr>
        <p:spPr>
          <a:xfrm>
            <a:off x="566382" y="1556139"/>
            <a:ext cx="8995629" cy="523220"/>
          </a:xfrm>
          <a:prstGeom prst="rect">
            <a:avLst/>
          </a:prstGeom>
          <a:noFill/>
        </p:spPr>
        <p:txBody>
          <a:bodyPr wrap="square" rtlCol="0">
            <a:spAutoFit/>
          </a:bodyPr>
          <a:lstStyle/>
          <a:p>
            <a:pPr lvl="0" algn="ct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Khó</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khăn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trong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việc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đánh</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giá</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mức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độ</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của</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4" name="TextBox 13">
            <a:extLst>
              <a:ext uri="{FF2B5EF4-FFF2-40B4-BE49-F238E27FC236}">
                <a16:creationId xmlns:a16="http://schemas.microsoft.com/office/drawing/2014/main" id="{912DE49F-FEBB-1D48-2C73-97DDEEDCDD95}"/>
              </a:ext>
            </a:extLst>
          </p:cNvPr>
          <p:cNvSpPr txBox="1"/>
          <p:nvPr/>
        </p:nvSpPr>
        <p:spPr>
          <a:xfrm>
            <a:off x="783030" y="2167320"/>
            <a:ext cx="8279578"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Phân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vân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giữa</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việc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bỏ</a:t>
            </a:r>
            <a:r>
              <a:rPr lang="en-US" sz="2800" dirty="0">
                <a:solidFill>
                  <a:srgbClr val="0070C0"/>
                </a:solidFill>
                <a:latin typeface="Nunito Black" panose="020B0604020202020204" charset="0"/>
              </a:rPr>
              <a:t> hay </a:t>
            </a:r>
            <a:r>
              <a:rPr lang="en-US" sz="2800" dirty="0" err="1">
                <a:solidFill>
                  <a:srgbClr val="0070C0"/>
                </a:solidFill>
                <a:latin typeface="Nunito Black" panose="020B0604020202020204" charset="0"/>
              </a:rPr>
              <a:t>giữ</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2" name="Picture 2" descr="Cách hay giúp mẹ làm sạch đồ chơi cho bé an toàn, vệ s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846" y="2778501"/>
            <a:ext cx="6289927" cy="3538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67477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7835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Nunito Black" pitchFamily="2" charset="0"/>
              </a:rPr>
              <a:t>Cách</a:t>
            </a:r>
            <a:r>
              <a:rPr lang="en-US" sz="2800" dirty="0">
                <a:solidFill>
                  <a:srgbClr val="002060"/>
                </a:solidFill>
                <a:latin typeface="Nunito Black" pitchFamily="2" charset="0"/>
              </a:rPr>
              <a:t> </a:t>
            </a:r>
            <a:r>
              <a:rPr lang="en-US" sz="2800" dirty="0" err="1">
                <a:solidFill>
                  <a:srgbClr val="002060"/>
                </a:solidFill>
                <a:latin typeface="Nunito Black" pitchFamily="2" charset="0"/>
              </a:rPr>
              <a:t>xử</a:t>
            </a:r>
            <a:r>
              <a:rPr lang="en-US" sz="2800" dirty="0">
                <a:solidFill>
                  <a:srgbClr val="002060"/>
                </a:solidFill>
                <a:latin typeface="Nunito Black" pitchFamily="2" charset="0"/>
              </a:rPr>
              <a:t> </a:t>
            </a:r>
            <a:r>
              <a:rPr lang="en-US" sz="2800" dirty="0" err="1">
                <a:solidFill>
                  <a:srgbClr val="002060"/>
                </a:solidFill>
                <a:latin typeface="Nunito Black" pitchFamily="2" charset="0"/>
              </a:rPr>
              <a:t>lý</a:t>
            </a:r>
            <a:r>
              <a:rPr lang="en-US" sz="2800" dirty="0">
                <a:solidFill>
                  <a:srgbClr val="002060"/>
                </a:solidFill>
                <a:latin typeface="Nunito Black" pitchFamily="2" charset="0"/>
              </a:rPr>
              <a:t> </a:t>
            </a:r>
            <a:r>
              <a:rPr lang="en-US" sz="2800" dirty="0" err="1">
                <a:solidFill>
                  <a:srgbClr val="002060"/>
                </a:solidFill>
                <a:latin typeface="Nunito Black" pitchFamily="2" charset="0"/>
              </a:rPr>
              <a:t>đồ</a:t>
            </a:r>
            <a:r>
              <a:rPr lang="en-US" sz="2800" dirty="0">
                <a:solidFill>
                  <a:srgbClr val="002060"/>
                </a:solidFill>
                <a:latin typeface="Nunito Black" pitchFamily="2" charset="0"/>
              </a:rPr>
              <a:t> </a:t>
            </a:r>
            <a:r>
              <a:rPr lang="en-US" sz="2800" dirty="0" err="1">
                <a:solidFill>
                  <a:srgbClr val="002060"/>
                </a:solidFill>
                <a:latin typeface="Nunito Black" pitchFamily="2" charset="0"/>
              </a:rPr>
              <a:t>sau</a:t>
            </a:r>
            <a:r>
              <a:rPr lang="en-US" sz="2800" dirty="0">
                <a:solidFill>
                  <a:srgbClr val="002060"/>
                </a:solidFill>
                <a:latin typeface="Nunito Black" pitchFamily="2" charset="0"/>
              </a:rPr>
              <a:t> </a:t>
            </a:r>
            <a:r>
              <a:rPr lang="en-US" sz="2800" dirty="0" err="1">
                <a:solidFill>
                  <a:srgbClr val="002060"/>
                </a:solidFill>
                <a:latin typeface="Nunito Black" pitchFamily="2" charset="0"/>
              </a:rPr>
              <a:t>khi</a:t>
            </a:r>
            <a:r>
              <a:rPr lang="en-US" sz="2800" dirty="0">
                <a:solidFill>
                  <a:srgbClr val="002060"/>
                </a:solidFill>
                <a:latin typeface="Nunito Black" pitchFamily="2" charset="0"/>
              </a:rPr>
              <a:t> </a:t>
            </a:r>
            <a:r>
              <a:rPr lang="en-US" sz="2800" dirty="0" err="1">
                <a:solidFill>
                  <a:srgbClr val="002060"/>
                </a:solidFill>
                <a:latin typeface="Nunito Black" pitchFamily="2" charset="0"/>
              </a:rPr>
              <a:t>phân</a:t>
            </a:r>
            <a:r>
              <a:rPr lang="en-US" sz="2800" dirty="0">
                <a:solidFill>
                  <a:srgbClr val="002060"/>
                </a:solidFill>
                <a:latin typeface="Nunito Black" pitchFamily="2" charset="0"/>
              </a:rPr>
              <a:t> </a:t>
            </a:r>
            <a:r>
              <a:rPr lang="en-US" sz="2800" dirty="0" err="1">
                <a:solidFill>
                  <a:srgbClr val="002060"/>
                </a:solidFill>
                <a:latin typeface="Nunito Black" pitchFamily="2" charset="0"/>
              </a:rPr>
              <a:t>loại</a:t>
            </a:r>
            <a:r>
              <a:rPr lang="en-US" sz="2800" dirty="0">
                <a:solidFill>
                  <a:srgbClr val="002060"/>
                </a:solidFill>
                <a:latin typeface="Nunito Black" pitchFamily="2" charset="0"/>
              </a:rPr>
              <a:t>:</a:t>
            </a:r>
            <a:endParaRPr kumimoji="0" lang="en-US" sz="2800" b="0" i="0" u="none" strike="noStrike" kern="1200" cap="none" spc="0" normalizeH="0" baseline="0" noProof="0" dirty="0">
              <a:ln>
                <a:noFill/>
              </a:ln>
              <a:solidFill>
                <a:srgbClr val="002060"/>
              </a:solidFill>
              <a:effectLst/>
              <a:uLnTx/>
              <a:uFillTx/>
              <a:latin typeface="Nunito Black" pitchFamily="2" charset="0"/>
            </a:endParaRPr>
          </a:p>
        </p:txBody>
      </p:sp>
      <p:sp>
        <p:nvSpPr>
          <p:cNvPr id="11" name="TextBox 10">
            <a:extLst>
              <a:ext uri="{FF2B5EF4-FFF2-40B4-BE49-F238E27FC236}">
                <a16:creationId xmlns:a16="http://schemas.microsoft.com/office/drawing/2014/main" id="{912DE49F-FEBB-1D48-2C73-97DDEEDCDD95}"/>
              </a:ext>
            </a:extLst>
          </p:cNvPr>
          <p:cNvSpPr txBox="1"/>
          <p:nvPr/>
        </p:nvSpPr>
        <p:spPr>
          <a:xfrm>
            <a:off x="1252002" y="832310"/>
            <a:ext cx="5853151"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Bỏ</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đối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với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những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quá</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8" name="TextBox 7">
            <a:extLst>
              <a:ext uri="{FF2B5EF4-FFF2-40B4-BE49-F238E27FC236}">
                <a16:creationId xmlns:a16="http://schemas.microsoft.com/office/drawing/2014/main" id="{912DE49F-FEBB-1D48-2C73-97DDEEDCDD95}"/>
              </a:ext>
            </a:extLst>
          </p:cNvPr>
          <p:cNvSpPr txBox="1"/>
          <p:nvPr/>
        </p:nvSpPr>
        <p:spPr>
          <a:xfrm>
            <a:off x="808369" y="1319868"/>
            <a:ext cx="10367912" cy="954107"/>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Mang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tặng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những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còn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tốt</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sách</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vở</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dùng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học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tập</a:t>
            </a:r>
            <a:r>
              <a:rPr lang="en-US" sz="2800" dirty="0">
                <a:solidFill>
                  <a:srgbClr val="0070C0"/>
                </a:solidFill>
                <a:latin typeface="Nunito Black" panose="020B0604020202020204" charset="0"/>
              </a:rPr>
              <a:t>,...</a:t>
            </a:r>
            <a:br>
              <a:rPr lang="en-US" sz="2800" dirty="0">
                <a:solidFill>
                  <a:srgbClr val="0070C0"/>
                </a:solidFill>
                <a:latin typeface="Nunito Black" panose="020B0604020202020204" charset="0"/>
              </a:rPr>
            </a:b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9" name="TextBox 8">
            <a:extLst>
              <a:ext uri="{FF2B5EF4-FFF2-40B4-BE49-F238E27FC236}">
                <a16:creationId xmlns:a16="http://schemas.microsoft.com/office/drawing/2014/main" id="{912DE49F-FEBB-1D48-2C73-97DDEEDCDD95}"/>
              </a:ext>
            </a:extLst>
          </p:cNvPr>
          <p:cNvSpPr txBox="1"/>
          <p:nvPr/>
        </p:nvSpPr>
        <p:spPr>
          <a:xfrm>
            <a:off x="281331" y="1924858"/>
            <a:ext cx="11619937" cy="954107"/>
          </a:xfrm>
          <a:prstGeom prst="rect">
            <a:avLst/>
          </a:prstGeom>
          <a:noFill/>
        </p:spPr>
        <p:txBody>
          <a:bodyPr wrap="square" rtlCol="0">
            <a:spAutoFit/>
          </a:bodyPr>
          <a:lstStyle/>
          <a:p>
            <a:pPr lvl="0"/>
            <a:r>
              <a:rPr lang="vi-VN" sz="2800" dirty="0">
                <a:solidFill>
                  <a:srgbClr val="0070C0"/>
                </a:solidFill>
                <a:latin typeface="Nunito Black" panose="020B0604020202020204" charset="0"/>
              </a:rPr>
              <a:t>+ Đối với quần áo: quyên góp hoặc dùng làm khăn, giẻ lau, lót ổ cho thú cưng,...</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0" name="TextBox 9">
            <a:extLst>
              <a:ext uri="{FF2B5EF4-FFF2-40B4-BE49-F238E27FC236}">
                <a16:creationId xmlns:a16="http://schemas.microsoft.com/office/drawing/2014/main" id="{912DE49F-FEBB-1D48-2C73-97DDEEDCDD95}"/>
              </a:ext>
            </a:extLst>
          </p:cNvPr>
          <p:cNvSpPr txBox="1"/>
          <p:nvPr/>
        </p:nvSpPr>
        <p:spPr>
          <a:xfrm>
            <a:off x="281331" y="2843303"/>
            <a:ext cx="5814669" cy="1815882"/>
          </a:xfrm>
          <a:prstGeom prst="rect">
            <a:avLst/>
          </a:prstGeom>
          <a:noFill/>
        </p:spPr>
        <p:txBody>
          <a:bodyPr wrap="square" rtlCol="0">
            <a:spAutoFit/>
          </a:bodyPr>
          <a:lstStyle/>
          <a:p>
            <a:pPr lvl="0"/>
            <a:r>
              <a:rPr lang="vi-VN" sz="2800" dirty="0">
                <a:solidFill>
                  <a:srgbClr val="0070C0"/>
                </a:solidFill>
                <a:latin typeface="Nunito Black" panose="020B0604020202020204" charset="0"/>
              </a:rPr>
              <a:t>+ Tái chế: dùng vỏ chai nhựa làm bình cắm hoa, bình tưới, chậu cây,...</a:t>
            </a:r>
            <a:br>
              <a:rPr lang="vi-VN" sz="2800" dirty="0">
                <a:solidFill>
                  <a:srgbClr val="0070C0"/>
                </a:solidFill>
                <a:latin typeface="Nunito Black" panose="020B0604020202020204" charset="0"/>
              </a:rPr>
            </a:b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4" name="Picture 3"/>
          <p:cNvPicPr>
            <a:picLocks noChangeAspect="1"/>
          </p:cNvPicPr>
          <p:nvPr/>
        </p:nvPicPr>
        <p:blipFill>
          <a:blip r:embed="rId4"/>
          <a:stretch>
            <a:fillRect/>
          </a:stretch>
        </p:blipFill>
        <p:spPr>
          <a:xfrm>
            <a:off x="3311170" y="3736161"/>
            <a:ext cx="2827606" cy="2662624"/>
          </a:xfrm>
          <a:prstGeom prst="rect">
            <a:avLst/>
          </a:prstGeom>
        </p:spPr>
      </p:pic>
      <p:pic>
        <p:nvPicPr>
          <p:cNvPr id="5134" name="Picture 14" descr="Đem tặng niềm vui trang 70 SGK Tiếng Việt 3 tập 1 Cánh diều | Tiếng Việt 3  - Cánh diề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1551" y="2878965"/>
            <a:ext cx="5748234" cy="29456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14641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7835440" cy="523220"/>
          </a:xfrm>
          <a:prstGeom prst="rect">
            <a:avLst/>
          </a:prstGeom>
          <a:noFill/>
        </p:spPr>
        <p:txBody>
          <a:bodyPr wrap="square" rtlCol="0">
            <a:spAutoFit/>
          </a:bodyPr>
          <a:lstStyle/>
          <a:p>
            <a:pPr lvl="0"/>
            <a:r>
              <a:rPr lang="en-US" sz="2800" dirty="0">
                <a:solidFill>
                  <a:srgbClr val="FF0000"/>
                </a:solidFill>
                <a:latin typeface="Nunito Black" panose="020B0604020202020204" charset="0"/>
              </a:rPr>
              <a:t>2. </a:t>
            </a:r>
            <a:r>
              <a:rPr lang="en-US" sz="2800" dirty="0" err="1">
                <a:solidFill>
                  <a:srgbClr val="FF0000"/>
                </a:solidFill>
                <a:latin typeface="Nunito Black" panose="020B0604020202020204" charset="0"/>
              </a:rPr>
              <a:t>Làm</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giỏ</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đựng</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đồ</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cũ</a:t>
            </a:r>
            <a:r>
              <a:rPr lang="en-US" sz="2800" dirty="0">
                <a:solidFill>
                  <a:srgbClr val="FF0000"/>
                </a:solidFill>
                <a:latin typeface="Nunito Black" panose="020B0604020202020204" charset="0"/>
              </a:rPr>
              <a:t> ở </a:t>
            </a:r>
            <a:r>
              <a:rPr lang="en-US" sz="2800" dirty="0" err="1">
                <a:solidFill>
                  <a:srgbClr val="FF0000"/>
                </a:solidFill>
                <a:latin typeface="Nunito Black" panose="020B0604020202020204" charset="0"/>
              </a:rPr>
              <a:t>lớp</a:t>
            </a:r>
            <a:endParaRPr kumimoji="0" lang="en-US" sz="2800" b="0" i="0" u="none" strike="noStrike" kern="1200" cap="none" spc="0" normalizeH="0" baseline="0" noProof="0" dirty="0">
              <a:ln>
                <a:noFill/>
              </a:ln>
              <a:solidFill>
                <a:srgbClr val="FF0000"/>
              </a:solidFill>
              <a:effectLst/>
              <a:uLnTx/>
              <a:uFillTx/>
              <a:latin typeface="Nunito Black" panose="020B0604020202020204" charset="0"/>
            </a:endParaRPr>
          </a:p>
        </p:txBody>
      </p:sp>
      <p:sp>
        <p:nvSpPr>
          <p:cNvPr id="11" name="TextBox 10">
            <a:extLst>
              <a:ext uri="{FF2B5EF4-FFF2-40B4-BE49-F238E27FC236}">
                <a16:creationId xmlns:a16="http://schemas.microsoft.com/office/drawing/2014/main" id="{912DE49F-FEBB-1D48-2C73-97DDEEDCDD95}"/>
              </a:ext>
            </a:extLst>
          </p:cNvPr>
          <p:cNvSpPr txBox="1"/>
          <p:nvPr/>
        </p:nvSpPr>
        <p:spPr>
          <a:xfrm>
            <a:off x="436098" y="1067662"/>
            <a:ext cx="10715731"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Chuẩn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bị</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hai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chiếc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giỏ</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hoặc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thùng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giấy</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để</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đựng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đựng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0" name="TextBox 9">
            <a:extLst>
              <a:ext uri="{FF2B5EF4-FFF2-40B4-BE49-F238E27FC236}">
                <a16:creationId xmlns:a16="http://schemas.microsoft.com/office/drawing/2014/main" id="{912DE49F-FEBB-1D48-2C73-97DDEEDCDD95}"/>
              </a:ext>
            </a:extLst>
          </p:cNvPr>
          <p:cNvSpPr txBox="1"/>
          <p:nvPr/>
        </p:nvSpPr>
        <p:spPr>
          <a:xfrm>
            <a:off x="436098" y="1704583"/>
            <a:ext cx="10847521" cy="954107"/>
          </a:xfrm>
          <a:prstGeom prst="rect">
            <a:avLst/>
          </a:prstGeom>
          <a:noFill/>
        </p:spPr>
        <p:txBody>
          <a:bodyPr wrap="square" rtlCol="0">
            <a:spAutoFit/>
          </a:bodyPr>
          <a:lstStyle/>
          <a:p>
            <a:pPr lvl="0"/>
            <a:r>
              <a:rPr lang="vi-VN" sz="2800" dirty="0">
                <a:solidFill>
                  <a:srgbClr val="0070C0"/>
                </a:solidFill>
                <a:latin typeface="Nunito Black" panose="020B0604020202020204" charset="0"/>
              </a:rPr>
              <a:t>- Trang trí, dán nhãn và đạt giỏ vào góc lớp để nhận đồ cũ còn dùng được.</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8462" b="84615" l="9154" r="40587">
                        <a14:foregroundMark x1="10535" y1="32308" x2="10363" y2="31795"/>
                        <a14:foregroundMark x1="18653" y1="22051" x2="18653" y2="22051"/>
                        <a14:foregroundMark x1="18653" y1="22051" x2="18307" y2="19487"/>
                        <a14:foregroundMark x1="9154" y1="30769" x2="9154" y2="30769"/>
                        <a14:foregroundMark x1="20035" y1="85128" x2="20035" y2="85128"/>
                        <a14:foregroundMark x1="40587" y1="41538" x2="40587" y2="41538"/>
                      </a14:backgroundRemoval>
                    </a14:imgEffect>
                  </a14:imgLayer>
                </a14:imgProps>
              </a:ext>
            </a:extLst>
          </a:blip>
          <a:srcRect l="7540" t="10943" r="57192" b="6721"/>
          <a:stretch/>
        </p:blipFill>
        <p:spPr>
          <a:xfrm>
            <a:off x="784647" y="2772391"/>
            <a:ext cx="2520575" cy="1981826"/>
          </a:xfrm>
          <a:prstGeom prst="rect">
            <a:avLst/>
          </a:prstGeom>
        </p:spPr>
      </p:pic>
      <p:grpSp>
        <p:nvGrpSpPr>
          <p:cNvPr id="12" name="Group 11"/>
          <p:cNvGrpSpPr/>
          <p:nvPr/>
        </p:nvGrpSpPr>
        <p:grpSpPr>
          <a:xfrm>
            <a:off x="6310990" y="2357586"/>
            <a:ext cx="4082322" cy="1309252"/>
            <a:chOff x="3025588" y="3361766"/>
            <a:chExt cx="2918012" cy="1828800"/>
          </a:xfrm>
          <a:solidFill>
            <a:schemeClr val="accent5">
              <a:lumMod val="20000"/>
              <a:lumOff val="80000"/>
            </a:schemeClr>
          </a:solidFill>
        </p:grpSpPr>
        <p:sp>
          <p:nvSpPr>
            <p:cNvPr id="13" name="Cloud 12"/>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14ACF4B-1FD9-B39F-BC8C-4021E83304F3}"/>
                </a:ext>
              </a:extLst>
            </p:cNvPr>
            <p:cNvSpPr txBox="1"/>
            <p:nvPr/>
          </p:nvSpPr>
          <p:spPr>
            <a:xfrm>
              <a:off x="3434632" y="3704967"/>
              <a:ext cx="2186891" cy="1284245"/>
            </a:xfrm>
            <a:prstGeom prst="roundRect">
              <a:avLst/>
            </a:prstGeom>
            <a:grp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dirty="0" err="1">
                  <a:solidFill>
                    <a:srgbClr val="FF0000"/>
                  </a:solidFill>
                  <a:latin typeface="Nunito Black" panose="020B0604020202020204" charset="0"/>
                </a:rPr>
                <a:t>Hoạt</a:t>
              </a:r>
              <a:r>
                <a:rPr lang="en-US" sz="2400" dirty="0">
                  <a:solidFill>
                    <a:srgbClr val="FF0000"/>
                  </a:solidFill>
                  <a:latin typeface="Nunito Black" panose="020B0604020202020204" charset="0"/>
                </a:rPr>
                <a:t> </a:t>
              </a:r>
              <a:r>
                <a:rPr lang="en-US" sz="2400" dirty="0" err="1">
                  <a:solidFill>
                    <a:srgbClr val="FF0000"/>
                  </a:solidFill>
                  <a:latin typeface="Nunito Black" panose="020B0604020202020204" charset="0"/>
                </a:rPr>
                <a:t>động</a:t>
              </a:r>
              <a:r>
                <a:rPr lang="en-US" sz="2400" dirty="0">
                  <a:solidFill>
                    <a:srgbClr val="FF0000"/>
                  </a:solidFill>
                  <a:latin typeface="Nunito Black" panose="020B0604020202020204" charset="0"/>
                </a:rPr>
                <a:t> </a:t>
              </a:r>
              <a:r>
                <a:rPr lang="en-US" sz="2400" dirty="0" err="1">
                  <a:solidFill>
                    <a:srgbClr val="FF0000"/>
                  </a:solidFill>
                  <a:latin typeface="Nunito Black" panose="020B0604020202020204" charset="0"/>
                </a:rPr>
                <a:t>nhóm</a:t>
              </a:r>
              <a:endParaRPr kumimoji="0" lang="en-US" sz="2400" b="1" i="0" u="none" strike="noStrike" kern="1200" cap="none" spc="0" normalizeH="0" baseline="0" noProof="0" dirty="0">
                <a:ln>
                  <a:noFill/>
                </a:ln>
                <a:solidFill>
                  <a:srgbClr val="FF0000"/>
                </a:solidFill>
                <a:effectLst/>
                <a:uLnTx/>
                <a:uFillTx/>
                <a:latin typeface="Nunito Black" panose="020B0604020202020204" charset="0"/>
              </a:endParaRPr>
            </a:p>
          </p:txBody>
        </p:sp>
      </p:grpSp>
      <p:pic>
        <p:nvPicPr>
          <p:cNvPr id="2" name="Picture 1">
            <a:extLst>
              <a:ext uri="{FF2B5EF4-FFF2-40B4-BE49-F238E27FC236}">
                <a16:creationId xmlns:a16="http://schemas.microsoft.com/office/drawing/2014/main" id="{A397648A-AD9C-DD6F-1597-F8938165C01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69" b="88325" l="57594" r="93345">
                        <a14:foregroundMark x1="66468" y1="5076" x2="66468" y2="5076"/>
                        <a14:foregroundMark x1="60751" y1="16751" x2="60154" y2="23858"/>
                        <a14:foregroundMark x1="61348" y1="39086" x2="59556" y2="36802"/>
                        <a14:foregroundMark x1="58618" y1="40102" x2="57594" y2="37817"/>
                        <a14:foregroundMark x1="90273" y1="40863" x2="93430" y2="41878"/>
                        <a14:foregroundMark x1="80461" y1="83503" x2="73549" y2="84010"/>
                        <a14:foregroundMark x1="67833" y1="88325" x2="74147" y2="87563"/>
                        <a14:foregroundMark x1="73549" y1="39594" x2="73549" y2="62944"/>
                      </a14:backgroundRemoval>
                    </a14:imgEffect>
                  </a14:imgLayer>
                </a14:imgProps>
              </a:ext>
            </a:extLst>
          </a:blip>
          <a:srcRect l="57181" r="4585" b="6515"/>
          <a:stretch/>
        </p:blipFill>
        <p:spPr>
          <a:xfrm>
            <a:off x="3542889" y="2357586"/>
            <a:ext cx="2929259" cy="2407800"/>
          </a:xfrm>
          <a:prstGeom prst="rect">
            <a:avLst/>
          </a:prstGeom>
        </p:spPr>
      </p:pic>
    </p:spTree>
    <p:extLst>
      <p:ext uri="{BB962C8B-B14F-4D97-AF65-F5344CB8AC3E}">
        <p14:creationId xmlns:p14="http://schemas.microsoft.com/office/powerpoint/2010/main" val="46974940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555845" y="2598003"/>
            <a:ext cx="8311485"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CAM KẾT HÀNH ĐỘNG</a:t>
            </a:r>
          </a:p>
        </p:txBody>
      </p:sp>
    </p:spTree>
    <p:extLst>
      <p:ext uri="{BB962C8B-B14F-4D97-AF65-F5344CB8AC3E}">
        <p14:creationId xmlns:p14="http://schemas.microsoft.com/office/powerpoint/2010/main" val="2815606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34722" cy="803071"/>
          </a:xfrm>
          <a:prstGeom prst="rect">
            <a:avLst/>
          </a:prstGeom>
          <a:ln>
            <a:noFill/>
          </a:ln>
          <a:effectLst>
            <a:softEdge rad="112500"/>
          </a:effectLst>
        </p:spPr>
      </p:pic>
      <p:sp>
        <p:nvSpPr>
          <p:cNvPr id="6" name="TextBox 5">
            <a:extLst>
              <a:ext uri="{FF2B5EF4-FFF2-40B4-BE49-F238E27FC236}">
                <a16:creationId xmlns:a16="http://schemas.microsoft.com/office/drawing/2014/main" id="{86787A74-57B2-2FDC-5F09-CAAF8066DEB5}"/>
              </a:ext>
            </a:extLst>
          </p:cNvPr>
          <p:cNvSpPr txBox="1"/>
          <p:nvPr/>
        </p:nvSpPr>
        <p:spPr>
          <a:xfrm>
            <a:off x="731666" y="522584"/>
            <a:ext cx="10489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người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thân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sắp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xếp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đồ</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dùng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gọn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gang,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ngăn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nắp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tiện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sử</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dụng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endPar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7" name="TextBox 6">
            <a:extLst>
              <a:ext uri="{FF2B5EF4-FFF2-40B4-BE49-F238E27FC236}">
                <a16:creationId xmlns:a16="http://schemas.microsoft.com/office/drawing/2014/main" id="{86787A74-57B2-2FDC-5F09-CAAF8066DEB5}"/>
              </a:ext>
            </a:extLst>
          </p:cNvPr>
          <p:cNvSpPr txBox="1"/>
          <p:nvPr/>
        </p:nvSpPr>
        <p:spPr>
          <a:xfrm>
            <a:off x="720019" y="1094822"/>
            <a:ext cx="107536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đổi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với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người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thân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những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lang="en-US" sz="2400" b="1" dirty="0" err="1">
                <a:solidFill>
                  <a:srgbClr val="002060"/>
                </a:solidFill>
                <a:latin typeface="Nunito Black" pitchFamily="2" charset="0"/>
              </a:rPr>
              <a:t>món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đồ</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cần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muốn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mua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mới</a:t>
            </a:r>
            <a:r>
              <a:rPr lang="en-US" sz="2400" b="1" dirty="0">
                <a:solidFill>
                  <a:srgbClr val="002060"/>
                </a:solidFill>
                <a:latin typeface="Nunito Black" pitchFamily="2" charset="0"/>
              </a:rPr>
              <a:t>.</a:t>
            </a:r>
            <a:endPar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8" name="Picture 7"/>
          <p:cNvPicPr>
            <a:picLocks noChangeAspect="1"/>
          </p:cNvPicPr>
          <p:nvPr/>
        </p:nvPicPr>
        <p:blipFill rotWithShape="1">
          <a:blip r:embed="rId4"/>
          <a:srcRect r="50141"/>
          <a:stretch/>
        </p:blipFill>
        <p:spPr>
          <a:xfrm>
            <a:off x="934722" y="1986104"/>
            <a:ext cx="4118036" cy="3467584"/>
          </a:xfrm>
          <a:prstGeom prst="rect">
            <a:avLst/>
          </a:prstGeom>
        </p:spPr>
      </p:pic>
      <p:pic>
        <p:nvPicPr>
          <p:cNvPr id="9" name="Picture 8">
            <a:extLst>
              <a:ext uri="{FF2B5EF4-FFF2-40B4-BE49-F238E27FC236}">
                <a16:creationId xmlns:a16="http://schemas.microsoft.com/office/drawing/2014/main" id="{9E76B67A-5928-0DB4-EAD3-82C4982661C6}"/>
              </a:ext>
            </a:extLst>
          </p:cNvPr>
          <p:cNvPicPr>
            <a:picLocks noChangeAspect="1"/>
          </p:cNvPicPr>
          <p:nvPr/>
        </p:nvPicPr>
        <p:blipFill rotWithShape="1">
          <a:blip r:embed="rId4"/>
          <a:srcRect l="51419"/>
          <a:stretch/>
        </p:blipFill>
        <p:spPr>
          <a:xfrm>
            <a:off x="6516913" y="1986104"/>
            <a:ext cx="4012451" cy="3467584"/>
          </a:xfrm>
          <a:prstGeom prst="rect">
            <a:avLst/>
          </a:prstGeom>
        </p:spPr>
      </p:pic>
    </p:spTree>
    <p:extLst>
      <p:ext uri="{BB962C8B-B14F-4D97-AF65-F5344CB8AC3E}">
        <p14:creationId xmlns:p14="http://schemas.microsoft.com/office/powerpoint/2010/main" val="37654577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4FCB01-317E-CB7B-0EA8-E2CD46DD83FC}"/>
              </a:ext>
            </a:extLst>
          </p:cNvPr>
          <p:cNvSpPr txBox="1"/>
          <p:nvPr/>
        </p:nvSpPr>
        <p:spPr>
          <a:xfrm>
            <a:off x="1189630" y="2574920"/>
            <a:ext cx="9321420" cy="854080"/>
          </a:xfrm>
          <a:prstGeom prst="rect">
            <a:avLst/>
          </a:prstGeom>
          <a:noFill/>
        </p:spPr>
        <p:txBody>
          <a:bodyPr wrap="square" rtlCol="0">
            <a:spAutoFit/>
          </a:bodyPr>
          <a:lstStyle/>
          <a:p>
            <a:pPr algn="ctr">
              <a:lnSpc>
                <a:spcPct val="150000"/>
              </a:lnSpc>
            </a:pPr>
            <a:r>
              <a:rPr lang="en-US" sz="3600">
                <a:solidFill>
                  <a:srgbClr val="FF0000"/>
                </a:solidFill>
                <a:latin typeface="Sigmar One" panose="00000500000000000000" pitchFamily="2" charset="0"/>
              </a:rPr>
              <a:t>CỦNG CỐ - DẶN DÒ</a:t>
            </a:r>
            <a:endParaRPr lang="en-US" sz="3600">
              <a:solidFill>
                <a:srgbClr val="002060"/>
              </a:solidFill>
              <a:latin typeface="Sigmar One" panose="00000500000000000000" pitchFamily="2" charset="0"/>
            </a:endParaRPr>
          </a:p>
        </p:txBody>
      </p:sp>
    </p:spTree>
    <p:extLst>
      <p:ext uri="{BB962C8B-B14F-4D97-AF65-F5344CB8AC3E}">
        <p14:creationId xmlns:p14="http://schemas.microsoft.com/office/powerpoint/2010/main" val="1946768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rường minh họa, trẻ em vẫy tay tạm biệt, cậu bé hoạt hình minh họa, nghệ  thuật, con trai png | PNGEgg">
            <a:extLst>
              <a:ext uri="{FF2B5EF4-FFF2-40B4-BE49-F238E27FC236}">
                <a16:creationId xmlns:a16="http://schemas.microsoft.com/office/drawing/2014/main" id="{6CE8D760-61EB-4E3A-99D4-1C0818FB53C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87" b="99293" l="10000" r="98667">
                        <a14:foregroundMark x1="43444" y1="22546" x2="55889" y2="33510"/>
                        <a14:foregroundMark x1="55889" y1="33510" x2="55889" y2="33599"/>
                        <a14:foregroundMark x1="52667" y1="19717" x2="52667" y2="33245"/>
                        <a14:foregroundMark x1="67444" y1="19982" x2="74111" y2="31211"/>
                        <a14:foregroundMark x1="45000" y1="16711" x2="58333" y2="12378"/>
                        <a14:foregroundMark x1="58333" y1="12378" x2="82444" y2="14235"/>
                        <a14:foregroundMark x1="82444" y1="14235" x2="92778" y2="30946"/>
                        <a14:foregroundMark x1="92778" y1="30946" x2="93333" y2="30416"/>
                        <a14:foregroundMark x1="40222" y1="18214" x2="46333" y2="12997"/>
                        <a14:foregroundMark x1="46333" y1="12997" x2="65111" y2="7339"/>
                        <a14:foregroundMark x1="65111" y1="7339" x2="93556" y2="14058"/>
                        <a14:foregroundMark x1="69778" y1="3537" x2="78000" y2="3714"/>
                        <a14:foregroundMark x1="65444" y1="47303" x2="69111" y2="66048"/>
                        <a14:foregroundMark x1="67778" y1="45889" x2="63667" y2="65606"/>
                        <a14:foregroundMark x1="76556" y1="87533" x2="88667" y2="94430"/>
                        <a14:foregroundMark x1="88667" y1="94430" x2="95667" y2="95579"/>
                        <a14:foregroundMark x1="57333" y1="85676" x2="39778" y2="99027"/>
                        <a14:foregroundMark x1="37778" y1="97701" x2="48889" y2="99381"/>
                        <a14:foregroundMark x1="48889" y1="99381" x2="60556" y2="97171"/>
                        <a14:foregroundMark x1="60556" y1="97171" x2="62222" y2="95933"/>
                        <a14:foregroundMark x1="73333" y1="96463" x2="87222" y2="98055"/>
                        <a14:foregroundMark x1="87222" y1="98055" x2="98333" y2="96817"/>
                        <a14:foregroundMark x1="98333" y1="96817" x2="98667" y2="95756"/>
                        <a14:foregroundMark x1="59111" y1="5128" x2="83111" y2="24757"/>
                        <a14:foregroundMark x1="71778" y1="2387" x2="97000" y2="22635"/>
                      </a14:backgroundRemoval>
                    </a14:imgEffect>
                  </a14:imgLayer>
                </a14:imgProps>
              </a:ext>
              <a:ext uri="{28A0092B-C50C-407E-A947-70E740481C1C}">
                <a14:useLocalDpi xmlns:a14="http://schemas.microsoft.com/office/drawing/2010/main" val="0"/>
              </a:ext>
            </a:extLst>
          </a:blip>
          <a:stretch>
            <a:fillRect/>
          </a:stretch>
        </p:blipFill>
        <p:spPr bwMode="auto">
          <a:xfrm>
            <a:off x="6710985" y="885827"/>
            <a:ext cx="4165412" cy="5239512"/>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27FFCF-D084-4BFA-B759-873DF3CDFE2B}"/>
              </a:ext>
            </a:extLst>
          </p:cNvPr>
          <p:cNvSpPr>
            <a:spLocks noGrp="1"/>
          </p:cNvSpPr>
          <p:nvPr>
            <p:ph type="title"/>
          </p:nvPr>
        </p:nvSpPr>
        <p:spPr>
          <a:xfrm>
            <a:off x="-336766" y="1416502"/>
            <a:ext cx="5442222" cy="2249424"/>
          </a:xfrm>
        </p:spPr>
        <p:txBody>
          <a:bodyPr vert="horz" lIns="91440" tIns="45720" rIns="91440" bIns="45720" rtlCol="0" anchor="b">
            <a:normAutofit/>
          </a:bodyPr>
          <a:lstStyle/>
          <a:p>
            <a:pPr algn="ctr"/>
            <a:r>
              <a:rPr lang="en-US" sz="5400" kern="1200">
                <a:solidFill>
                  <a:srgbClr val="FFC000"/>
                </a:solidFill>
                <a:latin typeface="Sigmar One" panose="00000500000000000000" pitchFamily="2" charset="0"/>
              </a:rPr>
              <a:t>Hẹn gặp lại các em!</a:t>
            </a:r>
          </a:p>
        </p:txBody>
      </p:sp>
    </p:spTree>
    <p:extLst>
      <p:ext uri="{BB962C8B-B14F-4D97-AF65-F5344CB8AC3E}">
        <p14:creationId xmlns:p14="http://schemas.microsoft.com/office/powerpoint/2010/main" val="234346394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2"/>
          <a:stretch>
            <a:fillRect/>
          </a:stretch>
        </p:blipFill>
        <p:spPr>
          <a:xfrm>
            <a:off x="0" y="0"/>
            <a:ext cx="752475" cy="752475"/>
          </a:xfrm>
          <a:prstGeom prst="rect">
            <a:avLst/>
          </a:prstGeom>
        </p:spPr>
      </p:pic>
      <p:sp>
        <p:nvSpPr>
          <p:cNvPr id="11" name="TextBox 10">
            <a:extLst>
              <a:ext uri="{FF2B5EF4-FFF2-40B4-BE49-F238E27FC236}">
                <a16:creationId xmlns:a16="http://schemas.microsoft.com/office/drawing/2014/main" id="{316219E4-E4AB-AB44-480D-4957E98F77FE}"/>
              </a:ext>
            </a:extLst>
          </p:cNvPr>
          <p:cNvSpPr txBox="1"/>
          <p:nvPr/>
        </p:nvSpPr>
        <p:spPr>
          <a:xfrm>
            <a:off x="4695371" y="207874"/>
            <a:ext cx="2823028" cy="534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Bài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tham</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khảo</a:t>
            </a:r>
            <a:endParaRPr kumimoji="0" lang="en-US" sz="2800" b="1" i="1"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9" name="TextBox 8">
            <a:extLst>
              <a:ext uri="{FF2B5EF4-FFF2-40B4-BE49-F238E27FC236}">
                <a16:creationId xmlns:a16="http://schemas.microsoft.com/office/drawing/2014/main" id="{ED5B500A-5A77-E2BE-84CE-7BEE0A8AAA40}"/>
              </a:ext>
            </a:extLst>
          </p:cNvPr>
          <p:cNvSpPr txBox="1"/>
          <p:nvPr/>
        </p:nvSpPr>
        <p:spPr>
          <a:xfrm>
            <a:off x="235131" y="872399"/>
            <a:ext cx="11743508" cy="1804749"/>
          </a:xfrm>
          <a:prstGeom prst="roundRect">
            <a:avLst/>
          </a:prstGeom>
          <a:noFill/>
        </p:spPr>
        <p:txBody>
          <a:bodyPr wrap="square">
            <a:spAutoFit/>
          </a:bodyPr>
          <a:lstStyle/>
          <a:p>
            <a:pPr lvl="0" algn="just">
              <a:defRPr/>
            </a:pPr>
            <a:r>
              <a:rPr lang="en-US" sz="2000" b="1" dirty="0">
                <a:solidFill>
                  <a:srgbClr val="002060"/>
                </a:solidFill>
                <a:latin typeface="Nunito" panose="020B0604020202020204" charset="0"/>
              </a:rPr>
              <a:t>     </a:t>
            </a:r>
            <a:r>
              <a:rPr lang="vi-VN" sz="2000" b="1" dirty="0">
                <a:solidFill>
                  <a:srgbClr val="002060"/>
                </a:solidFill>
                <a:latin typeface="Nunito" panose="020B0604020202020204" charset="0"/>
              </a:rPr>
              <a:t>Trong không gian chật chỗi của chiếc tủ quần áo, những âm thanh than thở, mở đầu là tiếng khóc của chiếc áo không được dùng tới: “Hu…Hu…Hu, tôi tủi thân quá. Không biết anh quần đen, chị áo khoác, em váy như thế nào nhưng tôi đã nằm ở đây được hơn nửa năm, cô chủ chẳng bao giờ để ý đến tôi cả. Tôi buồn lắm vì không được phát huy công dụng của bản thân. Hu…Hu…Hu….”</a:t>
            </a:r>
            <a:endParaRPr lang="en-US" sz="2000" b="1" dirty="0">
              <a:solidFill>
                <a:srgbClr val="002060"/>
              </a:solidFill>
              <a:latin typeface="Nunito" panose="020B0604020202020204" charset="0"/>
            </a:endParaRPr>
          </a:p>
        </p:txBody>
      </p:sp>
      <p:sp>
        <p:nvSpPr>
          <p:cNvPr id="12" name="TextBox 11">
            <a:extLst>
              <a:ext uri="{FF2B5EF4-FFF2-40B4-BE49-F238E27FC236}">
                <a16:creationId xmlns:a16="http://schemas.microsoft.com/office/drawing/2014/main" id="{ED5B500A-5A77-E2BE-84CE-7BEE0A8AAA40}"/>
              </a:ext>
            </a:extLst>
          </p:cNvPr>
          <p:cNvSpPr txBox="1"/>
          <p:nvPr/>
        </p:nvSpPr>
        <p:spPr>
          <a:xfrm>
            <a:off x="235131" y="2667308"/>
            <a:ext cx="11743508" cy="1123712"/>
          </a:xfrm>
          <a:prstGeom prst="roundRect">
            <a:avLst/>
          </a:prstGeom>
          <a:noFill/>
        </p:spPr>
        <p:txBody>
          <a:bodyPr wrap="square">
            <a:spAutoFit/>
          </a:bodyPr>
          <a:lstStyle/>
          <a:p>
            <a:pPr lvl="0" algn="just">
              <a:defRPr/>
            </a:pPr>
            <a:r>
              <a:rPr lang="en-US" b="1" dirty="0">
                <a:solidFill>
                  <a:srgbClr val="FFC000"/>
                </a:solidFill>
                <a:latin typeface="Nunito" panose="020B0604020202020204" charset="0"/>
              </a:rPr>
              <a:t>     </a:t>
            </a:r>
            <a:r>
              <a:rPr lang="vi-VN" sz="2000" b="1" dirty="0">
                <a:solidFill>
                  <a:srgbClr val="FFC000"/>
                </a:solidFill>
                <a:latin typeface="Nunito" panose="020B0604020202020204" charset="0"/>
              </a:rPr>
              <a:t>Nghe thế anh quần đen cũng lên tiếng: “Tôi cũng không khác gì anh. Lúc mới mua về, cô chủ yêu thích tôi lắm, mặc tôi đi chơi mấy lần liền. Nhưng sau đó, tôi bị lãng quên mất rồi! Mỗi lần chuẩn bị đồ đi chơi, cô chủ thấy tôi là dẹp qua một bên….”.</a:t>
            </a:r>
            <a:endParaRPr lang="en-US" sz="2000" b="1" dirty="0">
              <a:solidFill>
                <a:srgbClr val="FFC000"/>
              </a:solidFill>
              <a:latin typeface="Nunito" panose="020B0604020202020204" charset="0"/>
            </a:endParaRPr>
          </a:p>
        </p:txBody>
      </p:sp>
      <p:sp>
        <p:nvSpPr>
          <p:cNvPr id="13" name="TextBox 12">
            <a:extLst>
              <a:ext uri="{FF2B5EF4-FFF2-40B4-BE49-F238E27FC236}">
                <a16:creationId xmlns:a16="http://schemas.microsoft.com/office/drawing/2014/main" id="{ED5B500A-5A77-E2BE-84CE-7BEE0A8AAA40}"/>
              </a:ext>
            </a:extLst>
          </p:cNvPr>
          <p:cNvSpPr txBox="1"/>
          <p:nvPr/>
        </p:nvSpPr>
        <p:spPr>
          <a:xfrm>
            <a:off x="213361" y="3795900"/>
            <a:ext cx="11743508" cy="1804749"/>
          </a:xfrm>
          <a:prstGeom prst="roundRect">
            <a:avLst/>
          </a:prstGeom>
          <a:noFill/>
        </p:spPr>
        <p:txBody>
          <a:bodyPr wrap="square">
            <a:spAutoFit/>
          </a:bodyPr>
          <a:lstStyle/>
          <a:p>
            <a:pPr algn="just"/>
            <a:r>
              <a:rPr lang="en-US" b="1" dirty="0">
                <a:solidFill>
                  <a:srgbClr val="00B050"/>
                </a:solidFill>
              </a:rPr>
              <a:t>     </a:t>
            </a:r>
            <a:r>
              <a:rPr lang="vi-VN" b="1" dirty="0">
                <a:solidFill>
                  <a:srgbClr val="00B050"/>
                </a:solidFill>
              </a:rPr>
              <a:t>  </a:t>
            </a:r>
            <a:r>
              <a:rPr lang="vi-VN" sz="2000" b="1" dirty="0">
                <a:solidFill>
                  <a:srgbClr val="00B050"/>
                </a:solidFill>
                <a:latin typeface="Nunito" panose="020B0604020202020204" charset="0"/>
              </a:rPr>
              <a:t>Anh quần đen đang nói thì có một tiếng vọng thút thít từ phía dưới gầm tủ của bé tất: “Cháu cũng thế ạ! Cô chủ dùng cháu xong cũng không hề tắm rửa cho cháu, cứ thế quăng thẳng cháu xuống dưới gầm tủ. Cháu đã nằm ở đây gần hai tháng rồi, người cháu bụi bám đầy, bốc mùi rất khó chịu…Híc…Híc….”</a:t>
            </a:r>
          </a:p>
          <a:p>
            <a:pPr algn="just"/>
            <a:r>
              <a:rPr lang="vi-VN" sz="2000" b="1" dirty="0">
                <a:solidFill>
                  <a:srgbClr val="00B050"/>
                </a:solidFill>
                <a:latin typeface="Nunito" panose="020B0604020202020204" charset="0"/>
              </a:rPr>
              <a:t>…….</a:t>
            </a:r>
          </a:p>
        </p:txBody>
      </p:sp>
    </p:spTree>
    <p:extLst>
      <p:ext uri="{BB962C8B-B14F-4D97-AF65-F5344CB8AC3E}">
        <p14:creationId xmlns:p14="http://schemas.microsoft.com/office/powerpoint/2010/main" val="33267443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70339" y="912154"/>
            <a:ext cx="5764738" cy="2727945"/>
            <a:chOff x="553540" y="1069809"/>
            <a:chExt cx="1854970"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99768" y="1341393"/>
              <a:ext cx="1708742" cy="826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333333"/>
                  </a:solidFill>
                  <a:latin typeface="Arial" panose="020B0604020202020204" pitchFamily="34" charset="0"/>
                  <a:cs typeface="Arial" panose="020B0604020202020204" pitchFamily="34" charset="0"/>
                </a:rPr>
                <a:t>L</a:t>
              </a:r>
              <a:r>
                <a:rPr lang="en-US" sz="3600" b="0" i="0" dirty="0" err="1">
                  <a:solidFill>
                    <a:srgbClr val="333333"/>
                  </a:solidFill>
                  <a:effectLst/>
                  <a:latin typeface="Arial" panose="020B0604020202020204" pitchFamily="34" charset="0"/>
                  <a:cs typeface="Arial" panose="020B0604020202020204" pitchFamily="34" charset="0"/>
                </a:rPr>
                <a:t>í</a:t>
              </a:r>
              <a:r>
                <a:rPr lang="en-US" sz="3600" b="0" i="0" dirty="0">
                  <a:solidFill>
                    <a:srgbClr val="333333"/>
                  </a:solidFill>
                  <a:effectLst/>
                  <a:latin typeface="Arial" panose="020B0604020202020204" pitchFamily="34" charset="0"/>
                  <a:cs typeface="Arial" panose="020B0604020202020204" pitchFamily="34" charset="0"/>
                </a:rPr>
                <a:t> do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muốn</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loại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bỏ</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hoặc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tiếp</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tục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sử</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dụng</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vật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1" name="Group 30"/>
          <p:cNvGrpSpPr/>
          <p:nvPr/>
        </p:nvGrpSpPr>
        <p:grpSpPr>
          <a:xfrm>
            <a:off x="5733125" y="1808571"/>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591503" y="823192"/>
            <a:ext cx="6289143"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bị ố vàng, rách, hỏng khóa, đứt khuy, bục chỉ</a:t>
            </a:r>
            <a:r>
              <a:rPr lang="en-US" sz="3200" dirty="0">
                <a:solidFill>
                  <a:srgbClr val="C00000"/>
                </a:solidFill>
                <a:latin typeface="Arial" panose="020B0604020202020204" pitchFamily="34" charset="0"/>
                <a:cs typeface="Arial" panose="020B0604020202020204" pitchFamily="34" charset="0"/>
              </a:rPr>
              <a:t>….</a:t>
            </a:r>
            <a:endParaRPr lang="vi-VN" sz="3200" dirty="0">
              <a:solidFill>
                <a:srgbClr val="C00000"/>
              </a:solidFill>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bị gãy, vỡ, nứt, hỏng hoặc bị thiếu mất một phụ kiện,...</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grpSp>
        <p:nvGrpSpPr>
          <p:cNvPr id="24" name="Group 23">
            <a:extLst>
              <a:ext uri="{FF2B5EF4-FFF2-40B4-BE49-F238E27FC236}">
                <a16:creationId xmlns:a16="http://schemas.microsoft.com/office/drawing/2014/main" id="{7849D1DE-AC32-477E-AA4C-3BE595AD8ADF}"/>
              </a:ext>
            </a:extLst>
          </p:cNvPr>
          <p:cNvGrpSpPr/>
          <p:nvPr/>
        </p:nvGrpSpPr>
        <p:grpSpPr>
          <a:xfrm>
            <a:off x="70339" y="4049666"/>
            <a:ext cx="5521164" cy="2727945"/>
            <a:chOff x="553540" y="1069809"/>
            <a:chExt cx="1776593" cy="1284957"/>
          </a:xfrm>
        </p:grpSpPr>
        <p:pic>
          <p:nvPicPr>
            <p:cNvPr id="25" name="图片 17">
              <a:extLst>
                <a:ext uri="{FF2B5EF4-FFF2-40B4-BE49-F238E27FC236}">
                  <a16:creationId xmlns:a16="http://schemas.microsoft.com/office/drawing/2014/main" id="{0732DAFC-711F-488A-A746-82FE969E5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6" name="TextBox 25">
              <a:extLst>
                <a:ext uri="{FF2B5EF4-FFF2-40B4-BE49-F238E27FC236}">
                  <a16:creationId xmlns:a16="http://schemas.microsoft.com/office/drawing/2014/main" id="{A4D4AAA1-8D9F-41CC-9774-C9AC1382F7D4}"/>
                </a:ext>
              </a:extLst>
            </p:cNvPr>
            <p:cNvSpPr txBox="1"/>
            <p:nvPr/>
          </p:nvSpPr>
          <p:spPr>
            <a:xfrm>
              <a:off x="587466" y="1278217"/>
              <a:ext cx="1708742"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333333"/>
                  </a:solidFill>
                  <a:effectLst/>
                  <a:latin typeface="Arial" panose="020B0604020202020204" pitchFamily="34" charset="0"/>
                  <a:cs typeface="Arial" panose="020B0604020202020204" pitchFamily="34" charset="0"/>
                </a:rPr>
                <a:t>Cách sửa chữa một số đồ cũ bị hỏng để có thể tiếp tục dùng được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59A9B8C-52AE-418C-B2AE-F15227929AAA}"/>
              </a:ext>
            </a:extLst>
          </p:cNvPr>
          <p:cNvGrpSpPr/>
          <p:nvPr/>
        </p:nvGrpSpPr>
        <p:grpSpPr>
          <a:xfrm>
            <a:off x="5733125" y="4946083"/>
            <a:ext cx="6584998" cy="1670766"/>
            <a:chOff x="1629819" y="733985"/>
            <a:chExt cx="9439138" cy="1670766"/>
          </a:xfrm>
        </p:grpSpPr>
        <p:pic>
          <p:nvPicPr>
            <p:cNvPr id="33" name="图片 16">
              <a:extLst>
                <a:ext uri="{FF2B5EF4-FFF2-40B4-BE49-F238E27FC236}">
                  <a16:creationId xmlns:a16="http://schemas.microsoft.com/office/drawing/2014/main" id="{BEF365A1-8186-445C-864D-757E43ACA5F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4" name="Straight Connector 33">
              <a:extLst>
                <a:ext uri="{FF2B5EF4-FFF2-40B4-BE49-F238E27FC236}">
                  <a16:creationId xmlns:a16="http://schemas.microsoft.com/office/drawing/2014/main" id="{E7DB53AC-E535-4A23-ACBF-449603CF3686}"/>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E559C54-66F3-4DEE-88DC-EAE2CC12EB65}"/>
              </a:ext>
            </a:extLst>
          </p:cNvPr>
          <p:cNvSpPr txBox="1"/>
          <p:nvPr/>
        </p:nvSpPr>
        <p:spPr>
          <a:xfrm>
            <a:off x="5591503" y="4395490"/>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khâu, vá, ghép các bộ đồ cũ với nhau,...</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dùng keo gắn, dùng băng dính dán,...</a:t>
            </a:r>
          </a:p>
        </p:txBody>
      </p:sp>
    </p:spTree>
    <p:extLst>
      <p:ext uri="{BB962C8B-B14F-4D97-AF65-F5344CB8AC3E}">
        <p14:creationId xmlns:p14="http://schemas.microsoft.com/office/powerpoint/2010/main" val="15029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p:tgtEl>
                                          <p:spTgt spid="29"/>
                                        </p:tgtEl>
                                        <p:attrNameLst>
                                          <p:attrName>ppt_x</p:attrName>
                                        </p:attrNameLst>
                                      </p:cBhvr>
                                      <p:tavLst>
                                        <p:tav tm="0">
                                          <p:val>
                                            <p:strVal val="#ppt_x-#ppt_w*1.125000"/>
                                          </p:val>
                                        </p:tav>
                                        <p:tav tm="100000">
                                          <p:val>
                                            <p:strVal val="#ppt_x"/>
                                          </p:val>
                                        </p:tav>
                                      </p:tavLst>
                                    </p:anim>
                                    <p:animEffect transition="in" filter="wipe(right)">
                                      <p:cBhvr>
                                        <p:cTn id="28" dur="1000"/>
                                        <p:tgtEl>
                                          <p:spTgt spid="29"/>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000"/>
                                        <p:tgtEl>
                                          <p:spTgt spid="35"/>
                                        </p:tgtEl>
                                        <p:attrNameLst>
                                          <p:attrName>ppt_x</p:attrName>
                                        </p:attrNameLst>
                                      </p:cBhvr>
                                      <p:tavLst>
                                        <p:tav tm="0">
                                          <p:val>
                                            <p:strVal val="#ppt_x-#ppt_w*1.125000"/>
                                          </p:val>
                                        </p:tav>
                                        <p:tav tm="100000">
                                          <p:val>
                                            <p:strVal val="#ppt_x"/>
                                          </p:val>
                                        </p:tav>
                                      </p:tavLst>
                                    </p:anim>
                                    <p:animEffect transition="in" filter="wipe(right)">
                                      <p:cBhvr>
                                        <p:cTn id="3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2"/>
          <a:stretch>
            <a:fillRect/>
          </a:stretch>
        </p:blipFill>
        <p:spPr>
          <a:xfrm>
            <a:off x="29029" y="0"/>
            <a:ext cx="752475" cy="752475"/>
          </a:xfrm>
          <a:prstGeom prst="rect">
            <a:avLst/>
          </a:prstGeom>
        </p:spPr>
      </p:pic>
      <p:pic>
        <p:nvPicPr>
          <p:cNvPr id="2" name="Picture 1"/>
          <p:cNvPicPr>
            <a:picLocks noChangeAspect="1"/>
          </p:cNvPicPr>
          <p:nvPr/>
        </p:nvPicPr>
        <p:blipFill>
          <a:blip r:embed="rId3"/>
          <a:stretch>
            <a:fillRect/>
          </a:stretch>
        </p:blipFill>
        <p:spPr>
          <a:xfrm>
            <a:off x="1039603" y="454229"/>
            <a:ext cx="10112794" cy="5949542"/>
          </a:xfrm>
          <a:prstGeom prst="rect">
            <a:avLst/>
          </a:prstGeom>
        </p:spPr>
      </p:pic>
    </p:spTree>
    <p:extLst>
      <p:ext uri="{BB962C8B-B14F-4D97-AF65-F5344CB8AC3E}">
        <p14:creationId xmlns:p14="http://schemas.microsoft.com/office/powerpoint/2010/main" val="1196243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646568" y="2253166"/>
            <a:ext cx="4925215" cy="2727945"/>
            <a:chOff x="553540" y="1069809"/>
            <a:chExt cx="1776593"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12987" y="1346846"/>
              <a:ext cx="1708742" cy="565397"/>
            </a:xfrm>
            <a:prstGeom prst="rect">
              <a:avLst/>
            </a:prstGeom>
            <a:noFill/>
          </p:spPr>
          <p:txBody>
            <a:bodyPr wrap="square" rtlCol="0">
              <a:spAutoFit/>
            </a:bodyPr>
            <a:lstStyle/>
            <a:p>
              <a:pPr algn="ct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số</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cách</a:t>
              </a:r>
              <a:r>
                <a:rPr lang="en-US" sz="3600" b="0" i="0" dirty="0">
                  <a:solidFill>
                    <a:srgbClr val="333333"/>
                  </a:solidFill>
                  <a:effectLst/>
                  <a:latin typeface="Arial" panose="020B0604020202020204" pitchFamily="34" charset="0"/>
                  <a:cs typeface="Arial" panose="020B0604020202020204" pitchFamily="34" charset="0"/>
                </a:rPr>
                <a:t> chia </a:t>
              </a:r>
              <a:r>
                <a:rPr lang="en-US" sz="3600" b="0" i="0" dirty="0" err="1">
                  <a:solidFill>
                    <a:srgbClr val="333333"/>
                  </a:solidFill>
                  <a:effectLst/>
                  <a:latin typeface="Arial" panose="020B0604020202020204" pitchFamily="34" charset="0"/>
                  <a:cs typeface="Arial" panose="020B0604020202020204" pitchFamily="34" charset="0"/>
                </a:rPr>
                <a:t>tay</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với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a:t>
              </a:r>
            </a:p>
          </p:txBody>
        </p:sp>
      </p:grpSp>
      <p:grpSp>
        <p:nvGrpSpPr>
          <p:cNvPr id="31" name="Group 30"/>
          <p:cNvGrpSpPr/>
          <p:nvPr/>
        </p:nvGrpSpPr>
        <p:grpSpPr>
          <a:xfrm>
            <a:off x="5687114" y="3149583"/>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733125" y="2672807"/>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Bỏ đi.</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Cho, tặng.</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chế.</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sử dụng.</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spTree>
    <p:extLst>
      <p:ext uri="{BB962C8B-B14F-4D97-AF65-F5344CB8AC3E}">
        <p14:creationId xmlns:p14="http://schemas.microsoft.com/office/powerpoint/2010/main" val="118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58031344-F0E3-47BA-BF76-2A75161A7F63}"/>
              </a:ext>
            </a:extLst>
          </p:cNvPr>
          <p:cNvGrpSpPr/>
          <p:nvPr/>
        </p:nvGrpSpPr>
        <p:grpSpPr>
          <a:xfrm>
            <a:off x="6553200" y="0"/>
            <a:ext cx="5638800" cy="6858000"/>
            <a:chOff x="3446310" y="0"/>
            <a:chExt cx="8745690" cy="6858000"/>
          </a:xfrm>
        </p:grpSpPr>
        <p:pic>
          <p:nvPicPr>
            <p:cNvPr id="5"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a16="http://schemas.microsoft.com/office/drawing/2014/main" id="{6A5F9765-BA61-4550-849E-E21E4EED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a16="http://schemas.microsoft.com/office/drawing/2014/main" id="{0FF684D6-58E3-437E-913D-707CEB8D8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a16="http://schemas.microsoft.com/office/drawing/2014/main" id="{F85E080C-FAAD-403A-9F84-E609AC6B6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a16="http://schemas.microsoft.com/office/drawing/2014/main" id="{4B5C21D8-3D61-4482-8829-2A01E3BE4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a16="http://schemas.microsoft.com/office/drawing/2014/main" id="{60C01AFC-0EEE-4175-805C-1C06CC65F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a16="http://schemas.microsoft.com/office/drawing/2014/main" id="{BEFFC758-22F3-49EF-88CB-6C8127B30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6945" y="10402"/>
            <a:ext cx="649264" cy="779117"/>
          </a:xfrm>
          <a:prstGeom prst="rect">
            <a:avLst/>
          </a:prstGeom>
        </p:spPr>
      </p:pic>
      <p:pic>
        <p:nvPicPr>
          <p:cNvPr id="19" name="图片 18">
            <a:extLst>
              <a:ext uri="{FF2B5EF4-FFF2-40B4-BE49-F238E27FC236}">
                <a16:creationId xmlns:a16="http://schemas.microsoft.com/office/drawing/2014/main" id="{AB8B3C73-F707-42DA-9D95-7A06294364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3176" y="5194396"/>
            <a:ext cx="952496" cy="914257"/>
          </a:xfrm>
          <a:prstGeom prst="rect">
            <a:avLst/>
          </a:prstGeom>
        </p:spPr>
      </p:pic>
      <p:pic>
        <p:nvPicPr>
          <p:cNvPr id="24"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F49C23D-07BC-4296-90FF-1CB36A44B1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4206" y="64233"/>
            <a:ext cx="4226748" cy="4226748"/>
          </a:xfrm>
          <a:prstGeom prst="rect">
            <a:avLst/>
          </a:prstGeom>
        </p:spPr>
      </p:pic>
      <p:pic>
        <p:nvPicPr>
          <p:cNvPr id="4" name="Picture 3">
            <a:extLst>
              <a:ext uri="{FF2B5EF4-FFF2-40B4-BE49-F238E27FC236}">
                <a16:creationId xmlns:a16="http://schemas.microsoft.com/office/drawing/2014/main" id="{385304AF-3702-48BB-B443-9B59A67E4670}"/>
              </a:ext>
            </a:extLst>
          </p:cNvPr>
          <p:cNvPicPr>
            <a:picLocks noChangeAspect="1"/>
          </p:cNvPicPr>
          <p:nvPr/>
        </p:nvPicPr>
        <p:blipFill>
          <a:blip r:embed="rId12"/>
          <a:stretch>
            <a:fillRect/>
          </a:stretch>
        </p:blipFill>
        <p:spPr>
          <a:xfrm>
            <a:off x="199204" y="1394951"/>
            <a:ext cx="8047417" cy="749873"/>
          </a:xfrm>
          <a:prstGeom prst="rect">
            <a:avLst/>
          </a:prstGeom>
        </p:spPr>
      </p:pic>
      <p:pic>
        <p:nvPicPr>
          <p:cNvPr id="8" name="Picture 7">
            <a:extLst>
              <a:ext uri="{FF2B5EF4-FFF2-40B4-BE49-F238E27FC236}">
                <a16:creationId xmlns:a16="http://schemas.microsoft.com/office/drawing/2014/main" id="{9C253985-5859-4DD0-A76E-06CA1DA28F7F}"/>
              </a:ext>
            </a:extLst>
          </p:cNvPr>
          <p:cNvPicPr>
            <a:picLocks noChangeAspect="1"/>
          </p:cNvPicPr>
          <p:nvPr/>
        </p:nvPicPr>
        <p:blipFill>
          <a:blip r:embed="rId13"/>
          <a:stretch>
            <a:fillRect/>
          </a:stretch>
        </p:blipFill>
        <p:spPr>
          <a:xfrm>
            <a:off x="663055" y="2265710"/>
            <a:ext cx="7096359" cy="2377646"/>
          </a:xfrm>
          <a:prstGeom prst="rect">
            <a:avLst/>
          </a:prstGeom>
        </p:spPr>
      </p:pic>
    </p:spTree>
    <p:extLst>
      <p:ext uri="{BB962C8B-B14F-4D97-AF65-F5344CB8AC3E}">
        <p14:creationId xmlns:p14="http://schemas.microsoft.com/office/powerpoint/2010/main" val="183140475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2" presetClass="entr" presetSubtype="3"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29029" y="0"/>
            <a:ext cx="752475" cy="752475"/>
          </a:xfrm>
          <a:prstGeom prst="rect">
            <a:avLst/>
          </a:prstGeom>
        </p:spPr>
      </p:pic>
      <p:pic>
        <p:nvPicPr>
          <p:cNvPr id="2" name="Picture 1"/>
          <p:cNvPicPr>
            <a:picLocks noChangeAspect="1"/>
          </p:cNvPicPr>
          <p:nvPr/>
        </p:nvPicPr>
        <p:blipFill>
          <a:blip r:embed="rId4"/>
          <a:stretch>
            <a:fillRect/>
          </a:stretch>
        </p:blipFill>
        <p:spPr>
          <a:xfrm>
            <a:off x="38371" y="993061"/>
            <a:ext cx="5752320" cy="5590903"/>
          </a:xfrm>
          <a:prstGeom prst="rect">
            <a:avLst/>
          </a:prstGeom>
        </p:spPr>
      </p:pic>
      <p:pic>
        <p:nvPicPr>
          <p:cNvPr id="15" name="Picture 14"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94246" y="3668624"/>
            <a:ext cx="3209925" cy="2667000"/>
          </a:xfrm>
          <a:prstGeom prst="rect">
            <a:avLst/>
          </a:prstGeom>
        </p:spPr>
      </p:pic>
      <p:sp>
        <p:nvSpPr>
          <p:cNvPr id="16" name="TextBox 15">
            <a:extLst>
              <a:ext uri="{FF2B5EF4-FFF2-40B4-BE49-F238E27FC236}">
                <a16:creationId xmlns:a16="http://schemas.microsoft.com/office/drawing/2014/main" id="{6F83456C-C951-CDE7-BAE3-6278941DCDEE}"/>
              </a:ext>
            </a:extLst>
          </p:cNvPr>
          <p:cNvSpPr txBox="1"/>
          <p:nvPr/>
        </p:nvSpPr>
        <p:spPr>
          <a:xfrm>
            <a:off x="6498771" y="1523865"/>
            <a:ext cx="5105400" cy="1191816"/>
          </a:xfrm>
          <a:prstGeom prst="wedgeRoundRectCallout">
            <a:avLst>
              <a:gd name="adj1" fmla="val 36480"/>
              <a:gd name="adj2" fmla="val 84156"/>
              <a:gd name="adj3" fmla="val 16667"/>
            </a:avLst>
          </a:prstGeom>
          <a:solidFill>
            <a:srgbClr val="FFFFCC"/>
          </a:solidFill>
          <a:ln w="28575">
            <a:solidFill>
              <a:srgbClr val="FF0000"/>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1" dirty="0" err="1">
                <a:solidFill>
                  <a:srgbClr val="002060"/>
                </a:solidFill>
                <a:latin typeface="Nunito Black" pitchFamily="2" charset="0"/>
                <a:ea typeface="Open Sans" panose="020B0606030504020204" pitchFamily="34" charset="0"/>
                <a:cs typeface="Open Sans" panose="020B0606030504020204" pitchFamily="34" charset="0"/>
              </a:rPr>
              <a:t>Gợi</a:t>
            </a:r>
            <a:r>
              <a:rPr lang="en-US" sz="2400" b="1" dirty="0">
                <a:solidFill>
                  <a:srgbClr val="002060"/>
                </a:solidFill>
                <a:latin typeface="Nunito Black" pitchFamily="2" charset="0"/>
                <a:ea typeface="Open Sans" panose="020B0606030504020204" pitchFamily="34" charset="0"/>
                <a:cs typeface="Open Sans" panose="020B0606030504020204" pitchFamily="34" charset="0"/>
              </a:rPr>
              <a:t> ý:</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a:t>
            </a:r>
            <a:r>
              <a:rPr lang="en-US" sz="2000" dirty="0" err="1">
                <a:solidFill>
                  <a:srgbClr val="002060"/>
                </a:solidFill>
                <a:latin typeface="Nunito Black" pitchFamily="2" charset="0"/>
                <a:ea typeface="Open Sans" panose="020B0606030504020204" pitchFamily="34" charset="0"/>
                <a:cs typeface="Open Sans" panose="020B0606030504020204" pitchFamily="34" charset="0"/>
              </a:rPr>
              <a:t>Em</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a:t>
            </a:r>
            <a:r>
              <a:rPr lang="en-US" sz="2000" dirty="0" err="1">
                <a:solidFill>
                  <a:srgbClr val="002060"/>
                </a:solidFill>
                <a:latin typeface="Nunito Black" pitchFamily="2" charset="0"/>
                <a:ea typeface="Open Sans" panose="020B0606030504020204" pitchFamily="34" charset="0"/>
                <a:cs typeface="Open Sans" panose="020B0606030504020204" pitchFamily="34" charset="0"/>
              </a:rPr>
              <a:t>hãy</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t</a:t>
            </a:r>
            <a:r>
              <a:rPr lang="vi-VN" sz="2000" dirty="0">
                <a:solidFill>
                  <a:srgbClr val="002060"/>
                </a:solidFill>
                <a:latin typeface="Nunito Black" pitchFamily="2" charset="0"/>
              </a:rPr>
              <a:t>ưởng tượng mình là những đồ vật bị bỏ rơi, lãng quên để nói lên tâm sự của chúng.</a:t>
            </a:r>
            <a:endParaRPr lang="en-US" sz="2000"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316219E4-E4AB-AB44-480D-4957E98F77FE}"/>
              </a:ext>
            </a:extLst>
          </p:cNvPr>
          <p:cNvSpPr txBox="1"/>
          <p:nvPr/>
        </p:nvSpPr>
        <p:spPr>
          <a:xfrm>
            <a:off x="596348" y="217714"/>
            <a:ext cx="105222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2"/>
                </a:solidFill>
                <a:effectLst/>
                <a:uLnTx/>
                <a:uFillTx/>
                <a:latin typeface="Nunito Black" pitchFamily="2" charset="0"/>
                <a:ea typeface="+mn-ea"/>
                <a:cs typeface="+mn-cs"/>
              </a:rPr>
              <a:t>1. </a:t>
            </a:r>
            <a:r>
              <a:rPr kumimoji="0" lang="en-US" sz="3200" b="1" i="0" u="none" strike="noStrike" kern="1200" cap="none" spc="0" normalizeH="0" baseline="0" noProof="0" dirty="0" err="1">
                <a:ln>
                  <a:noFill/>
                </a:ln>
                <a:solidFill>
                  <a:schemeClr val="accent2"/>
                </a:solidFill>
                <a:effectLst/>
                <a:uLnTx/>
                <a:uFillTx/>
                <a:latin typeface="Nunito Black" pitchFamily="2" charset="0"/>
                <a:ea typeface="+mn-ea"/>
                <a:cs typeface="+mn-cs"/>
              </a:rPr>
              <a:t>Tham</a:t>
            </a:r>
            <a:r>
              <a:rPr kumimoji="0" lang="en-US" sz="32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chemeClr val="accent2"/>
                </a:solidFill>
                <a:effectLst/>
                <a:uLnTx/>
                <a:uFillTx/>
                <a:latin typeface="Nunito Black" pitchFamily="2" charset="0"/>
                <a:ea typeface="+mn-ea"/>
                <a:cs typeface="+mn-cs"/>
              </a:rPr>
              <a:t>gia</a:t>
            </a:r>
            <a:r>
              <a:rPr kumimoji="0" lang="en-US" sz="32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chemeClr val="accent2"/>
                </a:solidFill>
                <a:effectLst/>
                <a:uLnTx/>
                <a:uFillTx/>
                <a:latin typeface="Nunito Black" pitchFamily="2" charset="0"/>
                <a:ea typeface="+mn-ea"/>
                <a:cs typeface="+mn-cs"/>
              </a:rPr>
              <a:t>tiểu</a:t>
            </a:r>
            <a:r>
              <a:rPr kumimoji="0" lang="en-US" sz="32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3200" b="1" i="0" u="none" strike="noStrike" kern="1200" cap="none" spc="0" normalizeH="0" noProof="0" dirty="0" err="1">
                <a:ln>
                  <a:noFill/>
                </a:ln>
                <a:solidFill>
                  <a:schemeClr val="accent2"/>
                </a:solidFill>
                <a:effectLst/>
                <a:uLnTx/>
                <a:uFillTx/>
                <a:latin typeface="Nunito Black" pitchFamily="2" charset="0"/>
                <a:ea typeface="+mn-ea"/>
                <a:cs typeface="+mn-cs"/>
              </a:rPr>
              <a:t>phẩm</a:t>
            </a:r>
            <a:r>
              <a:rPr kumimoji="0" lang="en-US" sz="32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3200" b="1" i="1" u="none" strike="noStrike" kern="1200" cap="none" spc="0" normalizeH="0" noProof="0" dirty="0" err="1">
                <a:ln>
                  <a:noFill/>
                </a:ln>
                <a:solidFill>
                  <a:schemeClr val="accent2"/>
                </a:solidFill>
                <a:effectLst/>
                <a:uLnTx/>
                <a:uFillTx/>
                <a:latin typeface="Nunito Black" pitchFamily="2" charset="0"/>
                <a:ea typeface="+mn-ea"/>
                <a:cs typeface="+mn-cs"/>
              </a:rPr>
              <a:t>Nỗi</a:t>
            </a:r>
            <a:r>
              <a:rPr kumimoji="0" lang="en-US" sz="32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3200" b="1" i="1" u="none" strike="noStrike" kern="1200" cap="none" spc="0" normalizeH="0" noProof="0" dirty="0" err="1">
                <a:ln>
                  <a:noFill/>
                </a:ln>
                <a:solidFill>
                  <a:schemeClr val="accent2"/>
                </a:solidFill>
                <a:effectLst/>
                <a:uLnTx/>
                <a:uFillTx/>
                <a:latin typeface="Nunito Black" pitchFamily="2" charset="0"/>
                <a:ea typeface="+mn-ea"/>
                <a:cs typeface="+mn-cs"/>
              </a:rPr>
              <a:t>buồn</a:t>
            </a:r>
            <a:r>
              <a:rPr kumimoji="0" lang="en-US" sz="32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3200" b="1" i="1" u="none" strike="noStrike" kern="1200" cap="none" spc="0" normalizeH="0" noProof="0" dirty="0" err="1">
                <a:ln>
                  <a:noFill/>
                </a:ln>
                <a:solidFill>
                  <a:schemeClr val="accent2"/>
                </a:solidFill>
                <a:effectLst/>
                <a:uLnTx/>
                <a:uFillTx/>
                <a:latin typeface="Nunito Black" pitchFamily="2" charset="0"/>
                <a:ea typeface="+mn-ea"/>
                <a:cs typeface="+mn-cs"/>
              </a:rPr>
              <a:t>của</a:t>
            </a:r>
            <a:r>
              <a:rPr kumimoji="0" lang="en-US" sz="32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3200" b="1" i="1" u="none" strike="noStrike" kern="1200" cap="none" spc="0" normalizeH="0" noProof="0" dirty="0" err="1">
                <a:ln>
                  <a:noFill/>
                </a:ln>
                <a:solidFill>
                  <a:schemeClr val="accent2"/>
                </a:solidFill>
                <a:effectLst/>
                <a:uLnTx/>
                <a:uFillTx/>
                <a:latin typeface="Nunito Black" pitchFamily="2" charset="0"/>
                <a:ea typeface="+mn-ea"/>
                <a:cs typeface="+mn-cs"/>
              </a:rPr>
              <a:t>quần</a:t>
            </a:r>
            <a:r>
              <a:rPr kumimoji="0" lang="en-US" sz="32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3200" b="1" i="1" u="none" strike="noStrike" kern="1200" cap="none" spc="0" normalizeH="0" noProof="0" dirty="0" err="1">
                <a:ln>
                  <a:noFill/>
                </a:ln>
                <a:solidFill>
                  <a:schemeClr val="accent2"/>
                </a:solidFill>
                <a:effectLst/>
                <a:uLnTx/>
                <a:uFillTx/>
                <a:latin typeface="Nunito Black" pitchFamily="2" charset="0"/>
                <a:ea typeface="+mn-ea"/>
                <a:cs typeface="+mn-cs"/>
              </a:rPr>
              <a:t>áo</a:t>
            </a:r>
            <a:r>
              <a:rPr kumimoji="0" lang="en-US" sz="32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3200" b="1" i="1" u="none" strike="noStrike" kern="1200" cap="none" spc="0" normalizeH="0" noProof="0" dirty="0" err="1">
                <a:ln>
                  <a:noFill/>
                </a:ln>
                <a:solidFill>
                  <a:schemeClr val="accent2"/>
                </a:solidFill>
                <a:effectLst/>
                <a:uLnTx/>
                <a:uFillTx/>
                <a:latin typeface="Nunito Black" pitchFamily="2" charset="0"/>
                <a:ea typeface="+mn-ea"/>
                <a:cs typeface="+mn-cs"/>
              </a:rPr>
              <a:t>cũ</a:t>
            </a:r>
            <a:endParaRPr kumimoji="0" lang="en-US" sz="3200" b="1" i="1" u="none" strike="noStrike" kern="1200" cap="none" spc="0" normalizeH="0" baseline="0" noProof="0" dirty="0">
              <a:ln>
                <a:noFill/>
              </a:ln>
              <a:solidFill>
                <a:schemeClr val="accent2"/>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1482247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H="1">
            <a:off x="872204" y="808358"/>
            <a:ext cx="4830418" cy="1643188"/>
            <a:chOff x="4126041" y="366563"/>
            <a:chExt cx="3876590" cy="1643188"/>
          </a:xfrm>
          <a:solidFill>
            <a:srgbClr val="FFFF99"/>
          </a:solidFill>
        </p:grpSpPr>
        <p:sp>
          <p:nvSpPr>
            <p:cNvPr id="4" name="Rounded Rectangular Callout 3"/>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5" name="TextBox 4"/>
            <p:cNvSpPr txBox="1"/>
            <p:nvPr/>
          </p:nvSpPr>
          <p:spPr>
            <a:xfrm>
              <a:off x="4126041" y="440091"/>
              <a:ext cx="384048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Sắm</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trong</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tủ</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nói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chuyện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với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nhau</a:t>
              </a:r>
              <a:endPar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7" name="Group 6"/>
          <p:cNvGrpSpPr/>
          <p:nvPr/>
        </p:nvGrpSpPr>
        <p:grpSpPr>
          <a:xfrm flipH="1">
            <a:off x="6976026" y="850216"/>
            <a:ext cx="4298775" cy="1035968"/>
            <a:chOff x="1883" y="2287988"/>
            <a:chExt cx="3294616" cy="1035968"/>
          </a:xfrm>
          <a:solidFill>
            <a:srgbClr val="F0F9E0"/>
          </a:solidFill>
        </p:grpSpPr>
        <p:sp>
          <p:nvSpPr>
            <p:cNvPr id="8" name="Rounded Rectangular Callout 7"/>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9" name="TextBox 8"/>
            <p:cNvSpPr txBox="1"/>
            <p:nvPr/>
          </p:nvSpPr>
          <p:spPr>
            <a:xfrm>
              <a:off x="1883" y="2328919"/>
              <a:ext cx="329461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Phân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Đôi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Tất</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pic>
        <p:nvPicPr>
          <p:cNvPr id="11" name="Picture 10" descr="Diagram&#10;&#10;Description automatically generated with low confidence">
            <a:extLst>
              <a:ext uri="{FF2B5EF4-FFF2-40B4-BE49-F238E27FC236}">
                <a16:creationId xmlns:a16="http://schemas.microsoft.com/office/drawing/2014/main" id="{40596FAE-95E5-4093-8126-49AF97338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880" y="1886184"/>
            <a:ext cx="4640426" cy="4546607"/>
          </a:xfrm>
          <a:prstGeom prst="rect">
            <a:avLst/>
          </a:prstGeom>
          <a:ln>
            <a:noFill/>
          </a:ln>
          <a:effectLst>
            <a:softEdge rad="112500"/>
          </a:effectLst>
        </p:spPr>
      </p:pic>
    </p:spTree>
    <p:extLst>
      <p:ext uri="{BB962C8B-B14F-4D97-AF65-F5344CB8AC3E}">
        <p14:creationId xmlns:p14="http://schemas.microsoft.com/office/powerpoint/2010/main" val="38281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961415" y="3541541"/>
            <a:ext cx="9072513" cy="1446550"/>
          </a:xfrm>
          <a:prstGeom prst="rect">
            <a:avLst/>
          </a:prstGeom>
          <a:noFill/>
        </p:spPr>
        <p:txBody>
          <a:bodyPr wrap="square" rtlCol="0">
            <a:spAutoFit/>
          </a:bodyPr>
          <a:lstStyle/>
          <a:p>
            <a:pPr lvl="0" algn="ctr"/>
            <a:r>
              <a:rPr lang="en-US" sz="4400" b="1" dirty="0" err="1">
                <a:solidFill>
                  <a:srgbClr val="FF2D4E"/>
                </a:solidFill>
                <a:latin typeface="Calibri" panose="020F0502020204030204" pitchFamily="34" charset="0"/>
                <a:cs typeface="Calibri" panose="020F0502020204030204" pitchFamily="34" charset="0"/>
              </a:rPr>
              <a:t>Chúng</a:t>
            </a:r>
            <a:r>
              <a:rPr lang="en-US" sz="4400" b="1" dirty="0">
                <a:solidFill>
                  <a:srgbClr val="FF2D4E"/>
                </a:solidFill>
                <a:latin typeface="Calibri" panose="020F0502020204030204" pitchFamily="34" charset="0"/>
                <a:cs typeface="Calibri" panose="020F0502020204030204" pitchFamily="34" charset="0"/>
              </a:rPr>
              <a:t> ta </a:t>
            </a:r>
            <a:r>
              <a:rPr lang="en-US" sz="4400" b="1" dirty="0" err="1">
                <a:solidFill>
                  <a:srgbClr val="FF2D4E"/>
                </a:solidFill>
                <a:latin typeface="Calibri" panose="020F0502020204030204" pitchFamily="34" charset="0"/>
                <a:cs typeface="Calibri" panose="020F0502020204030204" pitchFamily="34" charset="0"/>
              </a:rPr>
              <a:t>cần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phải</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giữ</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gìn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và</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trân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trọng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các</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vật</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dụng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đồ</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dùng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của</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mình</a:t>
            </a:r>
            <a:r>
              <a:rPr lang="en-US" sz="4400" b="1" dirty="0">
                <a:solidFill>
                  <a:srgbClr val="FF2D4E"/>
                </a:solidFill>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509959" y="354693"/>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Coiny" panose="02000903060500060000" pitchFamily="2" charset="0"/>
                </a:rPr>
                <a:t>Kết</a:t>
              </a:r>
              <a:r>
                <a:rPr lang="en-US" sz="5400" dirty="0">
                  <a:latin typeface="Coiny" panose="02000903060500060000" pitchFamily="2" charset="0"/>
                </a:rPr>
                <a:t> </a:t>
              </a:r>
              <a:r>
                <a:rPr lang="en-US" sz="5400" dirty="0" err="1">
                  <a:latin typeface="Coiny" panose="02000903060500060000" pitchFamily="2" charset="0"/>
                </a:rPr>
                <a:t>luận</a:t>
              </a:r>
              <a:endParaRPr lang="en-US" sz="5400" dirty="0">
                <a:latin typeface="Coiny" panose="02000903060500060000" pitchFamily="2" charset="0"/>
              </a:endParaRPr>
            </a:p>
          </p:txBody>
        </p:sp>
      </p:grpSp>
    </p:spTree>
    <p:extLst>
      <p:ext uri="{BB962C8B-B14F-4D97-AF65-F5344CB8AC3E}">
        <p14:creationId xmlns:p14="http://schemas.microsoft.com/office/powerpoint/2010/main" val="705692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29866" y="814071"/>
            <a:ext cx="8272122"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2</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624437" y="2317656"/>
            <a:ext cx="8029427"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Thảo</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luận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về</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nên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dùng</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tiếp</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hay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bỏ</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đi</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Tree>
    <p:extLst>
      <p:ext uri="{BB962C8B-B14F-4D97-AF65-F5344CB8AC3E}">
        <p14:creationId xmlns:p14="http://schemas.microsoft.com/office/powerpoint/2010/main" val="729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par>
                                <p:cTn id="21" presetID="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2050</TotalTime>
  <Words>1172</Words>
  <Application>Microsoft Office PowerPoint</Application>
  <PresentationFormat>Widescreen</PresentationFormat>
  <Paragraphs>98</Paragraphs>
  <Slides>40</Slides>
  <Notes>2</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40</vt:i4>
      </vt:variant>
    </vt:vector>
  </HeadingPairs>
  <TitlesOfParts>
    <vt:vector size="58" baseType="lpstr">
      <vt:lpstr>Coiny</vt:lpstr>
      <vt:lpstr>Calibri</vt:lpstr>
      <vt:lpstr>汉仪跳跳体简</vt:lpstr>
      <vt:lpstr>Times New Roman</vt:lpstr>
      <vt:lpstr>Sigmar One</vt:lpstr>
      <vt:lpstr>Nunito</vt:lpstr>
      <vt:lpstr>仓耳今楷05-6763 W05</vt:lpstr>
      <vt:lpstr>Open Sans</vt:lpstr>
      <vt:lpstr>Great Vibes</vt:lpstr>
      <vt:lpstr>Georgia</vt:lpstr>
      <vt:lpstr>Microsoft YaHei</vt:lpstr>
      <vt:lpstr>Calibri Light</vt:lpstr>
      <vt:lpstr>Nunito Black</vt:lpstr>
      <vt:lpstr>Arial</vt:lpstr>
      <vt:lpstr>Microsoft YaHei</vt:lpstr>
      <vt:lpstr>宋体</vt:lpstr>
      <vt:lpstr>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lại các em!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 2022 Toán</dc:title>
  <dc:creator>Admin</dc:creator>
  <cp:lastModifiedBy>Administrator</cp:lastModifiedBy>
  <cp:revision>51</cp:revision>
  <dcterms:created xsi:type="dcterms:W3CDTF">2022-03-29T00:44:11Z</dcterms:created>
  <dcterms:modified xsi:type="dcterms:W3CDTF">2023-10-09T04:53:42Z</dcterms:modified>
</cp:coreProperties>
</file>