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81" r:id="rId3"/>
  </p:sldMasterIdLst>
  <p:notesMasterIdLst>
    <p:notesMasterId r:id="rId42"/>
  </p:notesMasterIdLst>
  <p:sldIdLst>
    <p:sldId id="256" r:id="rId4"/>
    <p:sldId id="259" r:id="rId5"/>
    <p:sldId id="1046" r:id="rId6"/>
    <p:sldId id="1051" r:id="rId7"/>
    <p:sldId id="989" r:id="rId8"/>
    <p:sldId id="303" r:id="rId9"/>
    <p:sldId id="304" r:id="rId10"/>
    <p:sldId id="305" r:id="rId11"/>
    <p:sldId id="306" r:id="rId12"/>
    <p:sldId id="307" r:id="rId13"/>
    <p:sldId id="308" r:id="rId14"/>
    <p:sldId id="260" r:id="rId15"/>
    <p:sldId id="690" r:id="rId16"/>
    <p:sldId id="692" r:id="rId17"/>
    <p:sldId id="986" r:id="rId18"/>
    <p:sldId id="987" r:id="rId19"/>
    <p:sldId id="693" r:id="rId20"/>
    <p:sldId id="988" r:id="rId21"/>
    <p:sldId id="699" r:id="rId22"/>
    <p:sldId id="264" r:id="rId23"/>
    <p:sldId id="1047" r:id="rId24"/>
    <p:sldId id="311" r:id="rId25"/>
    <p:sldId id="318" r:id="rId26"/>
    <p:sldId id="313" r:id="rId27"/>
    <p:sldId id="315" r:id="rId28"/>
    <p:sldId id="1032" r:id="rId29"/>
    <p:sldId id="1035" r:id="rId30"/>
    <p:sldId id="1033" r:id="rId31"/>
    <p:sldId id="1034" r:id="rId32"/>
    <p:sldId id="1036" r:id="rId33"/>
    <p:sldId id="1037" r:id="rId34"/>
    <p:sldId id="1045" r:id="rId35"/>
    <p:sldId id="1048" r:id="rId36"/>
    <p:sldId id="1049" r:id="rId37"/>
    <p:sldId id="319" r:id="rId38"/>
    <p:sldId id="261" r:id="rId39"/>
    <p:sldId id="320" r:id="rId40"/>
    <p:sldId id="1050" r:id="rId41"/>
  </p:sldIdLst>
  <p:sldSz cx="9144000" cy="5143500" type="screen16x9"/>
  <p:notesSz cx="6858000" cy="9144000"/>
  <p:embeddedFontLst>
    <p:embeddedFont>
      <p:font typeface=".VnVogueH" panose="020B7200000000000000" pitchFamily="34" charset="0"/>
      <p:regular r:id="rId43"/>
    </p:embeddedFont>
    <p:embeddedFont>
      <p:font typeface="AbcPrint" panose="020B0604020202020204"/>
      <p:regular r:id="rId44"/>
    </p:embeddedFont>
    <p:embeddedFont>
      <p:font typeface="Aharoni" panose="02010803020104030203" pitchFamily="2" charset="-79"/>
      <p:bold r:id="rId45"/>
    </p:embeddedFont>
    <p:embeddedFont>
      <p:font typeface="Algerian" panose="04020705040A02060702" pitchFamily="82" charset="0"/>
      <p:regular r:id="rId46"/>
    </p:embeddedFont>
    <p:embeddedFont>
      <p:font typeface="Arial Black" panose="020B0A04020102020204" pitchFamily="34" charset="0"/>
      <p:bold r:id="rId47"/>
    </p:embeddedFont>
    <p:embeddedFont>
      <p:font typeface="Chewy" panose="020B0604020202020204" charset="0"/>
      <p:regular r:id="rId48"/>
    </p:embeddedFont>
    <p:embeddedFont>
      <p:font typeface="Jokerman" panose="04090605060006020702" pitchFamily="82" charset="0"/>
      <p:regular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8BD2987-1EC0-43C6-92E3-826B4AE42BDB}">
  <a:tblStyle styleId="{78BD2987-1EC0-43C6-92E3-826B4AE42B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533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421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272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Play a game to revise vocab</a:t>
            </a:r>
            <a:endParaRPr dirty="0"/>
          </a:p>
        </p:txBody>
      </p:sp>
      <p:sp>
        <p:nvSpPr>
          <p:cNvPr id="340" name="Google Shape;34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8090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999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059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515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2977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186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483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918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84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57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594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87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9849" y="-1616075"/>
            <a:ext cx="8516100" cy="8516100"/>
          </a:xfrm>
          <a:prstGeom prst="ellipse">
            <a:avLst/>
          </a:prstGeom>
          <a:gradFill>
            <a:gsLst>
              <a:gs pos="0">
                <a:srgbClr val="07003A">
                  <a:alpha val="52549"/>
                </a:srgbClr>
              </a:gs>
              <a:gs pos="40000">
                <a:srgbClr val="07003A">
                  <a:alpha val="12156"/>
                </a:srgbClr>
              </a:gs>
              <a:gs pos="7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40200" y="3721873"/>
            <a:ext cx="1808775" cy="180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5175" y="2151373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15500" y="-254618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3424" y="4012550"/>
            <a:ext cx="1183075" cy="118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700" y="-376102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59725" y="4198107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2625" y="215432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36167" y="1202511"/>
            <a:ext cx="1183056" cy="117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3349" y="-101797"/>
            <a:ext cx="806889" cy="8069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676625" y="1513558"/>
            <a:ext cx="5790600" cy="14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623925" y="3347325"/>
            <a:ext cx="3896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8"/>
          <p:cNvSpPr/>
          <p:nvPr/>
        </p:nvSpPr>
        <p:spPr>
          <a:xfrm>
            <a:off x="226400" y="-1215225"/>
            <a:ext cx="8569800" cy="8569800"/>
          </a:xfrm>
          <a:prstGeom prst="ellipse">
            <a:avLst/>
          </a:prstGeom>
          <a:gradFill>
            <a:gsLst>
              <a:gs pos="0">
                <a:srgbClr val="07003A">
                  <a:alpha val="52549"/>
                </a:srgbClr>
              </a:gs>
              <a:gs pos="40000">
                <a:srgbClr val="07003A">
                  <a:alpha val="12156"/>
                </a:srgbClr>
              </a:gs>
              <a:gs pos="7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Google Shape;36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4938" y="-832477"/>
            <a:ext cx="1808775" cy="180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5175" y="2151373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84700" y="-390068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199" y="4138338"/>
            <a:ext cx="1183075" cy="118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88" y="4102373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03375" y="976329"/>
            <a:ext cx="1183075" cy="118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82500" y="4198107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2625" y="215432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053" y="-182429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3349" y="-101797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6254" y="4687273"/>
            <a:ext cx="764925" cy="7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6465" y="-267504"/>
            <a:ext cx="806889" cy="80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3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75175" y="2151373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0151" y="3525663"/>
            <a:ext cx="1183075" cy="118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7562" y="4475023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1088" y="852729"/>
            <a:ext cx="1183075" cy="118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7850" y="4314757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5950" y="-152331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053" y="-182429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3349" y="-101797"/>
            <a:ext cx="806889" cy="80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7CC452F-7A62-42CD-9CAC-71B7EDD747B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25/4/2024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0CC0BF6-52E2-4622-ABE6-E95A95F8628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54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A8F8-D6DD-270D-5737-BEBF2A7F0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7AD88-7B24-CDFB-2C14-7FC8C7A68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FF1A8-743B-6DE4-474A-5F17D390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8F20B78-BED3-4508-A819-74A9F61830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8EE4E-F6A6-3117-3AC3-94A3BCAF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A7531-3F49-0B39-3580-2D6419DA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5192AEA-0A40-46A2-AF67-7AC4F2705AA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099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35EF-EF36-25B9-12AF-B3FA4FCE7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71991A-16F9-7BA0-F787-9A5E6D8DD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58EA0-3CBC-9C5F-C2C0-68E6F5236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8F20B78-BED3-4508-A819-74A9F61830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37D8F-BA03-24EE-F9E0-C5CFE7B78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64399-8424-27A8-E070-5BC824D0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5192AEA-0A40-46A2-AF67-7AC4F2705AA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23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2153351" y="-2169675"/>
            <a:ext cx="9623400" cy="9623400"/>
          </a:xfrm>
          <a:prstGeom prst="ellipse">
            <a:avLst/>
          </a:prstGeom>
          <a:gradFill>
            <a:gsLst>
              <a:gs pos="0">
                <a:srgbClr val="07003A">
                  <a:alpha val="52549"/>
                </a:srgbClr>
              </a:gs>
              <a:gs pos="40000">
                <a:srgbClr val="07003A">
                  <a:alpha val="12156"/>
                </a:srgbClr>
              </a:gs>
              <a:gs pos="7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81200" y="3854211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0900" y="2182182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349" y="4239300"/>
            <a:ext cx="1183075" cy="118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8100" y="-426864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1750" y="-254618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2625" y="-401743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2603" y="-49442"/>
            <a:ext cx="806889" cy="8069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854625" y="2739630"/>
            <a:ext cx="368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2092600" y="1594115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854625" y="3492355"/>
            <a:ext cx="3684600" cy="4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29000" y="4222329"/>
            <a:ext cx="1183075" cy="118309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8"/>
          <p:cNvSpPr/>
          <p:nvPr/>
        </p:nvSpPr>
        <p:spPr>
          <a:xfrm>
            <a:off x="279849" y="-1616075"/>
            <a:ext cx="8516100" cy="8516100"/>
          </a:xfrm>
          <a:prstGeom prst="ellipse">
            <a:avLst/>
          </a:prstGeom>
          <a:gradFill>
            <a:gsLst>
              <a:gs pos="0">
                <a:srgbClr val="07003A">
                  <a:alpha val="52549"/>
                </a:srgbClr>
              </a:gs>
              <a:gs pos="40000">
                <a:srgbClr val="07003A">
                  <a:alpha val="12156"/>
                </a:srgbClr>
              </a:gs>
              <a:gs pos="7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2303" y="-376154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1637" y="-455218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9150" y="2193654"/>
            <a:ext cx="1183075" cy="118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40200" y="3721873"/>
            <a:ext cx="1808775" cy="180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8025" y="4156573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500" y="-836677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8075" y="1348066"/>
            <a:ext cx="1183075" cy="118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9725" y="4198107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21900" y="-409693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9724" y="-304097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4572" y="712746"/>
            <a:ext cx="806889" cy="80691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8"/>
          <p:cNvSpPr txBox="1">
            <a:spLocks noGrp="1"/>
          </p:cNvSpPr>
          <p:nvPr>
            <p:ph type="title"/>
          </p:nvPr>
        </p:nvSpPr>
        <p:spPr>
          <a:xfrm>
            <a:off x="2573288" y="1374000"/>
            <a:ext cx="39975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/>
          <p:nvPr/>
        </p:nvSpPr>
        <p:spPr>
          <a:xfrm>
            <a:off x="738375" y="-1160450"/>
            <a:ext cx="7545900" cy="7545900"/>
          </a:xfrm>
          <a:prstGeom prst="ellipse">
            <a:avLst/>
          </a:prstGeom>
          <a:gradFill>
            <a:gsLst>
              <a:gs pos="0">
                <a:srgbClr val="07003A">
                  <a:alpha val="52549"/>
                </a:srgbClr>
              </a:gs>
              <a:gs pos="40000">
                <a:srgbClr val="07003A">
                  <a:alpha val="12156"/>
                </a:srgbClr>
              </a:gs>
              <a:gs pos="7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Google Shape;9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72574" y="4243525"/>
            <a:ext cx="1183075" cy="118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0275" y="2075585"/>
            <a:ext cx="1808775" cy="180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850" y="3821148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7100" y="624269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4075" y="-746227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8425" y="4366207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900" y="215432"/>
            <a:ext cx="1383450" cy="138346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9"/>
          <p:cNvSpPr txBox="1">
            <a:spLocks noGrp="1"/>
          </p:cNvSpPr>
          <p:nvPr>
            <p:ph type="title"/>
          </p:nvPr>
        </p:nvSpPr>
        <p:spPr>
          <a:xfrm>
            <a:off x="2822775" y="1774375"/>
            <a:ext cx="3498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subTitle" idx="1"/>
          </p:nvPr>
        </p:nvSpPr>
        <p:spPr>
          <a:xfrm>
            <a:off x="2609375" y="2401200"/>
            <a:ext cx="3925500" cy="11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/>
          <p:nvPr/>
        </p:nvSpPr>
        <p:spPr>
          <a:xfrm>
            <a:off x="226400" y="-1215225"/>
            <a:ext cx="8569800" cy="8569800"/>
          </a:xfrm>
          <a:prstGeom prst="ellipse">
            <a:avLst/>
          </a:prstGeom>
          <a:gradFill>
            <a:gsLst>
              <a:gs pos="0">
                <a:srgbClr val="07003A">
                  <a:alpha val="52549"/>
                </a:srgbClr>
              </a:gs>
              <a:gs pos="40000">
                <a:srgbClr val="07003A">
                  <a:alpha val="12156"/>
                </a:srgbClr>
              </a:gs>
              <a:gs pos="7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4938" y="-832477"/>
            <a:ext cx="1808775" cy="180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5175" y="2151373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84700" y="-390068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199" y="4138338"/>
            <a:ext cx="1183075" cy="118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88" y="4102373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03375" y="976329"/>
            <a:ext cx="1183075" cy="118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82500" y="4198107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2625" y="215432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053" y="-182429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3349" y="-101797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6254" y="4687273"/>
            <a:ext cx="764925" cy="7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6465" y="-267504"/>
            <a:ext cx="806889" cy="80691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4"/>
          <p:cNvSpPr txBox="1">
            <a:spLocks noGrp="1"/>
          </p:cNvSpPr>
          <p:nvPr>
            <p:ph type="title"/>
          </p:nvPr>
        </p:nvSpPr>
        <p:spPr>
          <a:xfrm>
            <a:off x="2872160" y="3633700"/>
            <a:ext cx="3399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7" name="Google Shape;167;p14"/>
          <p:cNvSpPr txBox="1">
            <a:spLocks noGrp="1"/>
          </p:cNvSpPr>
          <p:nvPr>
            <p:ph type="subTitle" idx="1"/>
          </p:nvPr>
        </p:nvSpPr>
        <p:spPr>
          <a:xfrm>
            <a:off x="2075850" y="2360825"/>
            <a:ext cx="4992300" cy="13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40200" y="3721873"/>
            <a:ext cx="1808775" cy="180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312" y="4488813"/>
            <a:ext cx="1183075" cy="118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1812" y="-774402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40625" y="4351882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1337" y="34807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449" y="-148322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0759" y="-148335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89059" y="3705303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80935" y="3236721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6875" y="4425551"/>
            <a:ext cx="1236107" cy="123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7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title" idx="2"/>
          </p:nvPr>
        </p:nvSpPr>
        <p:spPr>
          <a:xfrm>
            <a:off x="937700" y="1615000"/>
            <a:ext cx="2175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3" name="Google Shape;203;p17"/>
          <p:cNvSpPr txBox="1">
            <a:spLocks noGrp="1"/>
          </p:cNvSpPr>
          <p:nvPr>
            <p:ph type="subTitle" idx="1"/>
          </p:nvPr>
        </p:nvSpPr>
        <p:spPr>
          <a:xfrm>
            <a:off x="937700" y="20050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title" idx="3"/>
          </p:nvPr>
        </p:nvSpPr>
        <p:spPr>
          <a:xfrm>
            <a:off x="3484424" y="1615000"/>
            <a:ext cx="2175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subTitle" idx="4"/>
          </p:nvPr>
        </p:nvSpPr>
        <p:spPr>
          <a:xfrm>
            <a:off x="3484421" y="20050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title" idx="5"/>
          </p:nvPr>
        </p:nvSpPr>
        <p:spPr>
          <a:xfrm>
            <a:off x="6031149" y="1615000"/>
            <a:ext cx="2175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subTitle" idx="6"/>
          </p:nvPr>
        </p:nvSpPr>
        <p:spPr>
          <a:xfrm>
            <a:off x="6031149" y="20050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29000" y="4222329"/>
            <a:ext cx="1183075" cy="118309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6"/>
          <p:cNvSpPr/>
          <p:nvPr/>
        </p:nvSpPr>
        <p:spPr>
          <a:xfrm>
            <a:off x="279849" y="-1616075"/>
            <a:ext cx="8516100" cy="8516100"/>
          </a:xfrm>
          <a:prstGeom prst="ellipse">
            <a:avLst/>
          </a:prstGeom>
          <a:gradFill>
            <a:gsLst>
              <a:gs pos="0">
                <a:srgbClr val="07003A">
                  <a:alpha val="52549"/>
                </a:srgbClr>
              </a:gs>
              <a:gs pos="40000">
                <a:srgbClr val="07003A">
                  <a:alpha val="12156"/>
                </a:srgbClr>
              </a:gs>
              <a:gs pos="7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9" name="Google Shape;3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2303" y="-376154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1637" y="-455218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9150" y="2193654"/>
            <a:ext cx="1183075" cy="118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80750" y="3721873"/>
            <a:ext cx="1808775" cy="180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7475" y="4156573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500" y="-836677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8075" y="1348066"/>
            <a:ext cx="1183075" cy="118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9725" y="4198107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21900" y="-409693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9724" y="-304097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4572" y="712746"/>
            <a:ext cx="806889" cy="80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0900" y="4124660"/>
            <a:ext cx="1808775" cy="180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1700" y="4021023"/>
            <a:ext cx="1727925" cy="17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19725" y="-80081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7900" y="-80068"/>
            <a:ext cx="1383450" cy="13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053" y="-310767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4274" y="-154085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91176" y="3877149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hewy"/>
              <a:buNone/>
              <a:defRPr sz="32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Bebas Neue"/>
              <a:buNone/>
              <a:defRPr sz="32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Bebas Neue"/>
              <a:buNone/>
              <a:defRPr sz="32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Bebas Neue"/>
              <a:buNone/>
              <a:defRPr sz="32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Bebas Neue"/>
              <a:buNone/>
              <a:defRPr sz="32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Bebas Neue"/>
              <a:buNone/>
              <a:defRPr sz="32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Bebas Neue"/>
              <a:buNone/>
              <a:defRPr sz="32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Bebas Neue"/>
              <a:buNone/>
              <a:defRPr sz="32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Bebas Neue"/>
              <a:buNone/>
              <a:defRPr sz="3200">
                <a:solidFill>
                  <a:schemeClr val="accent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  <p:sldLayoutId id="2147483660" r:id="rId6"/>
    <p:sldLayoutId id="2147483663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9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CADA31-917F-B8FB-2757-54BD5432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52518-71B9-8A29-DED7-857F8D301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5E666-9A38-A1C3-14DC-E993436DB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20B78-BED3-4508-A819-74A9F61830B9}" type="datetimeFigureOut">
              <a:rPr lang="en-US" smtClean="0"/>
              <a:t>25/4/2024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F68C0-5E81-28B2-92A1-7FFB115CE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16457-4054-C819-7371-E1086F6AD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2AEA-0A40-46A2-AF67-7AC4F2705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7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31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1.wdp"/><Relationship Id="rId5" Type="http://schemas.openxmlformats.org/officeDocument/2006/relationships/image" Target="../media/image33.jp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2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31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9.tiff"/><Relationship Id="rId12" Type="http://schemas.microsoft.com/office/2007/relationships/hdphoto" Target="../media/hdphoto4.wdp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1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5.xml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9.tiff"/><Relationship Id="rId12" Type="http://schemas.microsoft.com/office/2007/relationships/hdphoto" Target="../media/hdphoto4.wdp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1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6.xml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9.tiff"/><Relationship Id="rId12" Type="http://schemas.microsoft.com/office/2007/relationships/hdphoto" Target="../media/hdphoto4.wdp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1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7.xml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9.tiff"/><Relationship Id="rId12" Type="http://schemas.microsoft.com/office/2007/relationships/hdphoto" Target="../media/hdphoto4.wdp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1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8.xml"/><Relationship Id="rId9" Type="http://schemas.microsoft.com/office/2007/relationships/hdphoto" Target="../media/hdphoto3.wdp"/><Relationship Id="rId1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9.tiff"/><Relationship Id="rId12" Type="http://schemas.microsoft.com/office/2007/relationships/hdphoto" Target="../media/hdphoto4.wdp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1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9.xml"/><Relationship Id="rId9" Type="http://schemas.microsoft.com/office/2007/relationships/hdphoto" Target="../media/hdphoto3.wdp"/><Relationship Id="rId1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microsoft.com/office/2007/relationships/hdphoto" Target="../media/hdphoto2.wdp"/><Relationship Id="rId2" Type="http://schemas.microsoft.com/office/2007/relationships/media" Target="../media/media10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59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50" y="1522854"/>
            <a:ext cx="1183075" cy="118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9000" y="973775"/>
            <a:ext cx="374300" cy="3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3"/>
          <p:cNvSpPr txBox="1">
            <a:spLocks noGrp="1"/>
          </p:cNvSpPr>
          <p:nvPr>
            <p:ph type="subTitle" idx="1"/>
          </p:nvPr>
        </p:nvSpPr>
        <p:spPr>
          <a:xfrm>
            <a:off x="2474297" y="3586446"/>
            <a:ext cx="3896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</p:txBody>
      </p:sp>
      <p:pic>
        <p:nvPicPr>
          <p:cNvPr id="396" name="Google Shape;39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800" y="138950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000" y="708825"/>
            <a:ext cx="272900" cy="2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2175" y="3831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3750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1200" y="4497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0450" y="249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6353" y="846271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6845" y="3608080"/>
            <a:ext cx="722522" cy="72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471" y="2972362"/>
            <a:ext cx="903807" cy="148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484" y="2547290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0434" y="249965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75734" y="3528628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6897" y="1928798"/>
            <a:ext cx="539250" cy="53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13675" y="4068431"/>
            <a:ext cx="475800" cy="47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6275" y="3023100"/>
            <a:ext cx="272900" cy="2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125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0447" y="4414350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708" y="48132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6858" y="72577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6346" y="479047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8058" y="385418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7087" y="3221918"/>
            <a:ext cx="374300" cy="37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4621" y="242003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5608" y="79832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0458" y="90377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11592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69152" y="2080176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7096" y="175052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81154" y="1217521"/>
            <a:ext cx="272900" cy="2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08387" y="3685987"/>
            <a:ext cx="1727924" cy="1344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63300" y="2511898"/>
            <a:ext cx="722525" cy="743709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3"/>
          <p:cNvSpPr txBox="1">
            <a:spLocks noGrp="1"/>
          </p:cNvSpPr>
          <p:nvPr>
            <p:ph type="ctrTitle"/>
          </p:nvPr>
        </p:nvSpPr>
        <p:spPr>
          <a:xfrm>
            <a:off x="975125" y="513251"/>
            <a:ext cx="7149495" cy="29274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ĐẾN DỰ GIỜ LỚP 3B</a:t>
            </a:r>
            <a:endParaRPr sz="5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0D53A5-23F7-8661-B49B-D343EF9163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2578" y="14687"/>
            <a:ext cx="7364119" cy="5030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C493E-F2BA-4FF4-7482-C898ADD3DA32}"/>
              </a:ext>
            </a:extLst>
          </p:cNvPr>
          <p:cNvSpPr txBox="1"/>
          <p:nvPr/>
        </p:nvSpPr>
        <p:spPr>
          <a:xfrm>
            <a:off x="1313550" y="2770248"/>
            <a:ext cx="66002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kern="10" dirty="0" err="1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VogueH" panose="020B7200000000000000" pitchFamily="34" charset="0"/>
              </a:rPr>
              <a:t>nhiÖt</a:t>
            </a:r>
            <a:r>
              <a:rPr lang="en-US" sz="40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VogueH" panose="020B7200000000000000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VogueH" panose="020B7200000000000000" pitchFamily="34" charset="0"/>
              </a:rPr>
              <a:t>liÖt</a:t>
            </a:r>
            <a:r>
              <a:rPr lang="en-US" sz="40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VogueH" panose="020B7200000000000000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VogueH" panose="020B7200000000000000" pitchFamily="34" charset="0"/>
              </a:rPr>
              <a:t>chµo</a:t>
            </a:r>
            <a:r>
              <a:rPr lang="en-US" sz="40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VogueH" panose="020B7200000000000000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VogueH" panose="020B7200000000000000" pitchFamily="34" charset="0"/>
              </a:rPr>
              <a:t>mõng</a:t>
            </a:r>
            <a:endParaRPr lang="en-US" sz="4000" b="1" kern="10" dirty="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FFFF00"/>
              </a:solidFill>
              <a:latin typeface=".VnVogueH" panose="020B7200000000000000" pitchFamily="34" charset="0"/>
            </a:endParaRPr>
          </a:p>
          <a:p>
            <a:pPr algn="ctr"/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CA664-7727-C313-33DB-EE8D6487D4D2}"/>
              </a:ext>
            </a:extLst>
          </p:cNvPr>
          <p:cNvSpPr txBox="1"/>
          <p:nvPr/>
        </p:nvSpPr>
        <p:spPr>
          <a:xfrm>
            <a:off x="3236310" y="4395870"/>
            <a:ext cx="29387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viên:Huỳnh Thi Lý</a:t>
            </a:r>
          </a:p>
          <a:p>
            <a:pPr algn="ctr"/>
            <a:r>
              <a:rPr lang="nb-NO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Mây: 3/2024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8E63-F6F1-ABCD-F2BC-E0129B1F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6908B-3E48-5BBD-3F32-515D78A43F1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262689-3216-F2B4-6302-602B8A4B1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52508B-6B77-A1E3-A874-E8D1C43F46B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0F7BD74-381D-A78D-3B0D-52FE310D6E8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CB4590-006B-0978-27BF-0B72732CAFD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C1A5E6-10EA-EBB5-C7D6-8E6FEF66735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5A8357F-F617-BFFA-BB41-A92B6AA6770B}"/>
              </a:ext>
            </a:extLst>
          </p:cNvPr>
          <p:cNvSpPr/>
          <p:nvPr/>
        </p:nvSpPr>
        <p:spPr>
          <a:xfrm>
            <a:off x="335973" y="394855"/>
            <a:ext cx="8433953" cy="440920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CC6894-2E26-7AE9-A949-E42E0854CE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532" y="748176"/>
            <a:ext cx="5280559" cy="3238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37624C-38F8-BCB9-E43E-4228B659A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961" y="2121596"/>
            <a:ext cx="1139168" cy="636258"/>
          </a:xfrm>
          <a:prstGeom prst="rect">
            <a:avLst/>
          </a:prstGeom>
        </p:spPr>
      </p:pic>
      <p:pic>
        <p:nvPicPr>
          <p:cNvPr id="10" name="5">
            <a:hlinkClick r:id="" action="ppaction://media"/>
            <a:extLst>
              <a:ext uri="{FF2B5EF4-FFF2-40B4-BE49-F238E27FC236}">
                <a16:creationId xmlns:a16="http://schemas.microsoft.com/office/drawing/2014/main" id="{04B6521F-4102-27FA-5776-BF5473A1A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6253" y="306673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806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8E63-F6F1-ABCD-F2BC-E0129B1F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6908B-3E48-5BBD-3F32-515D78A43F1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262689-3216-F2B4-6302-602B8A4B1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52508B-6B77-A1E3-A874-E8D1C43F46B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0F7BD74-381D-A78D-3B0D-52FE310D6E8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CB4590-006B-0978-27BF-0B72732CAFD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C1A5E6-10EA-EBB5-C7D6-8E6FEF66735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5A8357F-F617-BFFA-BB41-A92B6AA6770B}"/>
              </a:ext>
            </a:extLst>
          </p:cNvPr>
          <p:cNvSpPr/>
          <p:nvPr/>
        </p:nvSpPr>
        <p:spPr>
          <a:xfrm>
            <a:off x="335973" y="394855"/>
            <a:ext cx="8433953" cy="440920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47133D-C0F0-EE92-6011-116FED477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27" y="879905"/>
            <a:ext cx="7987145" cy="3171035"/>
          </a:xfrm>
          <a:prstGeom prst="rect">
            <a:avLst/>
          </a:prstGeom>
        </p:spPr>
      </p:pic>
      <p:pic>
        <p:nvPicPr>
          <p:cNvPr id="10" name="smart 2 cd 3 (24)">
            <a:hlinkClick r:id="" action="ppaction://media"/>
            <a:extLst>
              <a:ext uri="{FF2B5EF4-FFF2-40B4-BE49-F238E27FC236}">
                <a16:creationId xmlns:a16="http://schemas.microsoft.com/office/drawing/2014/main" id="{511BC53F-272C-796D-21D4-21DF7C287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2683" y="949304"/>
            <a:ext cx="438467" cy="43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35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7"/>
          <p:cNvSpPr/>
          <p:nvPr/>
        </p:nvSpPr>
        <p:spPr>
          <a:xfrm>
            <a:off x="690875" y="2134088"/>
            <a:ext cx="4012200" cy="137720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3" name="Google Shape;5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7646" y="3652141"/>
            <a:ext cx="841761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5325" y="1105600"/>
            <a:ext cx="2330175" cy="293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800" y="138950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000" y="708825"/>
            <a:ext cx="272900" cy="2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2175" y="3831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3750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950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7428" y="1145597"/>
            <a:ext cx="1077165" cy="87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52849" y="539390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0434" y="249965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75734" y="3528628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1447" y="1312323"/>
            <a:ext cx="539250" cy="53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2925" y="4592944"/>
            <a:ext cx="475800" cy="47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5125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447" y="4414350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708" y="48132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6858" y="72577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6346" y="479047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8058" y="385418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0712" y="1271643"/>
            <a:ext cx="374300" cy="37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4621" y="242003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69152" y="2080176"/>
            <a:ext cx="374300" cy="3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37"/>
          <p:cNvSpPr txBox="1">
            <a:spLocks noGrp="1"/>
          </p:cNvSpPr>
          <p:nvPr>
            <p:ph type="title"/>
          </p:nvPr>
        </p:nvSpPr>
        <p:spPr>
          <a:xfrm>
            <a:off x="787462" y="2430275"/>
            <a:ext cx="368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REVIEW</a:t>
            </a:r>
            <a:endParaRPr sz="6000" dirty="0"/>
          </a:p>
        </p:txBody>
      </p:sp>
      <p:pic>
        <p:nvPicPr>
          <p:cNvPr id="578" name="Google Shape;57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11745" y="3097011"/>
            <a:ext cx="1183056" cy="117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1222" y="4467638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2183" y="4790463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9358" y="195608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8847" y="351413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3558" y="138950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0175" y="199550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2797" y="573838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7272" y="189638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6733" y="539400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3050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974" y="0"/>
            <a:ext cx="9140105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6" b="23044"/>
          <a:stretch/>
        </p:blipFill>
        <p:spPr>
          <a:xfrm>
            <a:off x="974" y="44245"/>
            <a:ext cx="9140105" cy="44420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043"/>
          <a:stretch/>
        </p:blipFill>
        <p:spPr>
          <a:xfrm>
            <a:off x="974" y="-44245"/>
            <a:ext cx="9140105" cy="3917635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6703318" y="1924874"/>
            <a:ext cx="2104295" cy="7916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838550" y="1968859"/>
            <a:ext cx="1967994" cy="703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3770934" y="2008367"/>
            <a:ext cx="1967994" cy="703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7395" y="1086750"/>
            <a:ext cx="6315074" cy="1360877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sz="4950" b="1" kern="120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Algerian" panose="04020705040A02060702" pitchFamily="82" charset="0"/>
                <a:ea typeface="+mn-ea"/>
                <a:cs typeface="+mn-cs"/>
              </a:rPr>
              <a:t>The little penguins</a:t>
            </a:r>
          </a:p>
        </p:txBody>
      </p:sp>
      <p:pic>
        <p:nvPicPr>
          <p:cNvPr id="12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26795" y="3489125"/>
            <a:ext cx="457200" cy="4572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3546221" y="2248138"/>
            <a:ext cx="3020971" cy="7345911"/>
            <a:chOff x="-6428720" y="6536291"/>
            <a:chExt cx="4027961" cy="9794548"/>
          </a:xfrm>
        </p:grpSpPr>
        <p:sp>
          <p:nvSpPr>
            <p:cNvPr id="22" name="Rectangle 21"/>
            <p:cNvSpPr/>
            <p:nvPr/>
          </p:nvSpPr>
          <p:spPr>
            <a:xfrm>
              <a:off x="-6428720" y="14516553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9487640" y="3179907"/>
            <a:ext cx="2801472" cy="7852573"/>
            <a:chOff x="-2740105" y="6525876"/>
            <a:chExt cx="3735296" cy="10470097"/>
          </a:xfrm>
        </p:grpSpPr>
        <p:sp>
          <p:nvSpPr>
            <p:cNvPr id="25" name="Rectangle 24"/>
            <p:cNvSpPr/>
            <p:nvPr/>
          </p:nvSpPr>
          <p:spPr>
            <a:xfrm>
              <a:off x="-1951209" y="151816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7" name="Next.MsPham">
            <a:hlinkClick r:id="" action="ppaction://hlinkshowjump?jump=nextslide"/>
          </p:cNvPr>
          <p:cNvSpPr/>
          <p:nvPr/>
        </p:nvSpPr>
        <p:spPr>
          <a:xfrm>
            <a:off x="6703318" y="3927311"/>
            <a:ext cx="1463937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0547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2.59259E-6 L 0.6349 -0.023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-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48148E-6 L -0.57435 -0.0888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974" y="0"/>
            <a:ext cx="9140105" cy="51435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303518" y="-2222947"/>
            <a:ext cx="2104295" cy="7916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4999659" y="-2178962"/>
            <a:ext cx="1967994" cy="703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4975698" y="948447"/>
            <a:ext cx="5384260" cy="304878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8504059" y="3310091"/>
            <a:ext cx="4914159" cy="2549049"/>
            <a:chOff x="-2740105" y="6525876"/>
            <a:chExt cx="655221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4512441" cy="11881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700" b="1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doll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213368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5078972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3646170" y="744275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901476" y="-1662717"/>
            <a:ext cx="1311892" cy="9470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E0A521-FED7-0310-074A-6431025D32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96169" y="1538641"/>
            <a:ext cx="1807351" cy="2037287"/>
          </a:xfrm>
          <a:prstGeom prst="rect">
            <a:avLst/>
          </a:prstGeom>
        </p:spPr>
      </p:pic>
      <p:sp>
        <p:nvSpPr>
          <p:cNvPr id="27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D8EFBD-41C2-77A1-845D-48C65D9C6272}"/>
              </a:ext>
            </a:extLst>
          </p:cNvPr>
          <p:cNvSpPr/>
          <p:nvPr/>
        </p:nvSpPr>
        <p:spPr>
          <a:xfrm>
            <a:off x="2748438" y="95250"/>
            <a:ext cx="3645176" cy="54864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prstClr val="white"/>
                </a:solidFill>
                <a:latin typeface="Calibri Light" panose="020F0302020204030204"/>
              </a:rPr>
              <a:t>What word is it ?</a:t>
            </a:r>
          </a:p>
        </p:txBody>
      </p:sp>
    </p:spTree>
    <p:extLst>
      <p:ext uri="{BB962C8B-B14F-4D97-AF65-F5344CB8AC3E}">
        <p14:creationId xmlns:p14="http://schemas.microsoft.com/office/powerpoint/2010/main" val="68299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61003 0.0041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974" y="0"/>
            <a:ext cx="9140105" cy="51435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303518" y="-2222947"/>
            <a:ext cx="2104295" cy="7916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4999659" y="-2178962"/>
            <a:ext cx="1967994" cy="703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4975698" y="948447"/>
            <a:ext cx="5384260" cy="304878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9487640" y="3179906"/>
            <a:ext cx="5301786" cy="2549049"/>
            <a:chOff x="-2740105" y="6525876"/>
            <a:chExt cx="7069048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5029277" cy="117812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700" b="1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213368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5078972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3646170" y="744275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901476" y="-1662717"/>
            <a:ext cx="1311892" cy="9470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532093-F672-03D7-E1E0-920366CDC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20480" y="1742922"/>
            <a:ext cx="1946840" cy="1622977"/>
          </a:xfrm>
          <a:prstGeom prst="rect">
            <a:avLst/>
          </a:prstGeom>
        </p:spPr>
      </p:pic>
      <p:sp>
        <p:nvSpPr>
          <p:cNvPr id="17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0005E5-E432-200B-8B22-63E87D5945CB}"/>
              </a:ext>
            </a:extLst>
          </p:cNvPr>
          <p:cNvSpPr/>
          <p:nvPr/>
        </p:nvSpPr>
        <p:spPr>
          <a:xfrm>
            <a:off x="2748438" y="95250"/>
            <a:ext cx="3645176" cy="54864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prstClr val="white"/>
                </a:solidFill>
                <a:latin typeface="Calibri Light" panose="020F0302020204030204"/>
              </a:rPr>
              <a:t>What word is it ?</a:t>
            </a:r>
          </a:p>
        </p:txBody>
      </p:sp>
    </p:spTree>
    <p:extLst>
      <p:ext uri="{BB962C8B-B14F-4D97-AF65-F5344CB8AC3E}">
        <p14:creationId xmlns:p14="http://schemas.microsoft.com/office/powerpoint/2010/main" val="125817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61003 0.004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57434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974" y="0"/>
            <a:ext cx="9140105" cy="51435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310892" y="-2222947"/>
            <a:ext cx="2104295" cy="7916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4999659" y="-2178962"/>
            <a:ext cx="1967994" cy="703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5376963" y="1160024"/>
            <a:ext cx="4851714" cy="2837207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9487640" y="3179906"/>
            <a:ext cx="4832162" cy="2549049"/>
            <a:chOff x="-2740105" y="6525876"/>
            <a:chExt cx="644288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4403111" cy="121787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700" b="1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robot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213368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5078972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3646170" y="744275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901476" y="-1662717"/>
            <a:ext cx="1311892" cy="9470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4F881F-99CE-EFD6-4A0D-9879847875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23909" y="1655637"/>
            <a:ext cx="2200325" cy="2032957"/>
          </a:xfrm>
          <a:prstGeom prst="rect">
            <a:avLst/>
          </a:prstGeom>
        </p:spPr>
      </p:pic>
      <p:sp>
        <p:nvSpPr>
          <p:cNvPr id="16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3D6487-D5FF-9077-AC1D-145FC3369B98}"/>
              </a:ext>
            </a:extLst>
          </p:cNvPr>
          <p:cNvSpPr/>
          <p:nvPr/>
        </p:nvSpPr>
        <p:spPr>
          <a:xfrm>
            <a:off x="2748438" y="95250"/>
            <a:ext cx="3645176" cy="54864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prstClr val="white"/>
                </a:solidFill>
                <a:latin typeface="Calibri Light" panose="020F0302020204030204"/>
              </a:rPr>
              <a:t>What word is it ?</a:t>
            </a:r>
          </a:p>
        </p:txBody>
      </p:sp>
    </p:spTree>
    <p:extLst>
      <p:ext uri="{BB962C8B-B14F-4D97-AF65-F5344CB8AC3E}">
        <p14:creationId xmlns:p14="http://schemas.microsoft.com/office/powerpoint/2010/main" val="347755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61002 0.004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974" y="0"/>
            <a:ext cx="9140105" cy="51435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310892" y="-2222947"/>
            <a:ext cx="2104295" cy="7916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4999659" y="-2178962"/>
            <a:ext cx="1967994" cy="703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5376963" y="1160024"/>
            <a:ext cx="4851714" cy="2837207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9487640" y="3179906"/>
            <a:ext cx="4973795" cy="2549049"/>
            <a:chOff x="-2740105" y="6525876"/>
            <a:chExt cx="6631726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4591955" cy="11880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700" b="1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small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213368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5078972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3646170" y="744275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901476" y="-1662717"/>
            <a:ext cx="1311892" cy="9470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B6C036-580C-960D-38B6-530530753D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11027" y="1824839"/>
            <a:ext cx="2403392" cy="1784696"/>
          </a:xfrm>
          <a:prstGeom prst="rect">
            <a:avLst/>
          </a:prstGeom>
        </p:spPr>
      </p:pic>
      <p:sp>
        <p:nvSpPr>
          <p:cNvPr id="21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96BEB-65F2-90C4-C0E6-360DACAC5272}"/>
              </a:ext>
            </a:extLst>
          </p:cNvPr>
          <p:cNvSpPr/>
          <p:nvPr/>
        </p:nvSpPr>
        <p:spPr>
          <a:xfrm>
            <a:off x="2748438" y="95250"/>
            <a:ext cx="3645176" cy="54864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prstClr val="white"/>
                </a:solidFill>
                <a:latin typeface="Calibri Light" panose="020F0302020204030204"/>
              </a:rPr>
              <a:t>What word is it ?</a:t>
            </a:r>
          </a:p>
        </p:txBody>
      </p:sp>
    </p:spTree>
    <p:extLst>
      <p:ext uri="{BB962C8B-B14F-4D97-AF65-F5344CB8AC3E}">
        <p14:creationId xmlns:p14="http://schemas.microsoft.com/office/powerpoint/2010/main" val="338558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61002 0.0041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974" y="0"/>
            <a:ext cx="9140105" cy="51435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310892" y="-2222947"/>
            <a:ext cx="2104295" cy="7916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4999659" y="-2178962"/>
            <a:ext cx="1967994" cy="703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5376963" y="1160024"/>
            <a:ext cx="4851714" cy="2837207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9487640" y="3179906"/>
            <a:ext cx="5048337" cy="2549049"/>
            <a:chOff x="-2740105" y="6525876"/>
            <a:chExt cx="6731116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4691345" cy="115824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700" b="1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213368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5078972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3646170" y="744275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901476" y="-1662717"/>
            <a:ext cx="1311892" cy="9470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B46E21-D5D1-19D6-D858-5335861C5A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1079" y="1985630"/>
            <a:ext cx="2212419" cy="1356822"/>
          </a:xfrm>
          <a:prstGeom prst="rect">
            <a:avLst/>
          </a:prstGeom>
        </p:spPr>
      </p:pic>
      <p:sp>
        <p:nvSpPr>
          <p:cNvPr id="17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B81AAE-2088-FF59-77C2-D2ED4EAEE77B}"/>
              </a:ext>
            </a:extLst>
          </p:cNvPr>
          <p:cNvSpPr/>
          <p:nvPr/>
        </p:nvSpPr>
        <p:spPr>
          <a:xfrm>
            <a:off x="2748438" y="95250"/>
            <a:ext cx="3645176" cy="54864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prstClr val="white"/>
                </a:solidFill>
                <a:latin typeface="Calibri Light" panose="020F0302020204030204"/>
              </a:rPr>
              <a:t>What word is it ?</a:t>
            </a:r>
          </a:p>
        </p:txBody>
      </p:sp>
    </p:spTree>
    <p:extLst>
      <p:ext uri="{BB962C8B-B14F-4D97-AF65-F5344CB8AC3E}">
        <p14:creationId xmlns:p14="http://schemas.microsoft.com/office/powerpoint/2010/main" val="15739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61003 0.0041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0" y="-57150"/>
            <a:ext cx="9140105" cy="51228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0" y="-57150"/>
            <a:ext cx="9140105" cy="451485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6593358" y="2411366"/>
            <a:ext cx="2104295" cy="7916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728590" y="2455350"/>
            <a:ext cx="1967994" cy="703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3660974" y="2494858"/>
            <a:ext cx="1967994" cy="703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68038" y="4457700"/>
            <a:ext cx="4572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30431" y="1235713"/>
            <a:ext cx="6315074" cy="1360877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sz="4950" b="1" kern="120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Game over!</a:t>
            </a:r>
          </a:p>
        </p:txBody>
      </p:sp>
      <p:sp>
        <p:nvSpPr>
          <p:cNvPr id="15" name="Next.MsPham">
            <a:hlinkClick r:id="" action="ppaction://noaction"/>
          </p:cNvPr>
          <p:cNvSpPr/>
          <p:nvPr/>
        </p:nvSpPr>
        <p:spPr>
          <a:xfrm>
            <a:off x="6593357" y="4061157"/>
            <a:ext cx="1463937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2361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6"/>
          <p:cNvSpPr/>
          <p:nvPr/>
        </p:nvSpPr>
        <p:spPr>
          <a:xfrm>
            <a:off x="1789096" y="1440519"/>
            <a:ext cx="5464836" cy="193146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" name="Google Shape;5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6601" y="1698169"/>
            <a:ext cx="651250" cy="65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1218" y="3854194"/>
            <a:ext cx="1554208" cy="12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800" y="138950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000" y="708825"/>
            <a:ext cx="272900" cy="2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2175" y="3831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4125" y="4361063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5950" y="3980788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8425" y="30072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553" y="325683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96149" y="84415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5635" y="3047276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484" y="2547290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68122" y="174590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75434" y="3740753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051" y="2007744"/>
            <a:ext cx="651250" cy="65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0562" y="4366194"/>
            <a:ext cx="475800" cy="47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5125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447" y="4414350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708" y="48132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6858" y="72577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6346" y="479047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8058" y="385418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5096" y="3065431"/>
            <a:ext cx="475800" cy="47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11592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84127" y="1527876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7521" y="1626013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7958" y="1255702"/>
            <a:ext cx="982442" cy="169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72647" y="3740743"/>
            <a:ext cx="1209600" cy="124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85685" y="481330"/>
            <a:ext cx="651250" cy="6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4305" y="174612"/>
            <a:ext cx="1441638" cy="166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099802">
            <a:off x="365294" y="2726082"/>
            <a:ext cx="868519" cy="86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9513" y="4530900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8809" y="4312963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247" y="2141050"/>
            <a:ext cx="272907" cy="27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36"/>
          <p:cNvSpPr txBox="1">
            <a:spLocks noGrp="1"/>
          </p:cNvSpPr>
          <p:nvPr>
            <p:ph type="title"/>
          </p:nvPr>
        </p:nvSpPr>
        <p:spPr>
          <a:xfrm>
            <a:off x="2394241" y="1858109"/>
            <a:ext cx="4391444" cy="982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</a:t>
            </a:r>
            <a:br>
              <a:rPr lang="en" sz="6000" dirty="0"/>
            </a:br>
            <a:r>
              <a:rPr lang="en" sz="6000" dirty="0"/>
              <a:t> UP</a:t>
            </a:r>
            <a:endParaRPr sz="6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1"/>
          <p:cNvSpPr/>
          <p:nvPr/>
        </p:nvSpPr>
        <p:spPr>
          <a:xfrm>
            <a:off x="2015522" y="1456200"/>
            <a:ext cx="5023200" cy="2231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5" name="Google Shape;70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8313" y="1825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6572" y="49365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6521" y="600700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000" y="9737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3750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003" y="4165210"/>
            <a:ext cx="1077165" cy="87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39370" y="600711"/>
            <a:ext cx="1183056" cy="117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12132">
            <a:off x="4314241" y="493816"/>
            <a:ext cx="1246036" cy="62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39371" y="2875487"/>
            <a:ext cx="903807" cy="148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484" y="2547290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4134" y="4519553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575" y="4212850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0447" y="4414350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8058" y="385418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95487" y="4212843"/>
            <a:ext cx="374300" cy="37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4621" y="242003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1592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9152" y="2080176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7096" y="175052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097" y="3854200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5823" y="3996538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40549" y="84353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5522" y="750250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021" y="750250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2097" y="683430"/>
            <a:ext cx="1209600" cy="124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07747" y="4363649"/>
            <a:ext cx="475775" cy="47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496" y="473473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896" y="403218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897" y="4687263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5422" y="4620988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358" y="4618313"/>
            <a:ext cx="178000" cy="1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41"/>
          <p:cNvSpPr txBox="1">
            <a:spLocks noGrp="1"/>
          </p:cNvSpPr>
          <p:nvPr>
            <p:ph type="title"/>
          </p:nvPr>
        </p:nvSpPr>
        <p:spPr>
          <a:xfrm>
            <a:off x="1952345" y="1374000"/>
            <a:ext cx="4906151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 SENTENCES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C5168-56AD-F757-EF11-E7846E3F2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94714-3DA8-7192-7FF6-376906B76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34" y="-109649"/>
            <a:ext cx="4708737" cy="3141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B57488-C649-647E-3BEF-330E01E26CDC}"/>
              </a:ext>
            </a:extLst>
          </p:cNvPr>
          <p:cNvSpPr txBox="1"/>
          <p:nvPr/>
        </p:nvSpPr>
        <p:spPr>
          <a:xfrm>
            <a:off x="1379913" y="3081047"/>
            <a:ext cx="5793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I can see a big ball.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ECF3C6-574E-B57A-2F83-5BA2FEC38E89}"/>
              </a:ext>
            </a:extLst>
          </p:cNvPr>
          <p:cNvCxnSpPr/>
          <p:nvPr/>
        </p:nvCxnSpPr>
        <p:spPr>
          <a:xfrm flipH="1">
            <a:off x="5636029" y="249382"/>
            <a:ext cx="615142" cy="3990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E750C63-BAA4-23D3-EA8B-B737271059C6}"/>
              </a:ext>
            </a:extLst>
          </p:cNvPr>
          <p:cNvSpPr txBox="1"/>
          <p:nvPr/>
        </p:nvSpPr>
        <p:spPr>
          <a:xfrm>
            <a:off x="1379913" y="3838114"/>
            <a:ext cx="5793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What can you see ? 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799257-C8A6-C3B3-52B3-F484981F1365}"/>
              </a:ext>
            </a:extLst>
          </p:cNvPr>
          <p:cNvCxnSpPr/>
          <p:nvPr/>
        </p:nvCxnSpPr>
        <p:spPr>
          <a:xfrm>
            <a:off x="1820487" y="648393"/>
            <a:ext cx="507077" cy="515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00D8EC-67F5-064D-5AE3-F3A1A31F5ADD}"/>
              </a:ext>
            </a:extLst>
          </p:cNvPr>
          <p:cNvSpPr txBox="1"/>
          <p:nvPr/>
        </p:nvSpPr>
        <p:spPr>
          <a:xfrm>
            <a:off x="1379913" y="4435410"/>
            <a:ext cx="5793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I can see a small  ball. </a:t>
            </a:r>
          </a:p>
        </p:txBody>
      </p:sp>
    </p:spTree>
    <p:extLst>
      <p:ext uri="{BB962C8B-B14F-4D97-AF65-F5344CB8AC3E}">
        <p14:creationId xmlns:p14="http://schemas.microsoft.com/office/powerpoint/2010/main" val="10517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8E63-F6F1-ABCD-F2BC-E0129B1F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6908B-3E48-5BBD-3F32-515D78A43F1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262689-3216-F2B4-6302-602B8A4B1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52508B-6B77-A1E3-A874-E8D1C43F46B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0F7BD74-381D-A78D-3B0D-52FE310D6E8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CB4590-006B-0978-27BF-0B72732CAFD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C1A5E6-10EA-EBB5-C7D6-8E6FEF66735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5A8357F-F617-BFFA-BB41-A92B6AA6770B}"/>
              </a:ext>
            </a:extLst>
          </p:cNvPr>
          <p:cNvSpPr/>
          <p:nvPr/>
        </p:nvSpPr>
        <p:spPr>
          <a:xfrm>
            <a:off x="157942" y="0"/>
            <a:ext cx="8986057" cy="514349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7">
            <a:extLst>
              <a:ext uri="{FF2B5EF4-FFF2-40B4-BE49-F238E27FC236}">
                <a16:creationId xmlns:a16="http://schemas.microsoft.com/office/drawing/2014/main" id="{B7086AD4-6322-F487-362A-AE940DDE8C0B}"/>
              </a:ext>
            </a:extLst>
          </p:cNvPr>
          <p:cNvSpPr/>
          <p:nvPr/>
        </p:nvSpPr>
        <p:spPr>
          <a:xfrm flipH="1">
            <a:off x="1349533" y="811282"/>
            <a:ext cx="3888860" cy="743731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bcPrint" panose="00000400000000000000" pitchFamily="2" charset="0"/>
              </a:rPr>
              <a:t>What can you see?</a:t>
            </a:r>
          </a:p>
        </p:txBody>
      </p:sp>
      <p:sp>
        <p:nvSpPr>
          <p:cNvPr id="13" name="Rounded Rectangular Callout 7">
            <a:extLst>
              <a:ext uri="{FF2B5EF4-FFF2-40B4-BE49-F238E27FC236}">
                <a16:creationId xmlns:a16="http://schemas.microsoft.com/office/drawing/2014/main" id="{98DA1472-4E6E-F53B-AE43-8D15822D64A3}"/>
              </a:ext>
            </a:extLst>
          </p:cNvPr>
          <p:cNvSpPr/>
          <p:nvPr/>
        </p:nvSpPr>
        <p:spPr>
          <a:xfrm flipH="1">
            <a:off x="4077637" y="1591095"/>
            <a:ext cx="3661111" cy="707886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bcPrint" panose="00000400000000000000" pitchFamily="2" charset="0"/>
              </a:rPr>
              <a:t>I can see a big doll.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F9D42-35C8-3168-3746-B5E1DE14F328}"/>
              </a:ext>
            </a:extLst>
          </p:cNvPr>
          <p:cNvSpPr txBox="1"/>
          <p:nvPr/>
        </p:nvSpPr>
        <p:spPr>
          <a:xfrm>
            <a:off x="1379913" y="3081047"/>
            <a:ext cx="5793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I can see a big ball.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1C5DF8-EDAB-B538-4CCE-63281A993AFD}"/>
              </a:ext>
            </a:extLst>
          </p:cNvPr>
          <p:cNvSpPr txBox="1"/>
          <p:nvPr/>
        </p:nvSpPr>
        <p:spPr>
          <a:xfrm>
            <a:off x="807415" y="215184"/>
            <a:ext cx="52237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B1. Listen and practice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FF12E6-F8C1-BBAD-236C-42811B48D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58" y="777112"/>
            <a:ext cx="1171575" cy="1152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8ADEE8-27EC-25D0-24A0-290AFB35D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751" y="1196284"/>
            <a:ext cx="1143000" cy="1152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1233DD-E3BD-E058-8E18-1AC7AE019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496" y="1595012"/>
            <a:ext cx="1275572" cy="9861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015328-0B0C-C561-304A-F5C4166D8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627" y="2732360"/>
            <a:ext cx="1171575" cy="966754"/>
          </a:xfrm>
          <a:prstGeom prst="rect">
            <a:avLst/>
          </a:prstGeom>
        </p:spPr>
      </p:pic>
      <p:sp>
        <p:nvSpPr>
          <p:cNvPr id="25" name="Rounded Rectangular Callout 7">
            <a:extLst>
              <a:ext uri="{FF2B5EF4-FFF2-40B4-BE49-F238E27FC236}">
                <a16:creationId xmlns:a16="http://schemas.microsoft.com/office/drawing/2014/main" id="{1AF06B69-3BB9-FF3C-3762-D2714DBBFEEF}"/>
              </a:ext>
            </a:extLst>
          </p:cNvPr>
          <p:cNvSpPr/>
          <p:nvPr/>
        </p:nvSpPr>
        <p:spPr>
          <a:xfrm flipH="1">
            <a:off x="1293244" y="2798904"/>
            <a:ext cx="3888860" cy="743731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bcPrint" panose="00000400000000000000" pitchFamily="2" charset="0"/>
              </a:rPr>
              <a:t>What can you see?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08C4081-4D31-2356-9E26-03D013374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8748" y="3446986"/>
            <a:ext cx="1210295" cy="1056877"/>
          </a:xfrm>
          <a:prstGeom prst="rect">
            <a:avLst/>
          </a:prstGeom>
        </p:spPr>
      </p:pic>
      <p:sp>
        <p:nvSpPr>
          <p:cNvPr id="28" name="Rounded Rectangular Callout 7">
            <a:extLst>
              <a:ext uri="{FF2B5EF4-FFF2-40B4-BE49-F238E27FC236}">
                <a16:creationId xmlns:a16="http://schemas.microsoft.com/office/drawing/2014/main" id="{284E6D5F-0A47-15B6-8960-4183EF1AC6C3}"/>
              </a:ext>
            </a:extLst>
          </p:cNvPr>
          <p:cNvSpPr/>
          <p:nvPr/>
        </p:nvSpPr>
        <p:spPr>
          <a:xfrm flipH="1">
            <a:off x="3266901" y="3754037"/>
            <a:ext cx="4351169" cy="707886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bcPrint" panose="00000400000000000000" pitchFamily="2" charset="0"/>
              </a:rPr>
              <a:t>I can see a small robot.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707E352-91BD-7A00-C19D-395B04B991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8010" y="3678116"/>
            <a:ext cx="826972" cy="779717"/>
          </a:xfrm>
          <a:prstGeom prst="rect">
            <a:avLst/>
          </a:prstGeom>
        </p:spPr>
      </p:pic>
      <p:pic>
        <p:nvPicPr>
          <p:cNvPr id="31" name="CD3-TRACK 25">
            <a:hlinkClick r:id="" action="ppaction://media"/>
            <a:extLst>
              <a:ext uri="{FF2B5EF4-FFF2-40B4-BE49-F238E27FC236}">
                <a16:creationId xmlns:a16="http://schemas.microsoft.com/office/drawing/2014/main" id="{3E3D4983-7B5D-FDE6-6FD2-4EA298EA7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07366" y="167858"/>
            <a:ext cx="928502" cy="9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0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8E63-F6F1-ABCD-F2BC-E0129B1F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6908B-3E48-5BBD-3F32-515D78A43F1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262689-3216-F2B4-6302-602B8A4B1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52508B-6B77-A1E3-A874-E8D1C43F46B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0F7BD74-381D-A78D-3B0D-52FE310D6E8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CB4590-006B-0978-27BF-0B72732CAFD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C1A5E6-10EA-EBB5-C7D6-8E6FEF66735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5A8357F-F617-BFFA-BB41-A92B6AA6770B}"/>
              </a:ext>
            </a:extLst>
          </p:cNvPr>
          <p:cNvSpPr/>
          <p:nvPr/>
        </p:nvSpPr>
        <p:spPr>
          <a:xfrm>
            <a:off x="335973" y="394855"/>
            <a:ext cx="8433953" cy="440920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7">
            <a:extLst>
              <a:ext uri="{FF2B5EF4-FFF2-40B4-BE49-F238E27FC236}">
                <a16:creationId xmlns:a16="http://schemas.microsoft.com/office/drawing/2014/main" id="{B7086AD4-6322-F487-362A-AE940DDE8C0B}"/>
              </a:ext>
            </a:extLst>
          </p:cNvPr>
          <p:cNvSpPr/>
          <p:nvPr/>
        </p:nvSpPr>
        <p:spPr>
          <a:xfrm flipH="1">
            <a:off x="719925" y="635164"/>
            <a:ext cx="3777983" cy="1124763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bcPrint" panose="00000400000000000000" pitchFamily="2" charset="0"/>
              </a:rPr>
              <a:t>What can you see?</a:t>
            </a:r>
          </a:p>
        </p:txBody>
      </p:sp>
      <p:sp>
        <p:nvSpPr>
          <p:cNvPr id="13" name="Rounded Rectangular Callout 7">
            <a:extLst>
              <a:ext uri="{FF2B5EF4-FFF2-40B4-BE49-F238E27FC236}">
                <a16:creationId xmlns:a16="http://schemas.microsoft.com/office/drawing/2014/main" id="{98DA1472-4E6E-F53B-AE43-8D15822D64A3}"/>
              </a:ext>
            </a:extLst>
          </p:cNvPr>
          <p:cNvSpPr/>
          <p:nvPr/>
        </p:nvSpPr>
        <p:spPr>
          <a:xfrm flipH="1">
            <a:off x="4860457" y="615628"/>
            <a:ext cx="3731692" cy="1124763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bcPrint" panose="00000400000000000000" pitchFamily="2" charset="0"/>
              </a:rPr>
              <a:t>I can see ………..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B293BC-B86A-7446-9784-9DE17C5895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090" y="3538789"/>
            <a:ext cx="1226931" cy="1011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5EC45C-91D1-32E6-EB82-D9213EBDFD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BE5F6"/>
              </a:clrFrom>
              <a:clrTo>
                <a:srgbClr val="CBE5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1721" y="2326298"/>
            <a:ext cx="1731264" cy="1951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9B51E-334F-8128-C4E0-CACC518E3B2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7478" y="3408767"/>
            <a:ext cx="1417634" cy="86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B34D39-1520-3D98-4A18-4E8102413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506" y="1964712"/>
            <a:ext cx="1839764" cy="1449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352C4-E222-435F-7151-04B2C0310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528" y="1964711"/>
            <a:ext cx="1461005" cy="128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09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8E63-F6F1-ABCD-F2BC-E0129B1F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6908B-3E48-5BBD-3F32-515D78A43F1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262689-3216-F2B4-6302-602B8A4B1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52508B-6B77-A1E3-A874-E8D1C43F46B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0F7BD74-381D-A78D-3B0D-52FE310D6E8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CB4590-006B-0978-27BF-0B72732CAFD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C1A5E6-10EA-EBB5-C7D6-8E6FEF66735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5A8357F-F617-BFFA-BB41-A92B6AA6770B}"/>
              </a:ext>
            </a:extLst>
          </p:cNvPr>
          <p:cNvSpPr/>
          <p:nvPr/>
        </p:nvSpPr>
        <p:spPr>
          <a:xfrm>
            <a:off x="335973" y="394855"/>
            <a:ext cx="8433953" cy="440920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EF0497-F6AF-504E-3203-96E7122D0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27" y="539400"/>
            <a:ext cx="3443800" cy="4578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20A9B9-EC85-12CD-2CC0-1B0AC152D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1" y="1179610"/>
            <a:ext cx="8354636" cy="2927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392266-1F25-D358-4435-F04AE68655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90" y="539400"/>
            <a:ext cx="521970" cy="5286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47AEBB4-835C-0971-9E61-93E03D3EC55B}"/>
              </a:ext>
            </a:extLst>
          </p:cNvPr>
          <p:cNvSpPr/>
          <p:nvPr/>
        </p:nvSpPr>
        <p:spPr>
          <a:xfrm>
            <a:off x="5736954" y="2054925"/>
            <a:ext cx="18341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small robot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1528D-C384-5049-022C-8A37CA03279E}"/>
              </a:ext>
            </a:extLst>
          </p:cNvPr>
          <p:cNvSpPr/>
          <p:nvPr/>
        </p:nvSpPr>
        <p:spPr>
          <a:xfrm>
            <a:off x="2345812" y="2762474"/>
            <a:ext cx="13308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you see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A8F7CA-1538-5D89-C0C8-4BBFC8F7C5DF}"/>
              </a:ext>
            </a:extLst>
          </p:cNvPr>
          <p:cNvSpPr/>
          <p:nvPr/>
        </p:nvSpPr>
        <p:spPr>
          <a:xfrm>
            <a:off x="5812833" y="3496876"/>
            <a:ext cx="12811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big doll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8293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7"/>
          <p:cNvSpPr/>
          <p:nvPr/>
        </p:nvSpPr>
        <p:spPr>
          <a:xfrm>
            <a:off x="690875" y="2809597"/>
            <a:ext cx="4012200" cy="701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3" name="Google Shape;5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7646" y="3652141"/>
            <a:ext cx="841761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5325" y="1105600"/>
            <a:ext cx="2330175" cy="293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800" y="138950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000" y="708825"/>
            <a:ext cx="272900" cy="2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2175" y="3831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3750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950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7428" y="1145597"/>
            <a:ext cx="1077165" cy="87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52849" y="539390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0434" y="249965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75734" y="3528628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1447" y="1312323"/>
            <a:ext cx="539250" cy="53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2925" y="4592944"/>
            <a:ext cx="475800" cy="47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5125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447" y="4414350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708" y="48132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6858" y="72577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6346" y="479047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8058" y="385418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0712" y="1271643"/>
            <a:ext cx="374300" cy="37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4621" y="242003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69152" y="2080176"/>
            <a:ext cx="374300" cy="3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37"/>
          <p:cNvSpPr txBox="1">
            <a:spLocks noGrp="1"/>
          </p:cNvSpPr>
          <p:nvPr>
            <p:ph type="title"/>
          </p:nvPr>
        </p:nvSpPr>
        <p:spPr>
          <a:xfrm>
            <a:off x="854625" y="2739630"/>
            <a:ext cx="368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</a:t>
            </a:r>
            <a:endParaRPr dirty="0"/>
          </a:p>
        </p:txBody>
      </p:sp>
      <p:pic>
        <p:nvPicPr>
          <p:cNvPr id="578" name="Google Shape;57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11745" y="3097011"/>
            <a:ext cx="1183056" cy="117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1222" y="4467638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2183" y="4790463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9358" y="195608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8847" y="351413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3558" y="138950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0175" y="199550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2797" y="573838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7272" y="189638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6733" y="539400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3050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464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4" b="96875" l="9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0785" y="1871713"/>
            <a:ext cx="3011496" cy="2732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DD4F19-C11D-C1A4-CB29-93D377BEC8AF}"/>
              </a:ext>
            </a:extLst>
          </p:cNvPr>
          <p:cNvSpPr txBox="1"/>
          <p:nvPr/>
        </p:nvSpPr>
        <p:spPr>
          <a:xfrm>
            <a:off x="736898" y="374001"/>
            <a:ext cx="5340850" cy="1123712"/>
          </a:xfrm>
          <a:prstGeom prst="wedgeRoundRectCallout">
            <a:avLst>
              <a:gd name="adj1" fmla="val 2335"/>
              <a:gd name="adj2" fmla="val -46654"/>
              <a:gd name="adj3" fmla="val 16667"/>
            </a:avLst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defTabSz="685800">
              <a:buClr>
                <a:srgbClr val="FF6600"/>
              </a:buClr>
              <a:buSzPts val="4000"/>
              <a:defRPr/>
            </a:pPr>
            <a:r>
              <a:rPr lang="en-US" sz="3000" b="1" dirty="0">
                <a:solidFill>
                  <a:srgbClr val="ED3F4B"/>
                </a:solidFill>
                <a:latin typeface="Jokerman" panose="04090605060D06020702" pitchFamily="82" charset="0"/>
              </a:rPr>
              <a:t>Play a </a:t>
            </a:r>
            <a:r>
              <a:rPr lang="en-US" sz="3000" b="1" dirty="0" err="1">
                <a:solidFill>
                  <a:srgbClr val="ED3F4B"/>
                </a:solidFill>
                <a:latin typeface="Jokerman" panose="04090605060D06020702" pitchFamily="82" charset="0"/>
              </a:rPr>
              <a:t>game:Pass</a:t>
            </a:r>
            <a:r>
              <a:rPr lang="en-US" sz="3000" b="1" dirty="0">
                <a:solidFill>
                  <a:srgbClr val="ED3F4B"/>
                </a:solidFill>
                <a:latin typeface="Jokerman" panose="04090605060D06020702" pitchFamily="82" charset="0"/>
              </a:rPr>
              <a:t> The Bomb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484557-9B52-FF36-CA13-26B948164B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7574842" y="801511"/>
            <a:ext cx="832260" cy="10155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64EFF8-5F18-7C42-4511-DF616CD4A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63" y="1"/>
            <a:ext cx="3793880" cy="468176"/>
          </a:xfrm>
        </p:spPr>
        <p:txBody>
          <a:bodyPr>
            <a:normAutofit/>
          </a:bodyPr>
          <a:lstStyle/>
          <a:p>
            <a:r>
              <a:rPr lang="en-US" sz="21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  <a:endParaRPr lang="en-SG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81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63594" y="4378994"/>
            <a:ext cx="5657850" cy="171450"/>
          </a:xfrm>
          <a:prstGeom prst="roundRect">
            <a:avLst/>
          </a:prstGeom>
          <a:ln>
            <a:solidFill>
              <a:srgbClr val="FD65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174599" tIns="15829" rIns="174599" bIns="15829" numCol="1" spcCol="1270" rtlCol="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200" kern="1200" dirty="0">
              <a:solidFill>
                <a:srgbClr val="000000"/>
              </a:solidFill>
              <a:latin typeface="Calibri (Body)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63594" y="4378994"/>
            <a:ext cx="5657850" cy="175611"/>
          </a:xfrm>
          <a:prstGeom prst="roundRect">
            <a:avLst/>
          </a:prstGeom>
          <a:solidFill>
            <a:srgbClr val="FD651A"/>
          </a:solidFill>
          <a:ln>
            <a:solidFill>
              <a:srgbClr val="FD651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174599" tIns="15829" rIns="174599" bIns="15829" numCol="1" spcCol="1270" rtlCol="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200" kern="1200" dirty="0">
              <a:ln>
                <a:solidFill>
                  <a:srgbClr val="FD651A"/>
                </a:solidFill>
              </a:ln>
              <a:solidFill>
                <a:srgbClr val="FD651A"/>
              </a:solidFill>
              <a:latin typeface="Calibri (Body)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5B1E7-C09F-3040-9A58-ECB12229FA4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8364" y="3727968"/>
            <a:ext cx="853879" cy="6344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88" b="94922" l="3125" r="976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3583" y="3588929"/>
            <a:ext cx="785904" cy="785904"/>
          </a:xfrm>
          <a:prstGeom prst="rect">
            <a:avLst/>
          </a:prstGeom>
        </p:spPr>
      </p:pic>
      <p:pic>
        <p:nvPicPr>
          <p:cNvPr id="3" name="clock-clock-sound-clock-clock-time-10343">
            <a:hlinkClick r:id="" action="ppaction://media"/>
            <a:extLst>
              <a:ext uri="{FF2B5EF4-FFF2-40B4-BE49-F238E27FC236}">
                <a16:creationId xmlns:a16="http://schemas.microsoft.com/office/drawing/2014/main" id="{F20BF949-116B-502D-9193-567FC8F332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3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2483" y="1"/>
            <a:ext cx="365522" cy="36552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975CD3-4B02-8864-302E-0CD6F1296657}"/>
              </a:ext>
            </a:extLst>
          </p:cNvPr>
          <p:cNvGrpSpPr/>
          <p:nvPr/>
        </p:nvGrpSpPr>
        <p:grpSpPr>
          <a:xfrm>
            <a:off x="6309370" y="1730666"/>
            <a:ext cx="2300132" cy="1682169"/>
            <a:chOff x="9746428" y="2868046"/>
            <a:chExt cx="3066843" cy="224289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9746428" y="2868046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2B3DA79-ACEC-C0E5-F15B-F928BF5D9330}"/>
                </a:ext>
              </a:extLst>
            </p:cNvPr>
            <p:cNvSpPr/>
            <p:nvPr/>
          </p:nvSpPr>
          <p:spPr>
            <a:xfrm>
              <a:off x="10154055" y="3341989"/>
              <a:ext cx="2251587" cy="129500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A small doll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A5CEFC-9A72-75CA-C321-0EA38F02F66C}"/>
              </a:ext>
            </a:extLst>
          </p:cNvPr>
          <p:cNvGrpSpPr/>
          <p:nvPr/>
        </p:nvGrpSpPr>
        <p:grpSpPr>
          <a:xfrm>
            <a:off x="639871" y="1766174"/>
            <a:ext cx="2300132" cy="1682169"/>
            <a:chOff x="2145478" y="1286889"/>
            <a:chExt cx="3066843" cy="2242892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AA3D59D7-C0D2-6A69-97DD-13FC4B8B4B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FBF158A-1C4B-4E50-C787-6812D9F662D9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rgbClr val="F0261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A big doll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CAE45AF-2028-94C5-F560-BAE80902B8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flipH="1">
            <a:off x="3070194" y="3583990"/>
            <a:ext cx="832260" cy="638744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E5A82FD7-A3E9-F147-F8F4-EB8D930DADD3}"/>
              </a:ext>
            </a:extLst>
          </p:cNvPr>
          <p:cNvSpPr/>
          <p:nvPr/>
        </p:nvSpPr>
        <p:spPr>
          <a:xfrm>
            <a:off x="4276390" y="3468487"/>
            <a:ext cx="1619157" cy="434876"/>
          </a:xfrm>
          <a:prstGeom prst="wedgeRoundRectCallout">
            <a:avLst>
              <a:gd name="adj1" fmla="val -67058"/>
              <a:gd name="adj2" fmla="val 30922"/>
              <a:gd name="adj3" fmla="val 16667"/>
            </a:avLst>
          </a:prstGeom>
          <a:ln w="28575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</a:rPr>
              <a:t>A big doll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CF1383-B286-90A6-183F-FDE5D6AC7D72}"/>
              </a:ext>
            </a:extLst>
          </p:cNvPr>
          <p:cNvSpPr txBox="1"/>
          <p:nvPr/>
        </p:nvSpPr>
        <p:spPr>
          <a:xfrm>
            <a:off x="2056535" y="4591312"/>
            <a:ext cx="483747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350" b="1" kern="1200" dirty="0">
                <a:solidFill>
                  <a:srgbClr val="9CDAE8"/>
                </a:solidFill>
                <a:latin typeface="Calibri" panose="020F0502020204030204"/>
                <a:ea typeface="+mn-ea"/>
                <a:cs typeface="+mn-cs"/>
              </a:rPr>
              <a:t>Click on Waldo to reveal the answer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8F8E566-B101-436C-5488-AD0F5D3641A7}"/>
              </a:ext>
            </a:extLst>
          </p:cNvPr>
          <p:cNvSpPr txBox="1">
            <a:spLocks/>
          </p:cNvSpPr>
          <p:nvPr/>
        </p:nvSpPr>
        <p:spPr>
          <a:xfrm>
            <a:off x="476463" y="1"/>
            <a:ext cx="3793880" cy="46817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1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  <a:endParaRPr lang="en-SG" sz="27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3FADAE7-F25F-67BC-520B-09A2A07D9CF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CBE5F6"/>
              </a:clrFrom>
              <a:clrTo>
                <a:srgbClr val="CBE5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3570" y="1315820"/>
            <a:ext cx="1720042" cy="19392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A5E0D8-B63D-F224-4E36-99ABC197DA0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CBE5F6"/>
              </a:clrFrom>
              <a:clrTo>
                <a:srgbClr val="CBE5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3152" y="2261624"/>
            <a:ext cx="832260" cy="93831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CCF02C-126E-9338-74DF-35F2E0A4DA2E}"/>
              </a:ext>
            </a:extLst>
          </p:cNvPr>
          <p:cNvCxnSpPr/>
          <p:nvPr/>
        </p:nvCxnSpPr>
        <p:spPr>
          <a:xfrm>
            <a:off x="4090184" y="1429980"/>
            <a:ext cx="654365" cy="2878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B88372-E882-39A2-320D-A4E36D69F7D9}"/>
              </a:ext>
            </a:extLst>
          </p:cNvPr>
          <p:cNvSpPr/>
          <p:nvPr/>
        </p:nvSpPr>
        <p:spPr>
          <a:xfrm>
            <a:off x="3127093" y="144688"/>
            <a:ext cx="2875085" cy="6902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Calibri" panose="020F0502020204030204"/>
              </a:rPr>
              <a:t>What can you see ?</a:t>
            </a:r>
          </a:p>
          <a:p>
            <a:pPr algn="ctr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Calibri" panose="020F0502020204030204"/>
              </a:rPr>
              <a:t>I can see………..</a:t>
            </a:r>
          </a:p>
        </p:txBody>
      </p:sp>
    </p:spTree>
    <p:extLst>
      <p:ext uri="{BB962C8B-B14F-4D97-AF65-F5344CB8AC3E}">
        <p14:creationId xmlns:p14="http://schemas.microsoft.com/office/powerpoint/2010/main" val="180636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" grpId="0" animBg="1"/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63594" y="4378994"/>
            <a:ext cx="5657850" cy="171450"/>
          </a:xfrm>
          <a:prstGeom prst="roundRect">
            <a:avLst/>
          </a:prstGeom>
          <a:ln>
            <a:solidFill>
              <a:srgbClr val="FD65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174599" tIns="15829" rIns="174599" bIns="15829" numCol="1" spcCol="1270" rtlCol="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200" kern="1200" dirty="0">
              <a:solidFill>
                <a:srgbClr val="000000"/>
              </a:solidFill>
              <a:latin typeface="Calibri (Body)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63594" y="4378994"/>
            <a:ext cx="5657850" cy="175611"/>
          </a:xfrm>
          <a:prstGeom prst="roundRect">
            <a:avLst/>
          </a:prstGeom>
          <a:solidFill>
            <a:srgbClr val="FD651A"/>
          </a:solidFill>
          <a:ln>
            <a:solidFill>
              <a:srgbClr val="FD651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174599" tIns="15829" rIns="174599" bIns="15829" numCol="1" spcCol="1270" rtlCol="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200" kern="1200" dirty="0">
              <a:ln>
                <a:solidFill>
                  <a:srgbClr val="FD651A"/>
                </a:solidFill>
              </a:ln>
              <a:solidFill>
                <a:srgbClr val="FD651A"/>
              </a:solidFill>
              <a:latin typeface="Calibri (Body)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5B1E7-C09F-3040-9A58-ECB12229FA4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8364" y="3727968"/>
            <a:ext cx="853879" cy="6344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88" b="94922" l="3125" r="976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3583" y="3588929"/>
            <a:ext cx="785904" cy="785904"/>
          </a:xfrm>
          <a:prstGeom prst="rect">
            <a:avLst/>
          </a:prstGeom>
        </p:spPr>
      </p:pic>
      <p:pic>
        <p:nvPicPr>
          <p:cNvPr id="3" name="clock-clock-sound-clock-clock-time-10343">
            <a:hlinkClick r:id="" action="ppaction://media"/>
            <a:extLst>
              <a:ext uri="{FF2B5EF4-FFF2-40B4-BE49-F238E27FC236}">
                <a16:creationId xmlns:a16="http://schemas.microsoft.com/office/drawing/2014/main" id="{F20BF949-116B-502D-9193-567FC8F332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3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2483" y="1"/>
            <a:ext cx="365522" cy="36552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975CD3-4B02-8864-302E-0CD6F1296657}"/>
              </a:ext>
            </a:extLst>
          </p:cNvPr>
          <p:cNvGrpSpPr/>
          <p:nvPr/>
        </p:nvGrpSpPr>
        <p:grpSpPr>
          <a:xfrm>
            <a:off x="420722" y="1241503"/>
            <a:ext cx="2300132" cy="1682169"/>
            <a:chOff x="2145478" y="1286889"/>
            <a:chExt cx="3066843" cy="224289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2B3DA79-ACEC-C0E5-F15B-F928BF5D9330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A big</a:t>
              </a:r>
            </a:p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 robot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8916D-0378-85C7-6CF2-6068EA1AA9FB}"/>
              </a:ext>
            </a:extLst>
          </p:cNvPr>
          <p:cNvGrpSpPr/>
          <p:nvPr/>
        </p:nvGrpSpPr>
        <p:grpSpPr>
          <a:xfrm>
            <a:off x="6408418" y="1319793"/>
            <a:ext cx="2300132" cy="1682169"/>
            <a:chOff x="2145478" y="1286889"/>
            <a:chExt cx="3066843" cy="2242892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85B8101A-94A8-3CA7-F78A-D471BA5470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68D8CE8-DCF2-309E-04A6-33931C3D458C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A small robot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CAE45AF-2028-94C5-F560-BAE80902B8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flipH="1">
            <a:off x="3070194" y="3486994"/>
            <a:ext cx="832260" cy="638744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E5A82FD7-A3E9-F147-F8F4-EB8D930DADD3}"/>
              </a:ext>
            </a:extLst>
          </p:cNvPr>
          <p:cNvSpPr/>
          <p:nvPr/>
        </p:nvSpPr>
        <p:spPr>
          <a:xfrm>
            <a:off x="4276390" y="3371491"/>
            <a:ext cx="2132028" cy="434876"/>
          </a:xfrm>
          <a:prstGeom prst="wedgeRoundRectCallout">
            <a:avLst>
              <a:gd name="adj1" fmla="val -67058"/>
              <a:gd name="adj2" fmla="val 30922"/>
              <a:gd name="adj3" fmla="val 16667"/>
            </a:avLst>
          </a:prstGeom>
          <a:ln w="28575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</a:rPr>
              <a:t>A small robot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831D2F-9E65-AAD3-D755-E7558D67457C}"/>
              </a:ext>
            </a:extLst>
          </p:cNvPr>
          <p:cNvSpPr txBox="1"/>
          <p:nvPr/>
        </p:nvSpPr>
        <p:spPr>
          <a:xfrm>
            <a:off x="2056535" y="4591312"/>
            <a:ext cx="483747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350" b="1" kern="1200" dirty="0">
                <a:solidFill>
                  <a:srgbClr val="9CDAE8"/>
                </a:solidFill>
                <a:latin typeface="Calibri" panose="020F0502020204030204"/>
                <a:ea typeface="+mn-ea"/>
                <a:cs typeface="+mn-cs"/>
              </a:rPr>
              <a:t>Click on Waldo to reveal the answer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84D80F3-7339-B67F-C928-2B76FC60D90F}"/>
              </a:ext>
            </a:extLst>
          </p:cNvPr>
          <p:cNvSpPr txBox="1">
            <a:spLocks/>
          </p:cNvSpPr>
          <p:nvPr/>
        </p:nvSpPr>
        <p:spPr>
          <a:xfrm>
            <a:off x="476463" y="1"/>
            <a:ext cx="3793880" cy="46817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1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  <a:endParaRPr lang="en-SG" sz="27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7332AE6-1614-BBFF-FD23-E06461ABE363}"/>
              </a:ext>
            </a:extLst>
          </p:cNvPr>
          <p:cNvSpPr/>
          <p:nvPr/>
        </p:nvSpPr>
        <p:spPr>
          <a:xfrm>
            <a:off x="3127093" y="144688"/>
            <a:ext cx="2875085" cy="6902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Calibri" panose="020F0502020204030204"/>
              </a:rPr>
              <a:t>What can you see ?</a:t>
            </a:r>
          </a:p>
          <a:p>
            <a:pPr algn="ctr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Calibri" panose="020F0502020204030204"/>
              </a:rPr>
              <a:t>I can see………..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BECAF80-FFD1-B031-4DAD-A773359C4DC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9035" y="1880854"/>
            <a:ext cx="945905" cy="8752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2778C4-8370-8EAA-4D50-2086F684543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0194" y="1002374"/>
            <a:ext cx="1898863" cy="175696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3B7213-DEA6-EB07-7937-54E6B753C20F}"/>
              </a:ext>
            </a:extLst>
          </p:cNvPr>
          <p:cNvCxnSpPr>
            <a:cxnSpLocks/>
          </p:cNvCxnSpPr>
          <p:nvPr/>
        </p:nvCxnSpPr>
        <p:spPr>
          <a:xfrm flipH="1">
            <a:off x="5179769" y="1241503"/>
            <a:ext cx="32971" cy="6393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45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" grpId="0" animBg="1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63594" y="4378994"/>
            <a:ext cx="5657850" cy="171450"/>
          </a:xfrm>
          <a:prstGeom prst="roundRect">
            <a:avLst/>
          </a:prstGeom>
          <a:ln>
            <a:solidFill>
              <a:srgbClr val="FD65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174599" tIns="15829" rIns="174599" bIns="15829" numCol="1" spcCol="1270" rtlCol="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200" kern="1200" dirty="0">
              <a:solidFill>
                <a:srgbClr val="000000"/>
              </a:solidFill>
              <a:latin typeface="Calibri (Body)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63594" y="4378994"/>
            <a:ext cx="5657850" cy="175611"/>
          </a:xfrm>
          <a:prstGeom prst="roundRect">
            <a:avLst/>
          </a:prstGeom>
          <a:solidFill>
            <a:srgbClr val="FD651A"/>
          </a:solidFill>
          <a:ln>
            <a:solidFill>
              <a:srgbClr val="FD651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174599" tIns="15829" rIns="174599" bIns="15829" numCol="1" spcCol="1270" rtlCol="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200" kern="1200" dirty="0">
              <a:ln>
                <a:solidFill>
                  <a:srgbClr val="FD651A"/>
                </a:solidFill>
              </a:ln>
              <a:solidFill>
                <a:srgbClr val="FD651A"/>
              </a:solidFill>
              <a:latin typeface="Calibri (Body)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5B1E7-C09F-3040-9A58-ECB12229FA4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8364" y="3727968"/>
            <a:ext cx="853879" cy="6344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88" b="94922" l="3125" r="976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3583" y="3588929"/>
            <a:ext cx="785904" cy="785904"/>
          </a:xfrm>
          <a:prstGeom prst="rect">
            <a:avLst/>
          </a:prstGeom>
        </p:spPr>
      </p:pic>
      <p:pic>
        <p:nvPicPr>
          <p:cNvPr id="3" name="clock-clock-sound-clock-clock-time-10343">
            <a:hlinkClick r:id="" action="ppaction://media"/>
            <a:extLst>
              <a:ext uri="{FF2B5EF4-FFF2-40B4-BE49-F238E27FC236}">
                <a16:creationId xmlns:a16="http://schemas.microsoft.com/office/drawing/2014/main" id="{F20BF949-116B-502D-9193-567FC8F332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3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2483" y="1"/>
            <a:ext cx="365522" cy="36552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975CD3-4B02-8864-302E-0CD6F1296657}"/>
              </a:ext>
            </a:extLst>
          </p:cNvPr>
          <p:cNvGrpSpPr/>
          <p:nvPr/>
        </p:nvGrpSpPr>
        <p:grpSpPr>
          <a:xfrm>
            <a:off x="557443" y="550055"/>
            <a:ext cx="2300132" cy="1682169"/>
            <a:chOff x="2145478" y="1286889"/>
            <a:chExt cx="3066843" cy="224289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2B3DA79-ACEC-C0E5-F15B-F928BF5D9330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rgbClr val="FD651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big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8916D-0378-85C7-6CF2-6068EA1AA9FB}"/>
              </a:ext>
            </a:extLst>
          </p:cNvPr>
          <p:cNvGrpSpPr/>
          <p:nvPr/>
        </p:nvGrpSpPr>
        <p:grpSpPr>
          <a:xfrm>
            <a:off x="6286426" y="662633"/>
            <a:ext cx="2300132" cy="1682169"/>
            <a:chOff x="2145478" y="1286889"/>
            <a:chExt cx="3066843" cy="2242892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85B8101A-94A8-3CA7-F78A-D471BA5470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68D8CE8-DCF2-309E-04A6-33931C3D458C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rgbClr val="8F55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car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BBAB435-FDE9-60D7-5CE6-12CA6B993515}"/>
              </a:ext>
            </a:extLst>
          </p:cNvPr>
          <p:cNvGrpSpPr/>
          <p:nvPr/>
        </p:nvGrpSpPr>
        <p:grpSpPr>
          <a:xfrm>
            <a:off x="6303635" y="2092751"/>
            <a:ext cx="2300132" cy="1682169"/>
            <a:chOff x="2145478" y="1286889"/>
            <a:chExt cx="3066843" cy="2242892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71C2B985-D046-0E85-757B-E416C0870D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3CB9C9C-96A5-DA8B-ABCD-A8E14251E49D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rgbClr val="8C3FC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tall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A5CEFC-9A72-75CA-C321-0EA38F02F66C}"/>
              </a:ext>
            </a:extLst>
          </p:cNvPr>
          <p:cNvGrpSpPr/>
          <p:nvPr/>
        </p:nvGrpSpPr>
        <p:grpSpPr>
          <a:xfrm>
            <a:off x="557443" y="2003756"/>
            <a:ext cx="2300132" cy="1682169"/>
            <a:chOff x="2145478" y="1286889"/>
            <a:chExt cx="3066843" cy="2242892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AA3D59D7-C0D2-6A69-97DD-13FC4B8B4B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FBF158A-1C4B-4E50-C787-6812D9F662D9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small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CAE45AF-2028-94C5-F560-BAE80902B8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flipH="1">
            <a:off x="3070194" y="3486994"/>
            <a:ext cx="832260" cy="638744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E5A82FD7-A3E9-F147-F8F4-EB8D930DADD3}"/>
              </a:ext>
            </a:extLst>
          </p:cNvPr>
          <p:cNvSpPr/>
          <p:nvPr/>
        </p:nvSpPr>
        <p:spPr>
          <a:xfrm>
            <a:off x="4276390" y="3371491"/>
            <a:ext cx="1619157" cy="434876"/>
          </a:xfrm>
          <a:prstGeom prst="wedgeRoundRectCallout">
            <a:avLst>
              <a:gd name="adj1" fmla="val -67058"/>
              <a:gd name="adj2" fmla="val 30922"/>
              <a:gd name="adj3" fmla="val 16667"/>
            </a:avLst>
          </a:prstGeom>
          <a:ln w="28575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</a:rPr>
              <a:t>big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D2F9CF-42AD-E70F-2FCE-C13798ACC245}"/>
              </a:ext>
            </a:extLst>
          </p:cNvPr>
          <p:cNvSpPr txBox="1"/>
          <p:nvPr/>
        </p:nvSpPr>
        <p:spPr>
          <a:xfrm>
            <a:off x="2056535" y="4591312"/>
            <a:ext cx="483747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350" b="1" kern="1200" dirty="0">
                <a:solidFill>
                  <a:srgbClr val="9CDAE8"/>
                </a:solidFill>
                <a:latin typeface="Calibri" panose="020F0502020204030204"/>
                <a:ea typeface="+mn-ea"/>
                <a:cs typeface="+mn-cs"/>
              </a:rPr>
              <a:t>Click on Waldo to reveal the answer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193AC88-C0C6-DB58-F8BF-A53C0060EBBE}"/>
              </a:ext>
            </a:extLst>
          </p:cNvPr>
          <p:cNvSpPr txBox="1">
            <a:spLocks/>
          </p:cNvSpPr>
          <p:nvPr/>
        </p:nvSpPr>
        <p:spPr>
          <a:xfrm>
            <a:off x="476463" y="1"/>
            <a:ext cx="3793880" cy="46817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1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  <a:endParaRPr lang="en-SG" sz="27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43604C4-990E-92CA-B3EC-F63A2A8D697E}"/>
              </a:ext>
            </a:extLst>
          </p:cNvPr>
          <p:cNvSpPr/>
          <p:nvPr/>
        </p:nvSpPr>
        <p:spPr>
          <a:xfrm>
            <a:off x="3127093" y="144688"/>
            <a:ext cx="2875085" cy="6902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Calibri" panose="020F0502020204030204"/>
              </a:rPr>
              <a:t>What can you see ?</a:t>
            </a:r>
          </a:p>
          <a:p>
            <a:pPr algn="ctr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Calibri" panose="020F0502020204030204"/>
              </a:rPr>
              <a:t>I can see a………..car.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129961E-11B5-D8D4-383A-F7E505DC885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7151" y="2178567"/>
            <a:ext cx="1215288" cy="7453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61C302-42E8-31D0-97EB-54D27541F9C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1405" y="1721095"/>
            <a:ext cx="2093112" cy="1283654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78FC37-17BF-2293-17E3-251D14A833E2}"/>
              </a:ext>
            </a:extLst>
          </p:cNvPr>
          <p:cNvCxnSpPr/>
          <p:nvPr/>
        </p:nvCxnSpPr>
        <p:spPr>
          <a:xfrm>
            <a:off x="4090184" y="1429980"/>
            <a:ext cx="654365" cy="2878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17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136AF-294F-070B-D150-FA0F812B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4844F-7D8A-D326-6220-721FEB87FF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oy - Word Songs - Word Power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058329A6-168B-0820-6546-A4EF486C6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011" y="141879"/>
            <a:ext cx="8647977" cy="48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6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63594" y="4378994"/>
            <a:ext cx="5657850" cy="171450"/>
          </a:xfrm>
          <a:prstGeom prst="roundRect">
            <a:avLst/>
          </a:prstGeom>
          <a:ln>
            <a:solidFill>
              <a:srgbClr val="FD65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174599" tIns="15829" rIns="174599" bIns="15829" numCol="1" spcCol="1270" rtlCol="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200" kern="1200" dirty="0">
              <a:solidFill>
                <a:srgbClr val="000000"/>
              </a:solidFill>
              <a:latin typeface="Calibri (Body)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63594" y="4378994"/>
            <a:ext cx="5657850" cy="175611"/>
          </a:xfrm>
          <a:prstGeom prst="roundRect">
            <a:avLst/>
          </a:prstGeom>
          <a:solidFill>
            <a:srgbClr val="FD651A"/>
          </a:solidFill>
          <a:ln>
            <a:solidFill>
              <a:srgbClr val="FD651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174599" tIns="15829" rIns="174599" bIns="15829" numCol="1" spcCol="1270" rtlCol="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200" kern="1200" dirty="0">
              <a:ln>
                <a:solidFill>
                  <a:srgbClr val="FD651A"/>
                </a:solidFill>
              </a:ln>
              <a:solidFill>
                <a:srgbClr val="FD651A"/>
              </a:solidFill>
              <a:latin typeface="Calibri (Body)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5B1E7-C09F-3040-9A58-ECB12229FA4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8364" y="3727968"/>
            <a:ext cx="853879" cy="6344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88" b="94922" l="3125" r="976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3583" y="3588929"/>
            <a:ext cx="785904" cy="785904"/>
          </a:xfrm>
          <a:prstGeom prst="rect">
            <a:avLst/>
          </a:prstGeom>
        </p:spPr>
      </p:pic>
      <p:pic>
        <p:nvPicPr>
          <p:cNvPr id="3" name="clock-clock-sound-clock-clock-time-10343">
            <a:hlinkClick r:id="" action="ppaction://media"/>
            <a:extLst>
              <a:ext uri="{FF2B5EF4-FFF2-40B4-BE49-F238E27FC236}">
                <a16:creationId xmlns:a16="http://schemas.microsoft.com/office/drawing/2014/main" id="{F20BF949-116B-502D-9193-567FC8F332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3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2483" y="1"/>
            <a:ext cx="365522" cy="36552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975CD3-4B02-8864-302E-0CD6F1296657}"/>
              </a:ext>
            </a:extLst>
          </p:cNvPr>
          <p:cNvGrpSpPr/>
          <p:nvPr/>
        </p:nvGrpSpPr>
        <p:grpSpPr>
          <a:xfrm>
            <a:off x="542715" y="588896"/>
            <a:ext cx="2300132" cy="1682169"/>
            <a:chOff x="2145478" y="1286889"/>
            <a:chExt cx="3066843" cy="224289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2B3DA79-ACEC-C0E5-F15B-F928BF5D9330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I like small bag.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BBAB435-FDE9-60D7-5CE6-12CA6B993515}"/>
              </a:ext>
            </a:extLst>
          </p:cNvPr>
          <p:cNvGrpSpPr/>
          <p:nvPr/>
        </p:nvGrpSpPr>
        <p:grpSpPr>
          <a:xfrm>
            <a:off x="6286426" y="2070112"/>
            <a:ext cx="2300132" cy="1682169"/>
            <a:chOff x="2145478" y="1286889"/>
            <a:chExt cx="3066843" cy="2242892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71C2B985-D046-0E85-757B-E416C0870D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3CB9C9C-96A5-DA8B-ABCD-A8E14251E49D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black"/>
                  </a:solidFill>
                  <a:latin typeface="Calibri" panose="020F0502020204030204"/>
                </a:rPr>
                <a:t>I can see a small bag.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A5CEFC-9A72-75CA-C321-0EA38F02F66C}"/>
              </a:ext>
            </a:extLst>
          </p:cNvPr>
          <p:cNvGrpSpPr/>
          <p:nvPr/>
        </p:nvGrpSpPr>
        <p:grpSpPr>
          <a:xfrm>
            <a:off x="557443" y="2003756"/>
            <a:ext cx="2300132" cy="1682169"/>
            <a:chOff x="2145478" y="1286889"/>
            <a:chExt cx="3066843" cy="2242892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AA3D59D7-C0D2-6A69-97DD-13FC4B8B4B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FBF158A-1C4B-4E50-C787-6812D9F662D9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rgbClr val="FD651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It’s a big bag.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CAE45AF-2028-94C5-F560-BAE80902B8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flipH="1">
            <a:off x="3070194" y="3583990"/>
            <a:ext cx="832260" cy="638744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E5A82FD7-A3E9-F147-F8F4-EB8D930DADD3}"/>
              </a:ext>
            </a:extLst>
          </p:cNvPr>
          <p:cNvSpPr/>
          <p:nvPr/>
        </p:nvSpPr>
        <p:spPr>
          <a:xfrm>
            <a:off x="4276390" y="3468487"/>
            <a:ext cx="1676283" cy="785904"/>
          </a:xfrm>
          <a:prstGeom prst="wedgeRoundRectCallout">
            <a:avLst>
              <a:gd name="adj1" fmla="val -67058"/>
              <a:gd name="adj2" fmla="val 30922"/>
              <a:gd name="adj3" fmla="val 16667"/>
            </a:avLst>
          </a:prstGeom>
          <a:ln w="28575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</a:rPr>
              <a:t>I can see a small bag.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875C1C0-4375-0546-EA6C-CCA11E908942}"/>
              </a:ext>
            </a:extLst>
          </p:cNvPr>
          <p:cNvGrpSpPr/>
          <p:nvPr/>
        </p:nvGrpSpPr>
        <p:grpSpPr>
          <a:xfrm>
            <a:off x="6286426" y="662633"/>
            <a:ext cx="2300132" cy="1682169"/>
            <a:chOff x="2145478" y="1286889"/>
            <a:chExt cx="3066843" cy="2242892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CF04B9BA-8C0B-4665-0BD8-A7FB03F32F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21A2CC3-3614-644D-D8A6-619A0619819B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rgbClr val="8F55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It’s a bag.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E42E830-A880-C4BF-9DD0-D45FC564EE49}"/>
              </a:ext>
            </a:extLst>
          </p:cNvPr>
          <p:cNvSpPr txBox="1"/>
          <p:nvPr/>
        </p:nvSpPr>
        <p:spPr>
          <a:xfrm>
            <a:off x="2056535" y="4591312"/>
            <a:ext cx="483747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350" b="1" kern="1200" dirty="0">
                <a:solidFill>
                  <a:srgbClr val="9CDAE8"/>
                </a:solidFill>
                <a:latin typeface="Calibri" panose="020F0502020204030204"/>
                <a:ea typeface="+mn-ea"/>
                <a:cs typeface="+mn-cs"/>
              </a:rPr>
              <a:t>Click on Waldo to reveal the answer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7AD9636-DC46-8C38-1015-176E866B81E9}"/>
              </a:ext>
            </a:extLst>
          </p:cNvPr>
          <p:cNvSpPr/>
          <p:nvPr/>
        </p:nvSpPr>
        <p:spPr>
          <a:xfrm>
            <a:off x="3127093" y="144688"/>
            <a:ext cx="2863766" cy="7059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Calibri" panose="020F0502020204030204"/>
              </a:rPr>
              <a:t>What can you see ?</a:t>
            </a:r>
          </a:p>
        </p:txBody>
      </p:sp>
      <p:pic>
        <p:nvPicPr>
          <p:cNvPr id="1028" name="Picture 4" descr="65,907 School Bag Stock Vector Illustration and Royalty Free School Bag  Clipart">
            <a:extLst>
              <a:ext uri="{FF2B5EF4-FFF2-40B4-BE49-F238E27FC236}">
                <a16:creationId xmlns:a16="http://schemas.microsoft.com/office/drawing/2014/main" id="{E8137115-6417-7B41-8907-C8FAB3EA7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636" y="1019585"/>
            <a:ext cx="1381317" cy="191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65,907 School Bag Stock Vector Illustration and Royalty Free School Bag  Clipart">
            <a:extLst>
              <a:ext uri="{FF2B5EF4-FFF2-40B4-BE49-F238E27FC236}">
                <a16:creationId xmlns:a16="http://schemas.microsoft.com/office/drawing/2014/main" id="{2F15514F-721B-44F5-BFE2-A123F4FE5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28" y="2134648"/>
            <a:ext cx="559115" cy="77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6E083AE-1A6C-50AF-0FAD-AB5189A4E876}"/>
              </a:ext>
            </a:extLst>
          </p:cNvPr>
          <p:cNvCxnSpPr/>
          <p:nvPr/>
        </p:nvCxnSpPr>
        <p:spPr>
          <a:xfrm>
            <a:off x="3042012" y="1813498"/>
            <a:ext cx="654365" cy="2878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22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" grpId="0" animBg="1"/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63594" y="4378994"/>
            <a:ext cx="5657850" cy="171450"/>
          </a:xfrm>
          <a:prstGeom prst="roundRect">
            <a:avLst/>
          </a:prstGeom>
          <a:ln>
            <a:solidFill>
              <a:srgbClr val="FD65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174599" tIns="15829" rIns="174599" bIns="15829" numCol="1" spcCol="1270" rtlCol="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200" kern="1200" dirty="0">
              <a:solidFill>
                <a:srgbClr val="000000"/>
              </a:solidFill>
              <a:latin typeface="Calibri (Body)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63594" y="4378994"/>
            <a:ext cx="5657850" cy="175611"/>
          </a:xfrm>
          <a:prstGeom prst="roundRect">
            <a:avLst/>
          </a:prstGeom>
          <a:solidFill>
            <a:srgbClr val="FD651A"/>
          </a:solidFill>
          <a:ln>
            <a:solidFill>
              <a:srgbClr val="FD651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174599" tIns="15829" rIns="174599" bIns="15829" numCol="1" spcCol="1270" rtlCol="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200" kern="1200" dirty="0">
              <a:ln>
                <a:solidFill>
                  <a:srgbClr val="FD651A"/>
                </a:solidFill>
              </a:ln>
              <a:solidFill>
                <a:srgbClr val="FD651A"/>
              </a:solidFill>
              <a:latin typeface="Calibri (Body)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5B1E7-C09F-3040-9A58-ECB12229FA4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8364" y="3727968"/>
            <a:ext cx="853879" cy="6344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88" b="94922" l="3125" r="976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3583" y="3588929"/>
            <a:ext cx="785904" cy="785904"/>
          </a:xfrm>
          <a:prstGeom prst="rect">
            <a:avLst/>
          </a:prstGeom>
        </p:spPr>
      </p:pic>
      <p:pic>
        <p:nvPicPr>
          <p:cNvPr id="3" name="clock-clock-sound-clock-clock-time-10343">
            <a:hlinkClick r:id="" action="ppaction://media"/>
            <a:extLst>
              <a:ext uri="{FF2B5EF4-FFF2-40B4-BE49-F238E27FC236}">
                <a16:creationId xmlns:a16="http://schemas.microsoft.com/office/drawing/2014/main" id="{F20BF949-116B-502D-9193-567FC8F332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3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2483" y="1"/>
            <a:ext cx="365522" cy="36552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975CD3-4B02-8864-302E-0CD6F1296657}"/>
              </a:ext>
            </a:extLst>
          </p:cNvPr>
          <p:cNvGrpSpPr/>
          <p:nvPr/>
        </p:nvGrpSpPr>
        <p:grpSpPr>
          <a:xfrm>
            <a:off x="542715" y="588896"/>
            <a:ext cx="2300132" cy="1682169"/>
            <a:chOff x="2145478" y="1286889"/>
            <a:chExt cx="3066843" cy="224289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2B3DA79-ACEC-C0E5-F15B-F928BF5D9330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rgbClr val="F0261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I can see big pen a.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8916D-0378-85C7-6CF2-6068EA1AA9FB}"/>
              </a:ext>
            </a:extLst>
          </p:cNvPr>
          <p:cNvGrpSpPr/>
          <p:nvPr/>
        </p:nvGrpSpPr>
        <p:grpSpPr>
          <a:xfrm>
            <a:off x="6286426" y="662633"/>
            <a:ext cx="2300132" cy="1682169"/>
            <a:chOff x="2145478" y="1286889"/>
            <a:chExt cx="3066843" cy="2242892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85B8101A-94A8-3CA7-F78A-D471BA5470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68D8CE8-DCF2-309E-04A6-33931C3D458C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rgbClr val="FD651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I can see big a pen.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BBAB435-FDE9-60D7-5CE6-12CA6B993515}"/>
              </a:ext>
            </a:extLst>
          </p:cNvPr>
          <p:cNvGrpSpPr/>
          <p:nvPr/>
        </p:nvGrpSpPr>
        <p:grpSpPr>
          <a:xfrm>
            <a:off x="6303635" y="2092751"/>
            <a:ext cx="2300132" cy="1682169"/>
            <a:chOff x="2145478" y="1286889"/>
            <a:chExt cx="3066843" cy="2242892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71C2B985-D046-0E85-757B-E416C0870D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3CB9C9C-96A5-DA8B-ABCD-A8E14251E49D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I see can  a big pen.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A5CEFC-9A72-75CA-C321-0EA38F02F66C}"/>
              </a:ext>
            </a:extLst>
          </p:cNvPr>
          <p:cNvGrpSpPr/>
          <p:nvPr/>
        </p:nvGrpSpPr>
        <p:grpSpPr>
          <a:xfrm>
            <a:off x="557443" y="2003756"/>
            <a:ext cx="2300132" cy="1682169"/>
            <a:chOff x="2145478" y="1286889"/>
            <a:chExt cx="3066843" cy="2242892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AA3D59D7-C0D2-6A69-97DD-13FC4B8B4B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1406" l="9969" r="96642">
                          <a14:foregroundMark x1="92235" y1="55156" x2="92655" y2="59844"/>
                          <a14:foregroundMark x1="96537" y1="60156" x2="96747" y2="66250"/>
                          <a14:foregroundMark x1="70619" y1="91406" x2="70619" y2="9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1" t="32366"/>
            <a:stretch/>
          </p:blipFill>
          <p:spPr bwMode="auto">
            <a:xfrm>
              <a:off x="2145478" y="1286889"/>
              <a:ext cx="3066843" cy="2242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FBF158A-1C4B-4E50-C787-6812D9F662D9}"/>
                </a:ext>
              </a:extLst>
            </p:cNvPr>
            <p:cNvSpPr/>
            <p:nvPr/>
          </p:nvSpPr>
          <p:spPr>
            <a:xfrm>
              <a:off x="2576052" y="1762825"/>
              <a:ext cx="2251587" cy="1295006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white"/>
                  </a:solidFill>
                  <a:latin typeface="Calibri" panose="020F0502020204030204"/>
                </a:rPr>
                <a:t>I can see a big pen.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CAE45AF-2028-94C5-F560-BAE80902B8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flipH="1">
            <a:off x="3070194" y="3583990"/>
            <a:ext cx="832260" cy="638744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E5A82FD7-A3E9-F147-F8F4-EB8D930DADD3}"/>
              </a:ext>
            </a:extLst>
          </p:cNvPr>
          <p:cNvSpPr/>
          <p:nvPr/>
        </p:nvSpPr>
        <p:spPr>
          <a:xfrm>
            <a:off x="3991884" y="3727968"/>
            <a:ext cx="2706901" cy="504537"/>
          </a:xfrm>
          <a:prstGeom prst="wedgeRoundRectCallout">
            <a:avLst>
              <a:gd name="adj1" fmla="val -67058"/>
              <a:gd name="adj2" fmla="val 30922"/>
              <a:gd name="adj3" fmla="val 16667"/>
            </a:avLst>
          </a:prstGeom>
          <a:ln w="28575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</a:rPr>
              <a:t>I can see a big pen.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4E63D7-1D9E-0BE1-316E-29DBC041B99A}"/>
              </a:ext>
            </a:extLst>
          </p:cNvPr>
          <p:cNvSpPr txBox="1"/>
          <p:nvPr/>
        </p:nvSpPr>
        <p:spPr>
          <a:xfrm>
            <a:off x="2056535" y="4591312"/>
            <a:ext cx="483747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350" b="1" kern="1200" dirty="0">
                <a:solidFill>
                  <a:srgbClr val="9CDAE8"/>
                </a:solidFill>
                <a:latin typeface="Calibri" panose="020F0502020204030204"/>
                <a:ea typeface="+mn-ea"/>
                <a:cs typeface="+mn-cs"/>
              </a:rPr>
              <a:t>Click on Waldo to reveal the answer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78C9993-2737-B608-0785-0F6C749CF771}"/>
              </a:ext>
            </a:extLst>
          </p:cNvPr>
          <p:cNvSpPr txBox="1">
            <a:spLocks/>
          </p:cNvSpPr>
          <p:nvPr/>
        </p:nvSpPr>
        <p:spPr>
          <a:xfrm>
            <a:off x="476463" y="1"/>
            <a:ext cx="3793880" cy="46817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buClrTx/>
            </a:pPr>
            <a:r>
              <a:rPr lang="en-US" sz="21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  <a:endParaRPr lang="en-SG" sz="27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5122" name="Picture 2" descr="Pen clipart to download - Cliparting.com">
            <a:extLst>
              <a:ext uri="{FF2B5EF4-FFF2-40B4-BE49-F238E27FC236}">
                <a16:creationId xmlns:a16="http://schemas.microsoft.com/office/drawing/2014/main" id="{37A73C20-CC5B-DEAD-2BE3-F4751D239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918" y="1385614"/>
            <a:ext cx="1837043" cy="183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en clipart to download - Cliparting.com">
            <a:extLst>
              <a:ext uri="{FF2B5EF4-FFF2-40B4-BE49-F238E27FC236}">
                <a16:creationId xmlns:a16="http://schemas.microsoft.com/office/drawing/2014/main" id="{89AB4237-0F86-D5C4-B073-F03E1040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49" y="1934043"/>
            <a:ext cx="1275415" cy="12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A90C2A9-E2C7-14BE-AB58-075A72F7D10E}"/>
              </a:ext>
            </a:extLst>
          </p:cNvPr>
          <p:cNvCxnSpPr/>
          <p:nvPr/>
        </p:nvCxnSpPr>
        <p:spPr>
          <a:xfrm>
            <a:off x="4090184" y="1429980"/>
            <a:ext cx="654365" cy="2878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5948378-600E-7BC3-8424-9C6506D6891B}"/>
              </a:ext>
            </a:extLst>
          </p:cNvPr>
          <p:cNvSpPr/>
          <p:nvPr/>
        </p:nvSpPr>
        <p:spPr>
          <a:xfrm>
            <a:off x="3127093" y="144688"/>
            <a:ext cx="2863766" cy="7059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Calibri" panose="020F0502020204030204"/>
              </a:rPr>
              <a:t>see-can- I –pen-a-big</a:t>
            </a:r>
          </a:p>
        </p:txBody>
      </p:sp>
    </p:spTree>
    <p:extLst>
      <p:ext uri="{BB962C8B-B14F-4D97-AF65-F5344CB8AC3E}">
        <p14:creationId xmlns:p14="http://schemas.microsoft.com/office/powerpoint/2010/main" val="179105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" grpId="0" animBg="1"/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2AD753-8C2C-27FA-DB5C-1469E719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63" y="1"/>
            <a:ext cx="3793880" cy="468176"/>
          </a:xfrm>
        </p:spPr>
        <p:txBody>
          <a:bodyPr>
            <a:normAutofit/>
          </a:bodyPr>
          <a:lstStyle/>
          <a:p>
            <a:r>
              <a:rPr lang="en-US" sz="21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  <a:endParaRPr lang="en-SG" sz="27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B538EC-C6BF-1505-F347-7756641579B8}"/>
              </a:ext>
            </a:extLst>
          </p:cNvPr>
          <p:cNvGrpSpPr/>
          <p:nvPr/>
        </p:nvGrpSpPr>
        <p:grpSpPr>
          <a:xfrm>
            <a:off x="2003447" y="687552"/>
            <a:ext cx="4253760" cy="2974039"/>
            <a:chOff x="2966230" y="1024890"/>
            <a:chExt cx="5671680" cy="396538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75D566-FC24-FB79-B3B7-A330A512E0A9}"/>
                </a:ext>
              </a:extLst>
            </p:cNvPr>
            <p:cNvGrpSpPr/>
            <p:nvPr/>
          </p:nvGrpSpPr>
          <p:grpSpPr>
            <a:xfrm>
              <a:off x="3554089" y="1272295"/>
              <a:ext cx="5083821" cy="3717980"/>
              <a:chOff x="3554089" y="1272295"/>
              <a:chExt cx="5083821" cy="3717980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8F5E2395-70D1-C4C0-AB69-4C27FD7D25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406" l="9969" r="96642">
                            <a14:foregroundMark x1="92235" y1="55156" x2="92655" y2="59844"/>
                            <a14:foregroundMark x1="96537" y1="60156" x2="96747" y2="66250"/>
                            <a14:foregroundMark x1="70619" y1="91406" x2="70619" y2="914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91" t="32366"/>
              <a:stretch/>
            </p:blipFill>
            <p:spPr bwMode="auto">
              <a:xfrm>
                <a:off x="3554089" y="1272295"/>
                <a:ext cx="5083821" cy="3717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0" name="Picture 6" descr="1,508 Drawing Of A You Can Do It Illustrations &amp; Clip Art - iStock">
                <a:extLst>
                  <a:ext uri="{FF2B5EF4-FFF2-40B4-BE49-F238E27FC236}">
                    <a16:creationId xmlns:a16="http://schemas.microsoft.com/office/drawing/2014/main" id="{F961CBCD-6947-DF0C-96F9-AA9B659C1D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392" y="1272295"/>
                <a:ext cx="3488599" cy="3488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737F0C-A0D2-CDF6-0AEA-78D188AA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037"/>
            <a:stretch/>
          </p:blipFill>
          <p:spPr>
            <a:xfrm flipH="1">
              <a:off x="2966230" y="1024890"/>
              <a:ext cx="2126142" cy="163177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0C8E7B5-BB69-5297-0BEA-4E08623F4D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94" b="96875" l="9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7751" y="2243340"/>
            <a:ext cx="1864823" cy="1864823"/>
          </a:xfrm>
          <a:prstGeom prst="rect">
            <a:avLst/>
          </a:prstGeom>
        </p:spPr>
      </p:pic>
      <p:pic>
        <p:nvPicPr>
          <p:cNvPr id="16" name="clock-clock-sound-clock-clock-time-10343">
            <a:hlinkClick r:id="" action="ppaction://media"/>
            <a:extLst>
              <a:ext uri="{FF2B5EF4-FFF2-40B4-BE49-F238E27FC236}">
                <a16:creationId xmlns:a16="http://schemas.microsoft.com/office/drawing/2014/main" id="{0550AD2B-D1DC-06D2-44E8-82866C3BEB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63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92483" y="1"/>
            <a:ext cx="365522" cy="365522"/>
          </a:xfrm>
          <a:prstGeom prst="rect">
            <a:avLst/>
          </a:prstGeom>
        </p:spPr>
      </p:pic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692C9980-F15F-7746-BFD3-CA9CA27787BF}"/>
              </a:ext>
            </a:extLst>
          </p:cNvPr>
          <p:cNvSpPr/>
          <p:nvPr/>
        </p:nvSpPr>
        <p:spPr>
          <a:xfrm>
            <a:off x="1863594" y="4378994"/>
            <a:ext cx="5657850" cy="175611"/>
          </a:xfrm>
          <a:prstGeom prst="roundRect">
            <a:avLst/>
          </a:prstGeom>
          <a:solidFill>
            <a:srgbClr val="FD651A"/>
          </a:solidFill>
          <a:ln>
            <a:solidFill>
              <a:srgbClr val="FD651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174599" tIns="15829" rIns="174599" bIns="15829" numCol="1" spcCol="1270" rtlCol="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200" kern="1200" dirty="0">
              <a:ln>
                <a:solidFill>
                  <a:srgbClr val="FD651A"/>
                </a:solidFill>
              </a:ln>
              <a:solidFill>
                <a:srgbClr val="FD651A"/>
              </a:solidFill>
              <a:latin typeface="Calibri (Body)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BE5B1F-26B8-1114-536A-86F440EE016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8364" y="3727968"/>
            <a:ext cx="853879" cy="6344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37B0A5-6FD1-F1FC-5772-AF27E614E7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8" b="94922" l="3125" r="976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3583" y="3588929"/>
            <a:ext cx="785904" cy="785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BE48C-7274-0DBC-81FE-031CF00D61A9}"/>
              </a:ext>
            </a:extLst>
          </p:cNvPr>
          <p:cNvSpPr txBox="1"/>
          <p:nvPr/>
        </p:nvSpPr>
        <p:spPr>
          <a:xfrm>
            <a:off x="3066791" y="3623267"/>
            <a:ext cx="2549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 Practice 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WorkBook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Page. 68</a:t>
            </a:r>
          </a:p>
        </p:txBody>
      </p:sp>
    </p:spTree>
    <p:extLst>
      <p:ext uri="{BB962C8B-B14F-4D97-AF65-F5344CB8AC3E}">
        <p14:creationId xmlns:p14="http://schemas.microsoft.com/office/powerpoint/2010/main" val="305925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5CE3-33AE-198E-65B4-0DBE0C46EB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087B3-B174-D320-7FDC-3C5BCE287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B6E25-E71D-D60B-6B5C-3D2E557F7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70" y="60722"/>
            <a:ext cx="8697670" cy="508277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EFBB39-300B-91F6-3603-06462E08425B}"/>
              </a:ext>
            </a:extLst>
          </p:cNvPr>
          <p:cNvCxnSpPr/>
          <p:nvPr/>
        </p:nvCxnSpPr>
        <p:spPr>
          <a:xfrm>
            <a:off x="3669030" y="1805940"/>
            <a:ext cx="2891790" cy="2937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E2B4A8-157F-B4CD-FE7E-A11BEAE4D11E}"/>
              </a:ext>
            </a:extLst>
          </p:cNvPr>
          <p:cNvCxnSpPr/>
          <p:nvPr/>
        </p:nvCxnSpPr>
        <p:spPr>
          <a:xfrm flipV="1">
            <a:off x="3669030" y="841772"/>
            <a:ext cx="2891790" cy="1859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E2E7DA-4E06-B71E-69B1-E31E7C96F303}"/>
              </a:ext>
            </a:extLst>
          </p:cNvPr>
          <p:cNvCxnSpPr/>
          <p:nvPr/>
        </p:nvCxnSpPr>
        <p:spPr>
          <a:xfrm>
            <a:off x="3669030" y="3760470"/>
            <a:ext cx="28917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E3EABD-126B-DE49-4DE6-EA675AFAFB83}"/>
              </a:ext>
            </a:extLst>
          </p:cNvPr>
          <p:cNvCxnSpPr/>
          <p:nvPr/>
        </p:nvCxnSpPr>
        <p:spPr>
          <a:xfrm flipV="1">
            <a:off x="3669030" y="1805940"/>
            <a:ext cx="2891790" cy="2937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5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2ABC6-B9D8-E919-86A4-7A97BD3CA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0034FA-95B1-4766-B193-D72ADDD390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64F3B-301F-6546-E35B-B679E97E3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23825"/>
            <a:ext cx="8921514" cy="493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8E63-F6F1-ABCD-F2BC-E0129B1F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6908B-3E48-5BBD-3F32-515D78A43F1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262689-3216-F2B4-6302-602B8A4B1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52508B-6B77-A1E3-A874-E8D1C43F46B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0F7BD74-381D-A78D-3B0D-52FE310D6E8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CB4590-006B-0978-27BF-0B72732CAFD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C1A5E6-10EA-EBB5-C7D6-8E6FEF66735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5A8357F-F617-BFFA-BB41-A92B6AA6770B}"/>
              </a:ext>
            </a:extLst>
          </p:cNvPr>
          <p:cNvSpPr/>
          <p:nvPr/>
        </p:nvSpPr>
        <p:spPr>
          <a:xfrm>
            <a:off x="437573" y="367145"/>
            <a:ext cx="8433953" cy="440920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3BED47-DAD4-A4E1-5546-FB66A2BDB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465" y="731807"/>
            <a:ext cx="6431072" cy="100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06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8"/>
          <p:cNvSpPr/>
          <p:nvPr/>
        </p:nvSpPr>
        <p:spPr>
          <a:xfrm>
            <a:off x="2471029" y="2754348"/>
            <a:ext cx="4012200" cy="1160052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6" name="Google Shape;59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800" y="138950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000" y="708825"/>
            <a:ext cx="272900" cy="2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2175" y="3831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3750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6050" y="138950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4983" y="1075086"/>
            <a:ext cx="1183056" cy="117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898" y="1223213"/>
            <a:ext cx="1098552" cy="180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51244">
            <a:off x="3595315" y="1045901"/>
            <a:ext cx="1674420" cy="123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047" y="3199628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64709" y="3879328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11450" y="4491994"/>
            <a:ext cx="475800" cy="47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0447" y="4414350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708" y="48132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6858" y="72577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8058" y="385418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91662" y="2526268"/>
            <a:ext cx="374300" cy="37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608" y="79832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00" y="319962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808" y="3736400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897" y="3879325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3350" y="425350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8" y="848350"/>
            <a:ext cx="178000" cy="1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38"/>
          <p:cNvSpPr txBox="1">
            <a:spLocks noGrp="1"/>
          </p:cNvSpPr>
          <p:nvPr>
            <p:ph type="title"/>
          </p:nvPr>
        </p:nvSpPr>
        <p:spPr>
          <a:xfrm>
            <a:off x="2725724" y="3094215"/>
            <a:ext cx="3399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SPEAKING</a:t>
            </a:r>
            <a:endParaRPr sz="6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8E63-F6F1-ABCD-F2BC-E0129B1F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6908B-3E48-5BBD-3F32-515D78A43F1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262689-3216-F2B4-6302-602B8A4B1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52508B-6B77-A1E3-A874-E8D1C43F46B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0F7BD74-381D-A78D-3B0D-52FE310D6E8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CB4590-006B-0978-27BF-0B72732CAFD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C1A5E6-10EA-EBB5-C7D6-8E6FEF66735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5A8357F-F617-BFFA-BB41-A92B6AA6770B}"/>
              </a:ext>
            </a:extLst>
          </p:cNvPr>
          <p:cNvSpPr/>
          <p:nvPr/>
        </p:nvSpPr>
        <p:spPr>
          <a:xfrm>
            <a:off x="335973" y="394855"/>
            <a:ext cx="8433953" cy="440920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0FD626-E8AE-0072-9681-E6E4B147D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4" y="203200"/>
            <a:ext cx="8395851" cy="4707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F6950-B6F3-729B-C781-23F663F1A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64" y="782742"/>
            <a:ext cx="1648580" cy="16645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658308-050B-17D0-BFDE-B13336005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392" y="2584101"/>
            <a:ext cx="1151773" cy="14042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B59E2E-5BD1-AFD3-ACD8-16A4C32BB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89" y="3118988"/>
            <a:ext cx="930134" cy="869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EF55A2-A8CF-DA41-686B-D6E0C6CE9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632" y="2625359"/>
            <a:ext cx="780356" cy="420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045E68-1B40-AE78-7FF5-17A4FA24A7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8142" y="782743"/>
            <a:ext cx="1490045" cy="14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60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C892-D46B-1890-761B-300EFC6DC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64" y="29403"/>
            <a:ext cx="7704000" cy="572700"/>
          </a:xfrm>
        </p:spPr>
        <p:txBody>
          <a:bodyPr/>
          <a:lstStyle/>
          <a:p>
            <a:r>
              <a:rPr lang="en-US" dirty="0"/>
              <a:t>Thursday, March 14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F4A773-030F-0821-2573-E5B5395D344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98DDB-E695-ECA7-F78B-B812BF0DE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64" y="508001"/>
            <a:ext cx="8130414" cy="444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8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4919-94E0-20A1-A110-2DA73B309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4AAC6-DF97-C468-16EA-6BDB345172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CA4BC-FC86-99EC-B398-AF3B17F2B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89" y="291394"/>
            <a:ext cx="7394222" cy="4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73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6"/>
          <p:cNvSpPr/>
          <p:nvPr/>
        </p:nvSpPr>
        <p:spPr>
          <a:xfrm>
            <a:off x="1789096" y="1440519"/>
            <a:ext cx="5464836" cy="193146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" name="Google Shape;5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6601" y="1698169"/>
            <a:ext cx="651250" cy="65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1218" y="3854194"/>
            <a:ext cx="1554208" cy="12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800" y="138950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000" y="708825"/>
            <a:ext cx="272900" cy="2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2175" y="3831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4125" y="4361063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5950" y="3980788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8425" y="30072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553" y="325683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96149" y="84415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5635" y="3047276"/>
            <a:ext cx="806889" cy="8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484" y="2547290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68122" y="174590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75434" y="3740753"/>
            <a:ext cx="475785" cy="4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051" y="2007744"/>
            <a:ext cx="651250" cy="65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0562" y="4366194"/>
            <a:ext cx="475800" cy="47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5125" y="431297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447" y="4414350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708" y="48132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6858" y="72577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6346" y="4790475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8058" y="3854188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5096" y="3065431"/>
            <a:ext cx="475800" cy="47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115925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84127" y="1527876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7521" y="1626013"/>
            <a:ext cx="178000" cy="1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7958" y="1255702"/>
            <a:ext cx="982442" cy="169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72647" y="3740743"/>
            <a:ext cx="1209600" cy="124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85685" y="481330"/>
            <a:ext cx="651250" cy="6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4305" y="174612"/>
            <a:ext cx="1441638" cy="166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099802">
            <a:off x="365294" y="2726082"/>
            <a:ext cx="868519" cy="86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9513" y="4530900"/>
            <a:ext cx="374300" cy="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8809" y="4312963"/>
            <a:ext cx="272907" cy="2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247" y="2141050"/>
            <a:ext cx="272907" cy="27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36"/>
          <p:cNvSpPr txBox="1">
            <a:spLocks noGrp="1"/>
          </p:cNvSpPr>
          <p:nvPr>
            <p:ph type="title"/>
          </p:nvPr>
        </p:nvSpPr>
        <p:spPr>
          <a:xfrm>
            <a:off x="2394241" y="1858109"/>
            <a:ext cx="4391444" cy="982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VOCABULARY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18372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8E63-F6F1-ABCD-F2BC-E0129B1F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6908B-3E48-5BBD-3F32-515D78A43F1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262689-3216-F2B4-6302-602B8A4B1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52508B-6B77-A1E3-A874-E8D1C43F46B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0F7BD74-381D-A78D-3B0D-52FE310D6E8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CB4590-006B-0978-27BF-0B72732CAFD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C1A5E6-10EA-EBB5-C7D6-8E6FEF66735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5A8357F-F617-BFFA-BB41-A92B6AA6770B}"/>
              </a:ext>
            </a:extLst>
          </p:cNvPr>
          <p:cNvSpPr/>
          <p:nvPr/>
        </p:nvSpPr>
        <p:spPr>
          <a:xfrm>
            <a:off x="335973" y="394855"/>
            <a:ext cx="8433953" cy="440920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F5104F-8162-DDAE-010E-103C87364A0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5758" y="741739"/>
            <a:ext cx="3754188" cy="34736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1AF093-B7D4-15F1-38B3-209CD1BAB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615" y="2340874"/>
            <a:ext cx="1809715" cy="617208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084F10E1-39E5-AC66-21B2-47E344A0A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3223" y="3278851"/>
            <a:ext cx="321917" cy="3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89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8E63-F6F1-ABCD-F2BC-E0129B1F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6908B-3E48-5BBD-3F32-515D78A43F1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262689-3216-F2B4-6302-602B8A4B1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52508B-6B77-A1E3-A874-E8D1C43F46B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0F7BD74-381D-A78D-3B0D-52FE310D6E8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CB4590-006B-0978-27BF-0B72732CAFD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C1A5E6-10EA-EBB5-C7D6-8E6FEF66735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5A8357F-F617-BFFA-BB41-A92B6AA6770B}"/>
              </a:ext>
            </a:extLst>
          </p:cNvPr>
          <p:cNvSpPr/>
          <p:nvPr/>
        </p:nvSpPr>
        <p:spPr>
          <a:xfrm>
            <a:off x="335973" y="394855"/>
            <a:ext cx="8433953" cy="440920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008DEA-94BA-1A56-3963-9CB70F2FBC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CBE5F6"/>
              </a:clrFrom>
              <a:clrTo>
                <a:srgbClr val="CBE5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1709" y="825750"/>
            <a:ext cx="2786570" cy="3141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197103-7374-D3AC-BAC6-1F2576926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098" y="2275496"/>
            <a:ext cx="1207747" cy="617208"/>
          </a:xfrm>
          <a:prstGeom prst="rect">
            <a:avLst/>
          </a:prstGeom>
        </p:spPr>
      </p:pic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8937B3A2-ADBA-0D2B-8E9E-9D37C93A4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7496" y="3068721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421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8E63-F6F1-ABCD-F2BC-E0129B1F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6908B-3E48-5BBD-3F32-515D78A43F1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262689-3216-F2B4-6302-602B8A4B1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52508B-6B77-A1E3-A874-E8D1C43F46B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0F7BD74-381D-A78D-3B0D-52FE310D6E8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CB4590-006B-0978-27BF-0B72732CAFD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C1A5E6-10EA-EBB5-C7D6-8E6FEF66735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5A8357F-F617-BFFA-BB41-A92B6AA6770B}"/>
              </a:ext>
            </a:extLst>
          </p:cNvPr>
          <p:cNvSpPr/>
          <p:nvPr/>
        </p:nvSpPr>
        <p:spPr>
          <a:xfrm>
            <a:off x="335973" y="394855"/>
            <a:ext cx="8433953" cy="440920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A85669-EE4A-92DA-F92F-4C9D406D70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EFD7"/>
              </a:clrFrom>
              <a:clrTo>
                <a:srgbClr val="FDEF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134" y="748962"/>
            <a:ext cx="4052557" cy="33809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F7983D-48A3-00C1-EF6B-517C02B14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993" y="2219331"/>
            <a:ext cx="1009631" cy="704837"/>
          </a:xfrm>
          <a:prstGeom prst="rect">
            <a:avLst/>
          </a:prstGeom>
        </p:spPr>
      </p:pic>
      <p:pic>
        <p:nvPicPr>
          <p:cNvPr id="10" name="3">
            <a:hlinkClick r:id="" action="ppaction://media"/>
            <a:extLst>
              <a:ext uri="{FF2B5EF4-FFF2-40B4-BE49-F238E27FC236}">
                <a16:creationId xmlns:a16="http://schemas.microsoft.com/office/drawing/2014/main" id="{3777604B-76D6-285B-4BC4-8916D3E02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2521" y="311245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47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8E63-F6F1-ABCD-F2BC-E0129B1F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6908B-3E48-5BBD-3F32-515D78A43F1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262689-3216-F2B4-6302-602B8A4B1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52508B-6B77-A1E3-A874-E8D1C43F46B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0F7BD74-381D-A78D-3B0D-52FE310D6E8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CB4590-006B-0978-27BF-0B72732CAFDF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C1A5E6-10EA-EBB5-C7D6-8E6FEF66735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5A8357F-F617-BFFA-BB41-A92B6AA6770B}"/>
              </a:ext>
            </a:extLst>
          </p:cNvPr>
          <p:cNvSpPr/>
          <p:nvPr/>
        </p:nvSpPr>
        <p:spPr>
          <a:xfrm>
            <a:off x="335973" y="394855"/>
            <a:ext cx="8433953" cy="440920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C20EB7-EF68-F745-C9D9-6F42BE1D9B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551" y="980598"/>
            <a:ext cx="4616588" cy="34271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646663-5E4D-F122-897A-C3F7BDFB9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142" y="2094926"/>
            <a:ext cx="1683988" cy="689597"/>
          </a:xfrm>
          <a:prstGeom prst="rect">
            <a:avLst/>
          </a:prstGeom>
        </p:spPr>
      </p:pic>
      <p:pic>
        <p:nvPicPr>
          <p:cNvPr id="10" name="4">
            <a:hlinkClick r:id="" action="ppaction://media"/>
            <a:extLst>
              <a:ext uri="{FF2B5EF4-FFF2-40B4-BE49-F238E27FC236}">
                <a16:creationId xmlns:a16="http://schemas.microsoft.com/office/drawing/2014/main" id="{20A2E855-707C-EFFF-ADFD-D88EBC16B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6869" y="301997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922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lay &amp; Learn Center by Slidesgo">
  <a:themeElements>
    <a:clrScheme name="Simple Light">
      <a:dk1>
        <a:srgbClr val="07003A"/>
      </a:dk1>
      <a:lt1>
        <a:srgbClr val="FFFFFF"/>
      </a:lt1>
      <a:dk2>
        <a:srgbClr val="0C41FF"/>
      </a:dk2>
      <a:lt2>
        <a:srgbClr val="862DFF"/>
      </a:lt2>
      <a:accent1>
        <a:srgbClr val="FF208B"/>
      </a:accent1>
      <a:accent2>
        <a:srgbClr val="35B8FF"/>
      </a:accent2>
      <a:accent3>
        <a:srgbClr val="FFC500"/>
      </a:accent3>
      <a:accent4>
        <a:srgbClr val="79DA00"/>
      </a:accent4>
      <a:accent5>
        <a:srgbClr val="FF0D15"/>
      </a:accent5>
      <a:accent6>
        <a:srgbClr val="07003A"/>
      </a:accent6>
      <a:hlink>
        <a:srgbClr val="FFC5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371</Words>
  <Application>Microsoft Office PowerPoint</Application>
  <PresentationFormat>On-screen Show (16:9)</PresentationFormat>
  <Paragraphs>112</Paragraphs>
  <Slides>38</Slides>
  <Notes>20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Calibri Light</vt:lpstr>
      <vt:lpstr>Chewy</vt:lpstr>
      <vt:lpstr>Algerian</vt:lpstr>
      <vt:lpstr>Calibri (Body)</vt:lpstr>
      <vt:lpstr>Calibri</vt:lpstr>
      <vt:lpstr>AbcPrint</vt:lpstr>
      <vt:lpstr>Jokerman</vt:lpstr>
      <vt:lpstr>Arial</vt:lpstr>
      <vt:lpstr>.VnVogueH</vt:lpstr>
      <vt:lpstr>Roboto</vt:lpstr>
      <vt:lpstr>Arial Black</vt:lpstr>
      <vt:lpstr>Times New Roman</vt:lpstr>
      <vt:lpstr>Aharoni</vt:lpstr>
      <vt:lpstr>Play &amp; Learn Center by Slidesgo</vt:lpstr>
      <vt:lpstr>1_Office Theme</vt:lpstr>
      <vt:lpstr>Office Theme</vt:lpstr>
      <vt:lpstr>CHÀO MỪNG QUÝ THẦY CÔ ĐẾN DỰ GIỜ LỚP 3B</vt:lpstr>
      <vt:lpstr>WARM  UP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SENTENCES</vt:lpstr>
      <vt:lpstr>PowerPoint Presentation</vt:lpstr>
      <vt:lpstr>PowerPoint Presentation</vt:lpstr>
      <vt:lpstr>PowerPoint Presentation</vt:lpstr>
      <vt:lpstr>PowerPoint Presentation</vt:lpstr>
      <vt:lpstr>REVIEW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</vt:lpstr>
      <vt:lpstr>PowerPoint Presentation</vt:lpstr>
      <vt:lpstr>PowerPoint Presentation</vt:lpstr>
      <vt:lpstr>PowerPoint Presentation</vt:lpstr>
      <vt:lpstr>SPEAKING</vt:lpstr>
      <vt:lpstr>PowerPoint Presentation</vt:lpstr>
      <vt:lpstr>Thursday, March 14th, 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7 TOYS</dc:title>
  <cp:lastModifiedBy>Admin</cp:lastModifiedBy>
  <cp:revision>31</cp:revision>
  <dcterms:modified xsi:type="dcterms:W3CDTF">2024-04-25T06:35:05Z</dcterms:modified>
</cp:coreProperties>
</file>