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5" r:id="rId2"/>
    <p:sldMasterId id="2147483731" r:id="rId3"/>
  </p:sldMasterIdLst>
  <p:notesMasterIdLst>
    <p:notesMasterId r:id="rId28"/>
  </p:notesMasterIdLst>
  <p:sldIdLst>
    <p:sldId id="281" r:id="rId4"/>
    <p:sldId id="543" r:id="rId5"/>
    <p:sldId id="527" r:id="rId6"/>
    <p:sldId id="575" r:id="rId7"/>
    <p:sldId id="578" r:id="rId8"/>
    <p:sldId id="546" r:id="rId9"/>
    <p:sldId id="579" r:id="rId10"/>
    <p:sldId id="547" r:id="rId11"/>
    <p:sldId id="550" r:id="rId12"/>
    <p:sldId id="551" r:id="rId13"/>
    <p:sldId id="552" r:id="rId14"/>
    <p:sldId id="553" r:id="rId15"/>
    <p:sldId id="554" r:id="rId16"/>
    <p:sldId id="555" r:id="rId17"/>
    <p:sldId id="562" r:id="rId18"/>
    <p:sldId id="568" r:id="rId19"/>
    <p:sldId id="576" r:id="rId20"/>
    <p:sldId id="570" r:id="rId21"/>
    <p:sldId id="573" r:id="rId22"/>
    <p:sldId id="572" r:id="rId23"/>
    <p:sldId id="574" r:id="rId24"/>
    <p:sldId id="577" r:id="rId25"/>
    <p:sldId id="290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474" autoAdjust="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3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2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9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0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0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74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5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2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7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39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5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32B8634A-4E2C-4473-8349-50374CB2E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5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842B6-1795-4EC3-B33D-80812FBE1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95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1CF1E4D-3034-4C62-8476-4E338E4B7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70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E29910EE-B0D0-4070-A36A-C8B75B36FF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8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D3BAA6EC-C2F0-4CE9-85E0-8E25C0B676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36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9261E-3CE9-40AB-98A5-30FC69EEA9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11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8BE08-561F-4364-90BE-C391179D8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5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79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B8410-3485-44C2-BC53-E8B5BDBEC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11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313BD3C6-4703-48C2-8F45-2C42603CB1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55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17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4160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77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18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17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96B04-A146-4885-AC4A-9CB6626B4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8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16AF5-185C-403A-9B6A-EF91EFB3B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0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5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5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1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4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5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8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3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4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C:\Users\Administrator\Desktop\GIAO%20AN%20AM%20NHAC%205\doan%202.m4a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p3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microsoft.com/office/2007/relationships/media" Target="../media/media6.mp3"/><Relationship Id="rId1" Type="http://schemas.openxmlformats.org/officeDocument/2006/relationships/audio" Target="file:///C:\Users\Administrator\Desktop\GIAO%20AN%20AM%20NHAC%205\doan%202.m4a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5495" y="2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468914" y="214315"/>
            <a:ext cx="355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cs typeface="Times New Roman" pitchFamily="18" charset="0"/>
              </a:rPr>
              <a:t>CÂU 1+2</a:t>
            </a:r>
          </a:p>
        </p:txBody>
      </p:sp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60465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2240" y="1137645"/>
            <a:ext cx="7315200" cy="248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3468914" y="214315"/>
            <a:ext cx="2529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cs typeface="Times New Roman" pitchFamily="18" charset="0"/>
              </a:rPr>
              <a:t>CÂU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2880" y="1534160"/>
            <a:ext cx="7193280" cy="197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lú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3468914" y="214315"/>
            <a:ext cx="2529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cs typeface="Times New Roman" pitchFamily="18" charset="0"/>
              </a:rPr>
              <a:t>CÂU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13840" y="1828800"/>
            <a:ext cx="7193280" cy="1483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468913" y="214315"/>
            <a:ext cx="38027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cs typeface="Times New Roman" pitchFamily="18" charset="0"/>
              </a:rPr>
              <a:t>CÂU 3+4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3200" y="944880"/>
            <a:ext cx="7203440" cy="2987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7"/>
          <p:cNvSpPr txBox="1">
            <a:spLocks noChangeArrowheads="1"/>
          </p:cNvSpPr>
          <p:nvPr/>
        </p:nvSpPr>
        <p:spPr bwMode="auto">
          <a:xfrm>
            <a:off x="5235278" y="497789"/>
            <a:ext cx="2064989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FF0000"/>
                </a:solidFill>
                <a:cs typeface="Times New Roman" pitchFamily="18" charset="0"/>
              </a:rPr>
              <a:t>LẦN  </a:t>
            </a:r>
            <a:r>
              <a:rPr lang="en-US" sz="4800" dirty="0">
                <a:solidFill>
                  <a:srgbClr val="FF0000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6320" y="1717040"/>
            <a:ext cx="10231120" cy="3982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4365916" y="495186"/>
            <a:ext cx="3196027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cs typeface="Times New Roman" pitchFamily="18" charset="0"/>
              </a:rPr>
              <a:t>LẦN </a:t>
            </a:r>
            <a:r>
              <a:rPr lang="en-US" sz="5400" dirty="0">
                <a:solidFill>
                  <a:srgbClr val="FF0000"/>
                </a:solidFill>
                <a:cs typeface="Times New Roman" pitchFamily="18" charset="0"/>
              </a:rPr>
              <a:t>2</a:t>
            </a:r>
          </a:p>
        </p:txBody>
      </p:sp>
      <p:pic>
        <p:nvPicPr>
          <p:cNvPr id="26" name="doan 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053" y="1143000"/>
            <a:ext cx="6089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39520" y="2072640"/>
            <a:ext cx="10048240" cy="3108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915886" y="457429"/>
            <a:ext cx="88537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CẢ BÀI VỚI CÁC HÌNH THỨC</a:t>
            </a:r>
          </a:p>
        </p:txBody>
      </p:sp>
      <p:pic>
        <p:nvPicPr>
          <p:cNvPr id="2" name="CA BAI B GI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86" y="261708"/>
            <a:ext cx="609600" cy="609600"/>
          </a:xfrm>
          <a:prstGeom prst="rect">
            <a:avLst/>
          </a:prstGeom>
        </p:spPr>
      </p:pic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8126" y="327625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080" y="1067029"/>
            <a:ext cx="11480800" cy="4896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Tuổi Thơ - Karaoke - Âm Nhạc Lớp 4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9065" y="203200"/>
            <a:ext cx="4629352" cy="8160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5843" y="1527295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NHÓM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0772" y="3895547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6686" y="2279033"/>
            <a:ext cx="487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6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2424285"/>
            <a:ext cx="417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958" y="2947505"/>
            <a:ext cx="522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8343" y="4978646"/>
            <a:ext cx="649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6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3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36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8163" y="1527296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07593" y="-21861"/>
            <a:ext cx="474055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3.HĐ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421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oan 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053" y="1143000"/>
            <a:ext cx="6089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023419" y="311612"/>
            <a:ext cx="10145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gõ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đệm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ph</a:t>
            </a:r>
            <a:r>
              <a:rPr lang="vi-VN" sz="3600" b="1" i="1" dirty="0">
                <a:solidFill>
                  <a:srgbClr val="FF0000"/>
                </a:solidFill>
                <a:cs typeface="Times New Roman" pitchFamily="18" charset="0"/>
              </a:rPr>
              <a:t>á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ch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nhạc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cụ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cs typeface="Times New Roman" pitchFamily="18" charset="0"/>
              </a:rPr>
              <a:t>tái</a:t>
            </a:r>
            <a:r>
              <a:rPr lang="en-US" sz="36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cs typeface="Times New Roman" pitchFamily="18" charset="0"/>
              </a:rPr>
              <a:t>chế</a:t>
            </a:r>
            <a:r>
              <a:rPr lang="en-US" sz="3600" b="1" i="1" dirty="0" smtClean="0">
                <a:solidFill>
                  <a:srgbClr val="FF0000"/>
                </a:solidFill>
                <a:cs typeface="Times New Roman" pitchFamily="18" charset="0"/>
              </a:rPr>
              <a:t>. </a:t>
            </a:r>
            <a:endParaRPr lang="en-US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102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3" y="3349170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6" y="3327985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5" y="3315604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72" y="3315604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3" y="3349170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1" y="3309251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3349170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658" y="3349170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72" y="5709645"/>
            <a:ext cx="544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3" y="5709645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62" y="5680347"/>
            <a:ext cx="522512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9" y="5709645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515" y="5709645"/>
            <a:ext cx="49348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5709645"/>
            <a:ext cx="72571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311" y="5531754"/>
            <a:ext cx="49348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904" y="5569944"/>
            <a:ext cx="493484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E VAN NHO TRG X B'truo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7981" y="5944594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480" y="1600199"/>
            <a:ext cx="11470639" cy="8292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1360" y="4582160"/>
            <a:ext cx="11094720" cy="690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43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04" y="1676400"/>
            <a:ext cx="4605627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0347" y="127843"/>
            <a:ext cx="40876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1.HĐ KHỞI ĐỘNG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7657" y="864114"/>
            <a:ext cx="7954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theo nhạc bài </a:t>
            </a:r>
            <a:r>
              <a:rPr lang="nl-NL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Hành khúc Thổ Nhĩ Kỳ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64330424296196609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67" y="1943725"/>
            <a:ext cx="7782560" cy="44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5010" y="1516751"/>
            <a:ext cx="8418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9108" y="4365345"/>
            <a:ext cx="8314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960" y="5260874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1445" y="3317243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 </a:t>
            </a:r>
            <a:r>
              <a:rPr lang="en-US" sz="36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89737" y="468649"/>
            <a:ext cx="1620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  1</a:t>
            </a:r>
            <a:endParaRPr lang="en-US" sz="36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2523" y="132080"/>
            <a:ext cx="11583051" cy="1229361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4.HĐ VẬN DỤNG-SÁNG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04160" y="1661160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04160" y="2875279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04160" y="4089398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04160" y="5303517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3760" y="1630680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23760" y="2844799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23760" y="4058918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23760" y="5303517"/>
            <a:ext cx="306324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3"/>
          </p:cNvCxnSpPr>
          <p:nvPr/>
        </p:nvCxnSpPr>
        <p:spPr>
          <a:xfrm>
            <a:off x="5867400" y="2118360"/>
            <a:ext cx="1356360" cy="24129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867400" y="2125981"/>
            <a:ext cx="1356360" cy="121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11" idx="1"/>
          </p:cNvCxnSpPr>
          <p:nvPr/>
        </p:nvCxnSpPr>
        <p:spPr>
          <a:xfrm>
            <a:off x="5867400" y="4546598"/>
            <a:ext cx="1356360" cy="121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9" idx="1"/>
          </p:cNvCxnSpPr>
          <p:nvPr/>
        </p:nvCxnSpPr>
        <p:spPr>
          <a:xfrm flipV="1">
            <a:off x="5867400" y="3301999"/>
            <a:ext cx="1356360" cy="2458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21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92844"/>
            <a:ext cx="12193057" cy="5072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05" y="224494"/>
            <a:ext cx="110469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080" y="1564640"/>
            <a:ext cx="6024880" cy="9753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02" y="3737428"/>
            <a:ext cx="4586893" cy="2039958"/>
          </a:xfrm>
          <a:prstGeom prst="rect">
            <a:avLst/>
          </a:prstGeom>
        </p:spPr>
      </p:pic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0431" y="455152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148" y="457200"/>
            <a:ext cx="8128000" cy="1036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12926" y="-28184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7520" y="618147"/>
            <a:ext cx="8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</a:t>
            </a:r>
            <a:r>
              <a:rPr lang="en-US" sz="32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MÁI TRƯỜNG TUỔI THƠ</a:t>
            </a:r>
            <a:endParaRPr lang="en-US" sz="32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37"/>
            <a:ext cx="3090929" cy="209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728820">
            <a:off x="350863" y="149393"/>
            <a:ext cx="3228305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883" y="1558345"/>
            <a:ext cx="278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76" y="2020010"/>
            <a:ext cx="11033372" cy="46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439" y="288488"/>
            <a:ext cx="4456562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050"/>
            <a:ext cx="12192000" cy="3443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" y="288488"/>
            <a:ext cx="4597414" cy="333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0"/>
            <a:ext cx="12192000" cy="7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ái Trường Tuổi Thơ - Karaoke - Âm Nhạc Lớp 4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" y="1991359"/>
            <a:ext cx="10588897" cy="4337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8186" y="935131"/>
            <a:ext cx="510921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TUỔI THƠ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003" y="1519906"/>
            <a:ext cx="3377477" cy="8413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300" y="53073"/>
            <a:ext cx="2394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MẪU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72753" y="136733"/>
            <a:ext cx="510921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TUỔI THƠ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9624" y="610438"/>
            <a:ext cx="328808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George.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Poulton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065" y="1322192"/>
            <a:ext cx="10200641" cy="44080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(quay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8745" y="15220"/>
            <a:ext cx="580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ĐỌC LỜI CA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2559" y="1034517"/>
            <a:ext cx="5138889" cy="12591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:Trường em nằm bên cánh đồng lúa, nghe câu hò ngân xa.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99" y="2785673"/>
            <a:ext cx="5138889" cy="1256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Tuổi thơ hồn nhiên đón ngày mới, tiếng chim hòa lời ca.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2300" y="4576997"/>
            <a:ext cx="5138889" cy="12591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; Trên quê hương xanh tươi bao la, gió thơm mùi hương lúa.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85613" y="1034517"/>
            <a:ext cx="4861803" cy="1259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Bên trang sách em vui học chăm, cho cuộc đời nở hoa.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85613" y="2785673"/>
            <a:ext cx="4861803" cy="12591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5, 6, 7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1,2,3.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85614" y="4579497"/>
            <a:ext cx="4861803" cy="12591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Bên trang sách em vui học chăm, cho nhịp sống chan hòa.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7087" y="5842339"/>
            <a:ext cx="384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8572" y="400815"/>
            <a:ext cx="23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6240" y="1727200"/>
            <a:ext cx="6786880" cy="1574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CÂU 1:Trường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6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6"/>
          <p:cNvSpPr txBox="1">
            <a:spLocks noChangeArrowheads="1"/>
          </p:cNvSpPr>
          <p:nvPr/>
        </p:nvSpPr>
        <p:spPr bwMode="auto">
          <a:xfrm>
            <a:off x="3468914" y="214315"/>
            <a:ext cx="2529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cs typeface="Times New Roman" pitchFamily="18" charset="0"/>
              </a:rPr>
              <a:t>CÂU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574800" y="1371600"/>
            <a:ext cx="7030720" cy="1554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822</Words>
  <Application>Microsoft Office PowerPoint</Application>
  <PresentationFormat>Widescreen</PresentationFormat>
  <Paragraphs>76</Paragraphs>
  <Slides>24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Wingdings 3</vt:lpstr>
      <vt:lpstr>Times New Roman</vt:lpstr>
      <vt:lpstr>Arial</vt:lpstr>
      <vt:lpstr>Century Gothic</vt:lpstr>
      <vt:lpstr>Calibri Light</vt:lpstr>
      <vt:lpstr>2_Office Theme</vt:lpstr>
      <vt:lpstr>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649</cp:revision>
  <dcterms:created xsi:type="dcterms:W3CDTF">2020-08-30T12:35:12Z</dcterms:created>
  <dcterms:modified xsi:type="dcterms:W3CDTF">2023-10-31T13:43:36Z</dcterms:modified>
</cp:coreProperties>
</file>