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4" r:id="rId2"/>
    <p:sldMasterId id="2147483678" r:id="rId3"/>
    <p:sldMasterId id="2147483690" r:id="rId4"/>
    <p:sldMasterId id="2147483774" r:id="rId5"/>
    <p:sldMasterId id="2147483858" r:id="rId6"/>
  </p:sldMasterIdLst>
  <p:notesMasterIdLst>
    <p:notesMasterId r:id="rId26"/>
  </p:notesMasterIdLst>
  <p:handoutMasterIdLst>
    <p:handoutMasterId r:id="rId27"/>
  </p:handoutMasterIdLst>
  <p:sldIdLst>
    <p:sldId id="256" r:id="rId7"/>
    <p:sldId id="263" r:id="rId8"/>
    <p:sldId id="334" r:id="rId9"/>
    <p:sldId id="858" r:id="rId10"/>
    <p:sldId id="258" r:id="rId11"/>
    <p:sldId id="866" r:id="rId12"/>
    <p:sldId id="865" r:id="rId13"/>
    <p:sldId id="854" r:id="rId14"/>
    <p:sldId id="911" r:id="rId15"/>
    <p:sldId id="872" r:id="rId16"/>
    <p:sldId id="296" r:id="rId17"/>
    <p:sldId id="873" r:id="rId18"/>
    <p:sldId id="874" r:id="rId19"/>
    <p:sldId id="896" r:id="rId20"/>
    <p:sldId id="259" r:id="rId21"/>
    <p:sldId id="899" r:id="rId22"/>
    <p:sldId id="901" r:id="rId23"/>
    <p:sldId id="898" r:id="rId24"/>
    <p:sldId id="90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8AB5"/>
    <a:srgbClr val="FDD1B0"/>
    <a:srgbClr val="FFFAC2"/>
    <a:srgbClr val="4F0E0E"/>
    <a:srgbClr val="FABEA7"/>
    <a:srgbClr val="AAE0FA"/>
    <a:srgbClr val="4FC1E9"/>
    <a:srgbClr val="E25A74"/>
    <a:srgbClr val="BF465A"/>
    <a:srgbClr val="7C3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6" autoAdjust="0"/>
    <p:restoredTop sz="93131" autoAdjust="0"/>
  </p:normalViewPr>
  <p:slideViewPr>
    <p:cSldViewPr showGuides="1">
      <p:cViewPr varScale="1">
        <p:scale>
          <a:sx n="89" d="100"/>
          <a:sy n="89" d="100"/>
        </p:scale>
        <p:origin x="28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6566"/>
    </p:cViewPr>
  </p:sorterViewPr>
  <p:notesViewPr>
    <p:cSldViewPr>
      <p:cViewPr varScale="1">
        <p:scale>
          <a:sx n="58" d="100"/>
          <a:sy n="58" d="100"/>
        </p:scale>
        <p:origin x="3317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6EDC5-F49D-431F-805E-5DF4CF5A568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25FBE-6C81-4ECE-905D-E7A592EE0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324B7-CDDC-4706-8B48-7B0C2C18B5EA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424F6-C12E-4C4F-A9F8-356FA58734E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424F6-C12E-4C4F-A9F8-356FA58734E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313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027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105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8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25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86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07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73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98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26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68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82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9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9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36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1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43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69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716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155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81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2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2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7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7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6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0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0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1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9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4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11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0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02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30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ags" Target="../tags/tag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35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ags" Target="../tags/tag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slideLayout" Target="../slideLayouts/slideLayout40.xml"/><Relationship Id="rId7" Type="http://schemas.openxmlformats.org/officeDocument/2006/relationships/tags" Target="../tags/tag1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ags" Target="../tags/tag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B10B9A0-1D70-41EC-89D8-0DA6687D9226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500C41F-750F-4906-8F97-1D86F6BFDE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D036D4F-28BD-4681-A639-DA0BA181CD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F9399B0-BA7D-4E08-9BA3-A28E0E11A4F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6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28" r:id="rId2"/>
    <p:sldLayoutId id="2147483729" r:id="rId3"/>
    <p:sldLayoutId id="2147483730" r:id="rId4"/>
    <p:sldLayoutId id="214748373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06CAD5D-CDBB-4F64-8029-A98E91CF11D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5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812" r:id="rId2"/>
    <p:sldLayoutId id="2147483813" r:id="rId3"/>
    <p:sldLayoutId id="2147483814" r:id="rId4"/>
    <p:sldLayoutId id="214748381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023BC84-C66B-4088-8B78-384FE99C11B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6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96" r:id="rId2"/>
    <p:sldLayoutId id="2147483897" r:id="rId3"/>
    <p:sldLayoutId id="2147483898" r:id="rId4"/>
    <p:sldLayoutId id="214748389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57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png"/><Relationship Id="rId5" Type="http://schemas.openxmlformats.org/officeDocument/2006/relationships/image" Target="../media/image19.gif"/><Relationship Id="rId4" Type="http://schemas.openxmlformats.org/officeDocument/2006/relationships/image" Target="../media/image5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sv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59.emf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image" Target="../media/image67.emf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microsoft.com/office/2007/relationships/hdphoto" Target="../media/hdphoto12.wdp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audio" Target="../media/audio7.wav"/><Relationship Id="rId9" Type="http://schemas.openxmlformats.org/officeDocument/2006/relationships/image" Target="../media/image69.png"/><Relationship Id="rId1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audio" Target="../media/audio7.wav"/><Relationship Id="rId3" Type="http://schemas.openxmlformats.org/officeDocument/2006/relationships/audio" Target="../media/audio6.wav"/><Relationship Id="rId7" Type="http://schemas.openxmlformats.org/officeDocument/2006/relationships/image" Target="../media/image67.emf"/><Relationship Id="rId12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11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audio" Target="../media/audio7.wav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audio" Target="../media/audio6.wav"/><Relationship Id="rId3" Type="http://schemas.openxmlformats.org/officeDocument/2006/relationships/audio" Target="../media/audio7.wav"/><Relationship Id="rId7" Type="http://schemas.openxmlformats.org/officeDocument/2006/relationships/image" Target="../media/image67.emf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11.png"/><Relationship Id="rId5" Type="http://schemas.openxmlformats.org/officeDocument/2006/relationships/image" Target="../media/image66.png"/><Relationship Id="rId10" Type="http://schemas.openxmlformats.org/officeDocument/2006/relationships/image" Target="../media/image72.jpeg"/><Relationship Id="rId4" Type="http://schemas.openxmlformats.org/officeDocument/2006/relationships/audio" Target="../media/audio6.wav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audio" Target="../media/audio6.wav"/><Relationship Id="rId3" Type="http://schemas.openxmlformats.org/officeDocument/2006/relationships/audio" Target="../media/audio7.wav"/><Relationship Id="rId7" Type="http://schemas.openxmlformats.org/officeDocument/2006/relationships/image" Target="../media/image67.emf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11.png"/><Relationship Id="rId5" Type="http://schemas.openxmlformats.org/officeDocument/2006/relationships/image" Target="../media/image66.png"/><Relationship Id="rId10" Type="http://schemas.openxmlformats.org/officeDocument/2006/relationships/image" Target="../media/image73.jpeg"/><Relationship Id="rId4" Type="http://schemas.openxmlformats.org/officeDocument/2006/relationships/audio" Target="../media/audio6.wav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8.wav"/><Relationship Id="rId7" Type="http://schemas.openxmlformats.org/officeDocument/2006/relationships/image" Target="../media/image6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emf"/><Relationship Id="rId5" Type="http://schemas.openxmlformats.org/officeDocument/2006/relationships/image" Target="../media/image58.png"/><Relationship Id="rId4" Type="http://schemas.openxmlformats.org/officeDocument/2006/relationships/image" Target="../media/image1.jpeg"/><Relationship Id="rId9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eg"/><Relationship Id="rId11" Type="http://schemas.openxmlformats.org/officeDocument/2006/relationships/audio" Target="../media/audio2.wav"/><Relationship Id="rId5" Type="http://schemas.openxmlformats.org/officeDocument/2006/relationships/image" Target="../media/image1.jpe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3.wdp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image" Target="../media/image19.gif"/><Relationship Id="rId10" Type="http://schemas.openxmlformats.org/officeDocument/2006/relationships/image" Target="../media/image24.png"/><Relationship Id="rId4" Type="http://schemas.openxmlformats.org/officeDocument/2006/relationships/image" Target="../media/image18.emf"/><Relationship Id="rId9" Type="http://schemas.openxmlformats.org/officeDocument/2006/relationships/image" Target="../media/image23.png"/><Relationship Id="rId1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17.emf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audio" Target="../media/audio5.wav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18.emf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9.png"/><Relationship Id="rId3" Type="http://schemas.openxmlformats.org/officeDocument/2006/relationships/image" Target="../media/image18.emf"/><Relationship Id="rId7" Type="http://schemas.openxmlformats.org/officeDocument/2006/relationships/image" Target="../media/image46.png"/><Relationship Id="rId12" Type="http://schemas.microsoft.com/office/2007/relationships/hdphoto" Target="../media/hdphoto7.wdp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microsoft.com/office/2007/relationships/hdphoto" Target="../media/hdphoto4.wdp"/><Relationship Id="rId15" Type="http://schemas.openxmlformats.org/officeDocument/2006/relationships/image" Target="../media/image50.png"/><Relationship Id="rId10" Type="http://schemas.microsoft.com/office/2007/relationships/hdphoto" Target="../media/hdphoto6.wdp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emf"/><Relationship Id="rId7" Type="http://schemas.openxmlformats.org/officeDocument/2006/relationships/image" Target="../media/image16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5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18.emf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17.emf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653" y="700610"/>
            <a:ext cx="1887197" cy="23924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4511" y="1419115"/>
            <a:ext cx="2926800" cy="2317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1665" y="1136800"/>
            <a:ext cx="1749592" cy="1764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3781" y="1946378"/>
            <a:ext cx="2242287" cy="21531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2004" y="3854089"/>
            <a:ext cx="2528366" cy="27812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3636" y="4151644"/>
            <a:ext cx="2497011" cy="2482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290" y="1554114"/>
            <a:ext cx="7991880" cy="5248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151" y="2428941"/>
            <a:ext cx="3273317" cy="43076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7385" y="3437930"/>
            <a:ext cx="4806483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23</a:t>
            </a:r>
          </a:p>
          <a:p>
            <a:pPr algn="ctr"/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3309" y="2800148"/>
            <a:ext cx="485589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74739" y="474440"/>
            <a:ext cx="8517852" cy="831264"/>
            <a:chOff x="2466147" y="457200"/>
            <a:chExt cx="7259705" cy="8312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753252" y="592360"/>
              <a:ext cx="6685501" cy="55399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TIỂU HỌC VÕ VĂN DŨNG</a:t>
              </a:r>
            </a:p>
          </p:txBody>
        </p:sp>
      </p:grpSp>
      <p:pic>
        <p:nvPicPr>
          <p:cNvPr id="170" name="Picture 16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1564" y="2421257"/>
            <a:ext cx="3269212" cy="43102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5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2DCA108-62E0-44C7-9B47-C608D5CEF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2525DAB7-0AE8-4F1F-9D75-03B8AFF90325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AECDB37-07A1-43A8-972C-8D0CFE93C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192025B7-4CCA-468F-93B9-FE403B228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31" name="矩形: 圆角 7">
            <a:extLst>
              <a:ext uri="{FF2B5EF4-FFF2-40B4-BE49-F238E27FC236}">
                <a16:creationId xmlns:a16="http://schemas.microsoft.com/office/drawing/2014/main" id="{7447FEBB-83A3-426C-8FBA-184241AA45FC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C0E97F4-ED5C-4B2F-A648-B4876F91CCE8}"/>
              </a:ext>
            </a:extLst>
          </p:cNvPr>
          <p:cNvGrpSpPr/>
          <p:nvPr/>
        </p:nvGrpSpPr>
        <p:grpSpPr>
          <a:xfrm>
            <a:off x="4992943" y="8229600"/>
            <a:ext cx="1066800" cy="707886"/>
            <a:chOff x="6162612" y="199556"/>
            <a:chExt cx="2513588" cy="128680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21691A8-C40D-4378-BEC3-1FB0000E8EF7}"/>
                </a:ext>
              </a:extLst>
            </p:cNvPr>
            <p:cNvSpPr/>
            <p:nvPr/>
          </p:nvSpPr>
          <p:spPr>
            <a:xfrm>
              <a:off x="6162612" y="430418"/>
              <a:ext cx="2513588" cy="830997"/>
            </a:xfrm>
            <a:prstGeom prst="roundRect">
              <a:avLst/>
            </a:prstGeom>
            <a:solidFill>
              <a:srgbClr val="AFFFFF"/>
            </a:solidFill>
            <a:ln w="28575">
              <a:solidFill>
                <a:srgbClr val="5F88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36432DC-E910-4178-9D27-EA69416DC896}"/>
                </a:ext>
              </a:extLst>
            </p:cNvPr>
            <p:cNvSpPr txBox="1"/>
            <p:nvPr/>
          </p:nvSpPr>
          <p:spPr>
            <a:xfrm>
              <a:off x="6184756" y="199556"/>
              <a:ext cx="2469301" cy="1286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F015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F015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C8C13E7-7EEA-4DCB-BCD1-3207031E8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407162"/>
              </p:ext>
            </p:extLst>
          </p:nvPr>
        </p:nvGraphicFramePr>
        <p:xfrm>
          <a:off x="544161" y="1536948"/>
          <a:ext cx="11012367" cy="35407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42039">
                  <a:extLst>
                    <a:ext uri="{9D8B030D-6E8A-4147-A177-3AD203B41FA5}">
                      <a16:colId xmlns:a16="http://schemas.microsoft.com/office/drawing/2014/main" val="3772749396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3525048865"/>
                    </a:ext>
                  </a:extLst>
                </a:gridCol>
                <a:gridCol w="3860328">
                  <a:extLst>
                    <a:ext uri="{9D8B030D-6E8A-4147-A177-3AD203B41FA5}">
                      <a16:colId xmlns:a16="http://schemas.microsoft.com/office/drawing/2014/main" val="4625702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AE0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AE0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 do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AA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789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Cơm, cá chiên, sữa chua, sữa tươi, nước lọc, rau củ các loại, 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ABEA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Rượu bia, cà phê, nước ngọt có ga, tương ớt, tiêu, chanh, xúc xích, khoai tây chiên 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ABEA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cay,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ABE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652827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BA69342B-4BF3-4460-B1E6-2F3BFB4BD3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578" y="4961951"/>
            <a:ext cx="1406164" cy="185049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F7BA023-C0A5-4340-A7C2-7AF9A0C04D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1014" y="4932055"/>
            <a:ext cx="1471324" cy="193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0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19" name="Speech Bubble: Rectangle with Corners Rounded 18"/>
          <p:cNvSpPr/>
          <p:nvPr/>
        </p:nvSpPr>
        <p:spPr>
          <a:xfrm flipH="1">
            <a:off x="2255889" y="615953"/>
            <a:ext cx="5669794" cy="2475846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3000"/>
              </a:lnSpc>
            </a:pP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229" y="1936489"/>
            <a:ext cx="4447862" cy="50501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46C36E-E513-4365-83E8-2453C80AC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0324">
            <a:off x="732155" y="1162730"/>
            <a:ext cx="1344404" cy="15475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902BBC-0F7B-4E50-AD0B-70DF77FAE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90" y="1753524"/>
            <a:ext cx="4447862" cy="4447862"/>
          </a:xfrm>
          <a:prstGeom prst="rect">
            <a:avLst/>
          </a:prstGeom>
        </p:spPr>
      </p:pic>
      <p:pic>
        <p:nvPicPr>
          <p:cNvPr id="2050" name="Picture 2" descr="Thực phẩm tăng sinh collagen có nguồn gốc từ động vật - Cổng thông tin Khoa  học và Công nghệ">
            <a:extLst>
              <a:ext uri="{FF2B5EF4-FFF2-40B4-BE49-F238E27FC236}">
                <a16:creationId xmlns:a16="http://schemas.microsoft.com/office/drawing/2014/main" id="{CDFBDCF3-E8E4-4CFD-A7C2-7EBBF88CE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888" y="4155553"/>
            <a:ext cx="3954667" cy="2511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2450407"/>
            <a:ext cx="3276600" cy="4313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812" y="2450407"/>
            <a:ext cx="3276600" cy="4307637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 flipH="1">
            <a:off x="304800" y="2057400"/>
            <a:ext cx="6195350" cy="4280190"/>
          </a:xfrm>
          <a:prstGeom prst="wedgeRoundRectCallout">
            <a:avLst>
              <a:gd name="adj1" fmla="val -59898"/>
              <a:gd name="adj2" fmla="val 13722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600"/>
              </a:spcAft>
              <a:defRPr/>
            </a:pP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 hóa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rau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ngũ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cốc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,..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rán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dầu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mỡ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rượu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phê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ga,..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70155" y="1693120"/>
            <a:ext cx="762000" cy="757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4827" y="2247744"/>
            <a:ext cx="6602770" cy="1584921"/>
          </a:xfrm>
          <a:prstGeom prst="rect">
            <a:avLst/>
          </a:prstGeom>
          <a:noFill/>
          <a:effectLst>
            <a:outerShdw dist="50800" dir="1200000" algn="tl" rotWithShape="0">
              <a:schemeClr val="bg1"/>
            </a:outerShdw>
          </a:effectLst>
        </p:spPr>
        <p:txBody>
          <a:bodyPr wrap="none" lIns="0" tIns="0" rIns="0" bIns="0" rtlCol="0">
            <a:spAutoFit/>
          </a:bodyPr>
          <a:lstStyle/>
          <a:p>
            <a:pPr lvl="0" algn="ctr">
              <a:lnSpc>
                <a:spcPct val="117000"/>
              </a:lnSpc>
              <a:defRPr/>
            </a:pPr>
            <a:r>
              <a:rPr lang="en-US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800600" y="1255295"/>
              <a:ext cx="259079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191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CHẶNG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2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amera.wav"/>
          </p:stSnd>
        </p:sndAc>
      </p:transition>
    </mc:Choice>
    <mc:Fallback xmlns="">
      <p:transition spd="med">
        <p:fade/>
        <p:sndAc>
          <p:stSnd>
            <p:snd r:embed="rId6" name="camera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34307A-C4B4-452D-862D-618EA4C90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799" y="2325225"/>
            <a:ext cx="6966284" cy="41275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1FA8C7-E360-4944-A15E-7957A3DED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0748" y="2330369"/>
            <a:ext cx="6966284" cy="41275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611" y="2606471"/>
            <a:ext cx="3089289" cy="4061387"/>
          </a:xfrm>
          <a:prstGeom prst="rect">
            <a:avLst/>
          </a:prstGeom>
        </p:spPr>
      </p:pic>
      <p:pic>
        <p:nvPicPr>
          <p:cNvPr id="60" name="Graphic 5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45160" y="2641885"/>
            <a:ext cx="3089289" cy="4066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B80C3D-6209-4996-BB2A-10EBEE44FF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936" y="317235"/>
            <a:ext cx="820592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0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818782" y="1117154"/>
            <a:ext cx="876361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solidFill>
                  <a:srgbClr val="E76E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ăn sữa chua vào lúc nào?</a:t>
            </a:r>
          </a:p>
        </p:txBody>
      </p:sp>
      <p:grpSp>
        <p:nvGrpSpPr>
          <p:cNvPr id="16" name="DapAnA - 9Slide.vn"/>
          <p:cNvGrpSpPr/>
          <p:nvPr/>
        </p:nvGrpSpPr>
        <p:grpSpPr>
          <a:xfrm>
            <a:off x="609600" y="3061123"/>
            <a:ext cx="5044329" cy="1421875"/>
            <a:chOff x="609600" y="3061123"/>
            <a:chExt cx="5044329" cy="1421875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solidFill>
                    <a:srgbClr val="7030A0"/>
                  </a:solidFill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188926" y="3458969"/>
              <a:ext cx="329449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 trước bữa ăn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200477"/>
              <a:ext cx="1320383" cy="1163728"/>
              <a:chOff x="812176" y="3200477"/>
              <a:chExt cx="1320383" cy="1163728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194563" y="3313659"/>
                <a:ext cx="463268" cy="7694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0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61123"/>
            <a:ext cx="5044329" cy="1421875"/>
            <a:chOff x="6835816" y="3061123"/>
            <a:chExt cx="5044329" cy="1421875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solidFill>
                    <a:srgbClr val="7030A0"/>
                  </a:solidFill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8642290" y="3216519"/>
              <a:ext cx="2806955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 cùng </a:t>
              </a:r>
            </a:p>
            <a:p>
              <a:pPr algn="ctr"/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bữa ăn chính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200477"/>
              <a:ext cx="1320383" cy="1163728"/>
              <a:chOff x="7038392" y="3200477"/>
              <a:chExt cx="1320383" cy="116372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542292" y="3280181"/>
                <a:ext cx="428002" cy="7694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0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grpSp>
        <p:nvGrpSpPr>
          <p:cNvPr id="18" name="Dap an C - 9Slide.vn"/>
          <p:cNvGrpSpPr/>
          <p:nvPr/>
        </p:nvGrpSpPr>
        <p:grpSpPr>
          <a:xfrm>
            <a:off x="4062080" y="5105400"/>
            <a:ext cx="5044329" cy="1421875"/>
            <a:chOff x="4062080" y="5105400"/>
            <a:chExt cx="5044329" cy="1421875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solidFill>
                    <a:srgbClr val="7030A0"/>
                  </a:solidFill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880110" y="5246181"/>
              <a:ext cx="2867773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 sau bữa ăn </a:t>
              </a:r>
            </a:p>
            <a:p>
              <a:pPr algn="ctr"/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 1-2 giờ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355769"/>
              <a:ext cx="1320383" cy="1052712"/>
              <a:chOff x="4264656" y="5355769"/>
              <a:chExt cx="1320383" cy="1052712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361968"/>
                <a:ext cx="1320383" cy="1046513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24655" y="5355769"/>
                <a:ext cx="463268" cy="7694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0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</p:grpSp>
      <p:grpSp>
        <p:nvGrpSpPr>
          <p:cNvPr id="2049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2048" name="TextBox 2047"/>
            <p:cNvSpPr txBox="1"/>
            <p:nvPr/>
          </p:nvSpPr>
          <p:spPr>
            <a:xfrm>
              <a:off x="13499276" y="4831451"/>
              <a:ext cx="2087110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E25A7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</a:p>
            <a:p>
              <a:pPr algn="ctr"/>
              <a:r>
                <a:rPr lang="en-US" sz="4400" b="1">
                  <a:solidFill>
                    <a:srgbClr val="E25A7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 giá</a:t>
              </a:r>
            </a:p>
          </p:txBody>
        </p:sp>
      </p:grpSp>
      <p:pic>
        <p:nvPicPr>
          <p:cNvPr id="5122" name="Picture 2" descr="Nước trái cây Bơ sữa Chua Huệ nung - Chai sữa chua png tải về - Miễn phí  trong suốt Sức Khỏe Shake png Tải về.">
            <a:extLst>
              <a:ext uri="{FF2B5EF4-FFF2-40B4-BE49-F238E27FC236}">
                <a16:creationId xmlns:a16="http://schemas.microsoft.com/office/drawing/2014/main" id="{A5091A15-CC4F-49D9-899C-0F8A9AEE7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1935" l="10000" r="90000">
                        <a14:foregroundMark x1="38444" y1="91613" x2="47000" y2="91935"/>
                        <a14:foregroundMark x1="47000" y1="91935" x2="55111" y2="91613"/>
                        <a14:foregroundMark x1="38889" y1="36129" x2="43333" y2="44516"/>
                        <a14:foregroundMark x1="38000" y1="25161" x2="43667" y2="23387"/>
                        <a14:foregroundMark x1="43667" y1="23387" x2="54222" y2="23871"/>
                        <a14:foregroundMark x1="54222" y1="23871" x2="58222" y2="25806"/>
                        <a14:foregroundMark x1="44222" y1="20968" x2="47778" y2="21290"/>
                        <a14:foregroundMark x1="54667" y1="25161" x2="60000" y2="30323"/>
                        <a14:foregroundMark x1="58444" y1="26774" x2="61556" y2="30968"/>
                        <a14:foregroundMark x1="60222" y1="29032" x2="61556" y2="39355"/>
                        <a14:foregroundMark x1="61556" y1="39355" x2="59778" y2="41290"/>
                        <a14:foregroundMark x1="56444" y1="32258" x2="56667" y2="47097"/>
                        <a14:foregroundMark x1="44667" y1="80000" x2="44667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64" t="12581" r="31021" b="3320"/>
          <a:stretch/>
        </p:blipFill>
        <p:spPr bwMode="auto">
          <a:xfrm>
            <a:off x="931359" y="686121"/>
            <a:ext cx="1413881" cy="185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4001316" y="915197"/>
            <a:ext cx="3381811" cy="6195539"/>
            <a:chOff x="-3693667" y="479998"/>
            <a:chExt cx="3381811" cy="6195539"/>
          </a:xfrm>
        </p:grpSpPr>
        <p:pic>
          <p:nvPicPr>
            <p:cNvPr id="32" name="Graphic 3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3693667" y="2362200"/>
              <a:ext cx="3271556" cy="4313337"/>
            </a:xfrm>
            <a:prstGeom prst="rect">
              <a:avLst/>
            </a:prstGeom>
          </p:spPr>
        </p:pic>
        <p:sp>
          <p:nvSpPr>
            <p:cNvPr id="20" name="Speech Bubble: Rectangle with Corners Rounded 19"/>
            <p:cNvSpPr/>
            <p:nvPr/>
          </p:nvSpPr>
          <p:spPr>
            <a:xfrm>
              <a:off x="-3086849" y="479998"/>
              <a:ext cx="2774993" cy="1570813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Sữa chua có giá 10.000đ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0.28476 -0.00741 " pathEditMode="relative" rAng="0" ptsTypes="AA" p14:bounceEnd="83000">
                                          <p:cBhvr>
                                            <p:cTn id="3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45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41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46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0.28476 -0.00741 " pathEditMode="relative" rAng="0" ptsTypes="AA">
                                          <p:cBhvr>
                                            <p:cTn id="3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45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41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46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176639" y="872237"/>
            <a:ext cx="82804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 bữa sáng nên chọn lựa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loại thực phẩm nào dưới đây</a:t>
            </a:r>
          </a:p>
        </p:txBody>
      </p:sp>
      <p:grpSp>
        <p:nvGrpSpPr>
          <p:cNvPr id="16" name="DapAnA - 9Slide.vn"/>
          <p:cNvGrpSpPr/>
          <p:nvPr/>
        </p:nvGrpSpPr>
        <p:grpSpPr>
          <a:xfrm>
            <a:off x="3573835" y="5090027"/>
            <a:ext cx="5044329" cy="1421875"/>
            <a:chOff x="609600" y="3061123"/>
            <a:chExt cx="5044329" cy="1421875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899713" y="3363195"/>
              <a:ext cx="192360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Xúc xích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200477"/>
              <a:ext cx="1320383" cy="1163728"/>
              <a:chOff x="812176" y="3200477"/>
              <a:chExt cx="1320383" cy="1163728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04182" y="3313659"/>
                <a:ext cx="4440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442580" y="3144602"/>
            <a:ext cx="5044329" cy="1421875"/>
            <a:chOff x="6835816" y="3061123"/>
            <a:chExt cx="5044329" cy="1421875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8414280" y="3434069"/>
              <a:ext cx="34496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Khoai tây chiên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980629" y="3200477"/>
              <a:ext cx="1320383" cy="1163728"/>
              <a:chOff x="7038392" y="3200477"/>
              <a:chExt cx="1320383" cy="116372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534279" y="3280181"/>
                <a:ext cx="4440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grpSp>
        <p:nvGrpSpPr>
          <p:cNvPr id="18" name="Dap an C - 9Slide.vn"/>
          <p:cNvGrpSpPr/>
          <p:nvPr/>
        </p:nvGrpSpPr>
        <p:grpSpPr>
          <a:xfrm>
            <a:off x="6769871" y="3072017"/>
            <a:ext cx="5044329" cy="1421875"/>
            <a:chOff x="4062080" y="5105400"/>
            <a:chExt cx="5044329" cy="1421875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945031" y="5452793"/>
              <a:ext cx="273792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Cháo thịt bò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361968"/>
              <a:ext cx="1320383" cy="1046513"/>
              <a:chOff x="4264656" y="5361968"/>
              <a:chExt cx="1320383" cy="1046513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361968"/>
                <a:ext cx="1320383" cy="1046513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51104" y="5409519"/>
                <a:ext cx="410370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grpSp>
        <p:nvGrpSpPr>
          <p:cNvPr id="2049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2048" name="TextBox 2047"/>
            <p:cNvSpPr txBox="1"/>
            <p:nvPr/>
          </p:nvSpPr>
          <p:spPr>
            <a:xfrm>
              <a:off x="13563396" y="4831451"/>
              <a:ext cx="1958870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 giá</a:t>
              </a:r>
            </a:p>
          </p:txBody>
        </p:sp>
      </p:grpSp>
      <p:pic>
        <p:nvPicPr>
          <p:cNvPr id="9218" name="Picture 2" descr="Cá nục hoa Nhật Bản Size vừa giá tốt tại Đà Nẵng | Labanfood.com">
            <a:extLst>
              <a:ext uri="{FF2B5EF4-FFF2-40B4-BE49-F238E27FC236}">
                <a16:creationId xmlns:a16="http://schemas.microsoft.com/office/drawing/2014/main" id="{7DB9F45E-D9C0-4E13-90F7-54255DAF2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6" r="-6594" b="34156"/>
          <a:stretch/>
        </p:blipFill>
        <p:spPr bwMode="auto">
          <a:xfrm>
            <a:off x="734903" y="1148793"/>
            <a:ext cx="1666188" cy="81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4001316" y="915197"/>
            <a:ext cx="3437662" cy="6195539"/>
            <a:chOff x="-3693667" y="479998"/>
            <a:chExt cx="3437662" cy="6195539"/>
          </a:xfrm>
        </p:grpSpPr>
        <p:pic>
          <p:nvPicPr>
            <p:cNvPr id="32" name="Graphic 3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3693667" y="2362200"/>
              <a:ext cx="3271556" cy="4313337"/>
            </a:xfrm>
            <a:prstGeom prst="rect">
              <a:avLst/>
            </a:prstGeom>
          </p:spPr>
        </p:pic>
        <p:sp>
          <p:nvSpPr>
            <p:cNvPr id="20" name="Speech Bubble: Rectangle with Corners Rounded 19"/>
            <p:cNvSpPr/>
            <p:nvPr/>
          </p:nvSpPr>
          <p:spPr>
            <a:xfrm>
              <a:off x="-3086849" y="479998"/>
              <a:ext cx="2830844" cy="1570813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 biển có giá 50.000đ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424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4.81481E-6 L 0.28477 -0.00741 " pathEditMode="relative" rAng="0" ptsTypes="AA" p14:bounceEnd="83000">
                                          <p:cBhvr>
                                            <p:cTn id="1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45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23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28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4.81481E-6 L 0.28477 -0.00741 " pathEditMode="relative" rAng="0" ptsTypes="AA">
                                          <p:cBhvr>
                                            <p:cTn id="1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45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23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28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0411" y="276102"/>
            <a:ext cx="11849734" cy="3001811"/>
            <a:chOff x="-114934" y="195016"/>
            <a:chExt cx="11849734" cy="228571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195016"/>
              <a:ext cx="10591800" cy="2285717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317717"/>
              <a:ext cx="9874956" cy="19974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14934" y="386654"/>
              <a:ext cx="2788382" cy="196056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676039" y="707176"/>
            <a:ext cx="8887277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Buổi tối, Nam thường xuyên ăn món gà rán vì Nam thích ăn. Sở thích của Nam nên hay không nên?</a:t>
            </a:r>
          </a:p>
        </p:txBody>
      </p:sp>
      <p:grpSp>
        <p:nvGrpSpPr>
          <p:cNvPr id="16" name="DapAnA - 9Slide.vn"/>
          <p:cNvGrpSpPr/>
          <p:nvPr/>
        </p:nvGrpSpPr>
        <p:grpSpPr>
          <a:xfrm>
            <a:off x="6507957" y="4489072"/>
            <a:ext cx="5044329" cy="1421875"/>
            <a:chOff x="609600" y="3061123"/>
            <a:chExt cx="5044329" cy="1421875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419887" y="3363195"/>
              <a:ext cx="88325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200477"/>
              <a:ext cx="1320383" cy="1163728"/>
              <a:chOff x="812176" y="3200477"/>
              <a:chExt cx="1320383" cy="1163728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21012" y="3313659"/>
                <a:ext cx="410370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grpSp>
        <p:nvGrpSpPr>
          <p:cNvPr id="18" name="Dap an C - 9Slide.vn"/>
          <p:cNvGrpSpPr/>
          <p:nvPr/>
        </p:nvGrpSpPr>
        <p:grpSpPr>
          <a:xfrm>
            <a:off x="788294" y="4489073"/>
            <a:ext cx="5044329" cy="1421875"/>
            <a:chOff x="4062080" y="5105400"/>
            <a:chExt cx="5044329" cy="1421875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109341" y="5452793"/>
              <a:ext cx="240931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nên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355769"/>
              <a:ext cx="1320383" cy="1052712"/>
              <a:chOff x="4264656" y="5355769"/>
              <a:chExt cx="1320383" cy="1052712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361968"/>
                <a:ext cx="1320383" cy="1046513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34274" y="5355769"/>
                <a:ext cx="4440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grpSp>
        <p:nvGrpSpPr>
          <p:cNvPr id="2049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2048" name="TextBox 2047"/>
            <p:cNvSpPr txBox="1"/>
            <p:nvPr/>
          </p:nvSpPr>
          <p:spPr>
            <a:xfrm>
              <a:off x="13563396" y="4831451"/>
              <a:ext cx="1958870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 giá</a:t>
              </a:r>
            </a:p>
          </p:txBody>
        </p:sp>
      </p:grpSp>
      <p:pic>
        <p:nvPicPr>
          <p:cNvPr id="9222" name="Picture 6" descr="Dầu Đậu Nành Simply 1L/2L/5L | Tiki">
            <a:extLst>
              <a:ext uri="{FF2B5EF4-FFF2-40B4-BE49-F238E27FC236}">
                <a16:creationId xmlns:a16="http://schemas.microsoft.com/office/drawing/2014/main" id="{FE6CC977-5E6D-45B4-903F-68FC00C3D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7" y="1109644"/>
            <a:ext cx="1224105" cy="122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4001316" y="915197"/>
            <a:ext cx="3689462" cy="6195539"/>
            <a:chOff x="-3693667" y="479998"/>
            <a:chExt cx="3689462" cy="6195539"/>
          </a:xfrm>
        </p:grpSpPr>
        <p:pic>
          <p:nvPicPr>
            <p:cNvPr id="32" name="Graphic 3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3693667" y="2362200"/>
              <a:ext cx="3271556" cy="4313337"/>
            </a:xfrm>
            <a:prstGeom prst="rect">
              <a:avLst/>
            </a:prstGeom>
          </p:spPr>
        </p:pic>
        <p:sp>
          <p:nvSpPr>
            <p:cNvPr id="20" name="Speech Bubble: Rectangle with Corners Rounded 19"/>
            <p:cNvSpPr/>
            <p:nvPr/>
          </p:nvSpPr>
          <p:spPr>
            <a:xfrm>
              <a:off x="-3086849" y="479998"/>
              <a:ext cx="3082644" cy="1570813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 ăn có giá 75.000đ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76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12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4.81481E-6 L 0.28476 -0.00741 " pathEditMode="relative" rAng="0" ptsTypes="AA" p14:bounceEnd="83000">
                                          <p:cBhvr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45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25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12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4.81481E-6 L 0.28476 -0.00741 " pathEditMode="relative" rAng="0" ptsTypes="AA">
                                          <p:cBhvr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45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25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0411" y="276102"/>
            <a:ext cx="11849734" cy="3001811"/>
            <a:chOff x="-114934" y="195016"/>
            <a:chExt cx="11849734" cy="228571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195016"/>
              <a:ext cx="10591800" cy="2285717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317717"/>
              <a:ext cx="9874956" cy="19974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14934" y="386654"/>
              <a:ext cx="2788382" cy="196056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799743" y="584065"/>
            <a:ext cx="8887277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 đơn bữa trưa của Mai gồm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Cơm, canh rau ngót, thịt băm, ruốc cá, cam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C8AB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 đơn bạn Mai ăn bữa trưa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EC8AB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C8AB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 vậy đã đầy đủ chưa?</a:t>
            </a:r>
          </a:p>
        </p:txBody>
      </p:sp>
      <p:grpSp>
        <p:nvGrpSpPr>
          <p:cNvPr id="16" name="DapAnA - 9Slide.vn"/>
          <p:cNvGrpSpPr/>
          <p:nvPr/>
        </p:nvGrpSpPr>
        <p:grpSpPr>
          <a:xfrm>
            <a:off x="609600" y="4444692"/>
            <a:ext cx="5044329" cy="1421875"/>
            <a:chOff x="609600" y="3061123"/>
            <a:chExt cx="5044329" cy="1421875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438851" y="3363195"/>
              <a:ext cx="284533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 đầy đủ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42754" y="3200477"/>
              <a:ext cx="1320383" cy="1163728"/>
              <a:chOff x="812176" y="3200477"/>
              <a:chExt cx="1320383" cy="1163728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04182" y="3313659"/>
                <a:ext cx="4440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grpSp>
        <p:nvGrpSpPr>
          <p:cNvPr id="18" name="Dap an C - 9Slide.vn"/>
          <p:cNvGrpSpPr/>
          <p:nvPr/>
        </p:nvGrpSpPr>
        <p:grpSpPr>
          <a:xfrm>
            <a:off x="6439314" y="4418454"/>
            <a:ext cx="5044329" cy="1421875"/>
            <a:chOff x="4062080" y="5105400"/>
            <a:chExt cx="5044329" cy="1421875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051699" y="5203614"/>
              <a:ext cx="2521524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 đủ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dinh dưỡng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215284" y="5355769"/>
              <a:ext cx="1320383" cy="1052712"/>
              <a:chOff x="4264656" y="5355769"/>
              <a:chExt cx="1320383" cy="1052712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361968"/>
                <a:ext cx="1320383" cy="1046513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51104" y="5355769"/>
                <a:ext cx="410370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grpSp>
        <p:nvGrpSpPr>
          <p:cNvPr id="2049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2048" name="TextBox 2047"/>
            <p:cNvSpPr txBox="1"/>
            <p:nvPr/>
          </p:nvSpPr>
          <p:spPr>
            <a:xfrm>
              <a:off x="13563396" y="4831451"/>
              <a:ext cx="1958870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 giá</a:t>
              </a:r>
            </a:p>
          </p:txBody>
        </p:sp>
      </p:grpSp>
      <p:pic>
        <p:nvPicPr>
          <p:cNvPr id="11268" name="Picture 4" descr="Cam vàng nhập khẩu túi 1kg giá tốt tại Bách hoá XANH">
            <a:extLst>
              <a:ext uri="{FF2B5EF4-FFF2-40B4-BE49-F238E27FC236}">
                <a16:creationId xmlns:a16="http://schemas.microsoft.com/office/drawing/2014/main" id="{FD36A315-4AE2-4570-AF74-0A2E540FA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82" y="1238154"/>
            <a:ext cx="1436941" cy="107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4001316" y="915197"/>
            <a:ext cx="3689462" cy="6195539"/>
            <a:chOff x="-3693667" y="479998"/>
            <a:chExt cx="3689462" cy="6195539"/>
          </a:xfrm>
        </p:grpSpPr>
        <p:pic>
          <p:nvPicPr>
            <p:cNvPr id="32" name="Graphic 3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3693667" y="2362200"/>
              <a:ext cx="3271556" cy="4313337"/>
            </a:xfrm>
            <a:prstGeom prst="rect">
              <a:avLst/>
            </a:prstGeom>
          </p:spPr>
        </p:pic>
        <p:sp>
          <p:nvSpPr>
            <p:cNvPr id="20" name="Speech Bubble: Rectangle with Corners Rounded 19"/>
            <p:cNvSpPr/>
            <p:nvPr/>
          </p:nvSpPr>
          <p:spPr>
            <a:xfrm>
              <a:off x="-3086849" y="479998"/>
              <a:ext cx="3082644" cy="1570813"/>
            </a:xfrm>
            <a:prstGeom prst="wedgeRoundRectCallout">
              <a:avLst>
                <a:gd name="adj1" fmla="val 379"/>
                <a:gd name="adj2" fmla="val 712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7C3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Cam có giá 50.000đ/1kg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89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12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pat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4.81481E-6 L 0.28476 -0.00741 " pathEditMode="relative" rAng="0" ptsTypes="AA" p14:bounceEnd="83000">
                                          <p:cBhvr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45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25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12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4.81481E-6 L 0.28476 -0.00741 " pathEditMode="relative" rAng="0" ptsTypes="AA">
                                          <p:cBhvr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45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25" dur="1250" fill="hold"/>
                                            <p:tgtEl>
                                              <p:spTgt spid="20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0" y="2450407"/>
            <a:ext cx="3276600" cy="4313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2363188"/>
            <a:ext cx="3276600" cy="4307637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 flipH="1">
            <a:off x="1752600" y="381000"/>
            <a:ext cx="8938552" cy="3209168"/>
          </a:xfrm>
          <a:prstGeom prst="wedgeRoundRectCallout">
            <a:avLst>
              <a:gd name="adj1" fmla="val -49882"/>
              <a:gd name="adj2" fmla="val 14436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</a:p>
          <a:p>
            <a:pPr algn="ctr"/>
            <a:r>
              <a:rPr lang="en-GB" sz="44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 TẠM </a:t>
            </a:r>
            <a:r>
              <a:rPr lang="en-GB" sz="44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GB" sz="44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70155" y="1693120"/>
            <a:ext cx="762000" cy="75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2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lick.wav"/>
          </p:stSnd>
        </p:sndAc>
      </p:transition>
    </mc:Choice>
    <mc:Fallback xmlns="">
      <p:transition spd="med">
        <p:fade/>
        <p:sndAc>
          <p:stSnd>
            <p:snd r:embed="rId8" name="click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7.37257E-18 L -8.33333E-7 0.00023 C -8.33333E-7 0.00671 -0.00013 0.01319 -0.00013 0.01991 C -0.00026 0.02338 -0.00026 0.02731 -0.00026 0.03056 C -0.00039 0.0331 -0.00052 0.03495 -0.00052 0.03727 C -0.00078 0.06227 -0.00039 0.03241 -0.00117 0.07616 C -0.0013 0.08079 -0.0013 0.08565 -0.00143 0.08935 C -0.00208 0.10694 -0.00182 0.10023 -0.00234 0.11111 C -0.00273 0.12708 -0.00247 0.11481 -0.00338 0.1412 C -0.0043 0.16412 -0.00299 0.13032 -0.00404 0.1544 C -0.00417 0.15648 -0.00417 0.15903 -0.0043 0.16111 C -0.00456 0.1662 -0.00482 0.17083 -0.00508 0.17616 C -0.00521 0.18056 -0.00547 0.18588 -0.0056 0.18958 C -0.00586 0.1919 -0.00612 0.1919 -0.00638 0.19352 C -0.00716 0.21528 -0.00651 0.2 -0.00781 0.22199 C -0.00872 0.23935 -0.0082 0.23449 -0.00898 0.23912 C -0.0095 0.25394 -0.00872 0.23657 -0.00976 0.25208 C -0.0099 0.25394 -0.0099 0.25694 -0.01003 0.2588 C -0.01016 0.26157 -0.01042 0.26296 -0.01055 0.26528 C -0.01133 0.28588 -0.01029 0.26204 -0.01146 0.28056 C -0.01159 0.28218 -0.01159 0.28495 -0.01172 0.28704 C -0.01185 0.28935 -0.01198 0.29167 -0.01211 0.29329 C -0.01211 0.29514 -0.01237 0.29606 -0.01237 0.29792 C -0.0125 0.29977 -0.01263 0.30255 -0.01276 0.30417 C -0.01328 0.31134 -0.0138 0.31574 -0.01432 0.32384 C -0.01471 0.33287 -0.01471 0.33241 -0.01549 0.34074 C -0.01562 0.34259 -0.01575 0.34352 -0.01588 0.34491 C -0.01641 0.35116 -0.01615 0.34977 -0.0168 0.3581 C -0.01797 0.37245 -0.01667 0.35486 -0.01758 0.36435 C -0.01979 0.38681 -0.01875 0.38102 -0.01979 0.38611 C -0.02005 0.38935 -0.02031 0.39282 -0.0207 0.39514 C -0.02096 0.39606 -0.02096 0.3963 -0.02109 0.39676 C -0.02135 0.39861 -0.02161 0.39977 -0.02187 0.40139 C -0.02331 0.4125 -0.02161 0.40093 -0.02266 0.4081 C -0.02292 0.41019 -0.02292 0.41319 -0.02292 0.41435 C -0.02331 0.41852 -0.02422 0.42454 -0.02448 0.42755 C -0.02461 0.42894 -0.02487 0.43102 -0.025 0.43218 C -0.025 0.43241 -0.02591 0.43657 -0.02617 0.43843 C -0.02643 0.44144 -0.02682 0.44468 -0.02721 0.44676 C -0.0276 0.45046 -0.02851 0.45069 -0.02878 0.45139 L -0.03021 0.4625 C -0.03034 0.46343 -0.03047 0.46412 -0.0306 0.46458 C -0.03112 0.46667 -0.03112 0.46528 -0.03164 0.46898 C -0.03177 0.47014 -0.0319 0.47222 -0.03203 0.47338 C -0.03216 0.47431 -0.03242 0.47454 -0.03255 0.47546 C -0.03307 0.47824 -0.03359 0.48032 -0.03411 0.48403 C -0.03463 0.48773 -0.03516 0.49259 -0.03568 0.49468 C -0.03594 0.49653 -0.03633 0.49792 -0.03659 0.49931 C -0.03672 0.5 -0.03685 0.50093 -0.03698 0.50162 C -0.03711 0.50255 -0.03724 0.50301 -0.03737 0.5037 C -0.0375 0.50394 -0.03763 0.50532 -0.03776 0.50579 C -0.03802 0.50671 -0.03815 0.50718 -0.03841 0.5081 C -0.03893 0.51065 -0.03854 0.51042 -0.03919 0.5125 C -0.03945 0.51319 -0.03984 0.51412 -0.0401 0.51458 C -0.04075 0.51875 -0.04049 0.51736 -0.04167 0.5213 C -0.04193 0.52199 -0.04219 0.52222 -0.04245 0.52338 C -0.04258 0.52384 -0.04271 0.52477 -0.04284 0.52546 C -0.0431 0.52639 -0.04336 0.52662 -0.04362 0.52755 C -0.04375 0.52824 -0.04388 0.5294 -0.04401 0.52986 C -0.0444 0.53079 -0.04479 0.53102 -0.04505 0.53218 C -0.04713 0.53727 -0.04466 0.53125 -0.04609 0.53611 C -0.04635 0.53727 -0.04753 0.54028 -0.04779 0.54051 C -0.04792 0.54306 -0.04818 0.54514 -0.04831 0.54722 C -0.04857 0.54838 -0.0487 0.54861 -0.04883 0.54931 C -0.04909 0.55046 -0.04935 0.55208 -0.04961 0.55394 C -0.04987 0.55463 -0.05 0.55671 -0.05026 0.5581 C -0.05104 0.56343 -0.05286 0.56389 -0.05325 0.56435 C -0.05417 0.56343 -0.05469 0.56389 -0.05547 0.56019 C -0.0556 0.55949 -0.05573 0.55903 -0.05586 0.5581 C -0.05599 0.55694 -0.05625 0.55394 -0.05625 0.55417 " pathEditMode="relative" rAng="0" ptsTypes="AAAAAAAAAAAAAAAAAAAAAAAAAAAAAAAAAAAAAAAAAAAAAAAAAAAAAAAAAAAAAAAAAAAAAA" p14:bounceEnd="69000">
                                          <p:cBhvr>
                                            <p:cTn id="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82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7.37257E-18 L -8.33333E-7 0.00023 C -8.33333E-7 0.00671 -0.00013 0.01319 -0.00013 0.01991 C -0.00026 0.02338 -0.00026 0.02731 -0.00026 0.03056 C -0.00039 0.0331 -0.00052 0.03495 -0.00052 0.03727 C -0.00078 0.06227 -0.00039 0.03241 -0.00117 0.07616 C -0.0013 0.08079 -0.0013 0.08565 -0.00143 0.08935 C -0.00208 0.10694 -0.00182 0.10023 -0.00234 0.11111 C -0.00273 0.12708 -0.00247 0.11481 -0.00338 0.1412 C -0.0043 0.16412 -0.00299 0.13032 -0.00404 0.1544 C -0.00417 0.15648 -0.00417 0.15903 -0.0043 0.16111 C -0.00456 0.1662 -0.00482 0.17083 -0.00508 0.17616 C -0.00521 0.18056 -0.00547 0.18588 -0.0056 0.18958 C -0.00586 0.1919 -0.00612 0.1919 -0.00638 0.19352 C -0.00716 0.21528 -0.00651 0.2 -0.00781 0.22199 C -0.00872 0.23935 -0.0082 0.23449 -0.00898 0.23912 C -0.0095 0.25394 -0.00872 0.23657 -0.00976 0.25208 C -0.0099 0.25394 -0.0099 0.25694 -0.01003 0.2588 C -0.01016 0.26157 -0.01042 0.26296 -0.01055 0.26528 C -0.01133 0.28588 -0.01029 0.26204 -0.01146 0.28056 C -0.01159 0.28218 -0.01159 0.28495 -0.01172 0.28704 C -0.01185 0.28935 -0.01198 0.29167 -0.01211 0.29329 C -0.01211 0.29514 -0.01237 0.29606 -0.01237 0.29792 C -0.0125 0.29977 -0.01263 0.30255 -0.01276 0.30417 C -0.01328 0.31134 -0.0138 0.31574 -0.01432 0.32384 C -0.01471 0.33287 -0.01471 0.33241 -0.01549 0.34074 C -0.01562 0.34259 -0.01575 0.34352 -0.01588 0.34491 C -0.01641 0.35116 -0.01615 0.34977 -0.0168 0.3581 C -0.01797 0.37245 -0.01667 0.35486 -0.01758 0.36435 C -0.01979 0.38681 -0.01875 0.38102 -0.01979 0.38611 C -0.02005 0.38935 -0.02031 0.39282 -0.0207 0.39514 C -0.02096 0.39606 -0.02096 0.3963 -0.02109 0.39676 C -0.02135 0.39861 -0.02161 0.39977 -0.02187 0.40139 C -0.02331 0.4125 -0.02161 0.40093 -0.02266 0.4081 C -0.02292 0.41019 -0.02292 0.41319 -0.02292 0.41435 C -0.02331 0.41852 -0.02422 0.42454 -0.02448 0.42755 C -0.02461 0.42894 -0.02487 0.43102 -0.025 0.43218 C -0.025 0.43241 -0.02591 0.43657 -0.02617 0.43843 C -0.02643 0.44144 -0.02682 0.44468 -0.02721 0.44676 C -0.0276 0.45046 -0.02851 0.45069 -0.02878 0.45139 L -0.03021 0.4625 C -0.03034 0.46343 -0.03047 0.46412 -0.0306 0.46458 C -0.03112 0.46667 -0.03112 0.46528 -0.03164 0.46898 C -0.03177 0.47014 -0.0319 0.47222 -0.03203 0.47338 C -0.03216 0.47431 -0.03242 0.47454 -0.03255 0.47546 C -0.03307 0.47824 -0.03359 0.48032 -0.03411 0.48403 C -0.03463 0.48773 -0.03516 0.49259 -0.03568 0.49468 C -0.03594 0.49653 -0.03633 0.49792 -0.03659 0.49931 C -0.03672 0.5 -0.03685 0.50093 -0.03698 0.50162 C -0.03711 0.50255 -0.03724 0.50301 -0.03737 0.5037 C -0.0375 0.50394 -0.03763 0.50532 -0.03776 0.50579 C -0.03802 0.50671 -0.03815 0.50718 -0.03841 0.5081 C -0.03893 0.51065 -0.03854 0.51042 -0.03919 0.5125 C -0.03945 0.51319 -0.03984 0.51412 -0.0401 0.51458 C -0.04075 0.51875 -0.04049 0.51736 -0.04167 0.5213 C -0.04193 0.52199 -0.04219 0.52222 -0.04245 0.52338 C -0.04258 0.52384 -0.04271 0.52477 -0.04284 0.52546 C -0.0431 0.52639 -0.04336 0.52662 -0.04362 0.52755 C -0.04375 0.52824 -0.04388 0.5294 -0.04401 0.52986 C -0.0444 0.53079 -0.04479 0.53102 -0.04505 0.53218 C -0.04713 0.53727 -0.04466 0.53125 -0.04609 0.53611 C -0.04635 0.53727 -0.04753 0.54028 -0.04779 0.54051 C -0.04792 0.54306 -0.04818 0.54514 -0.04831 0.54722 C -0.04857 0.54838 -0.0487 0.54861 -0.04883 0.54931 C -0.04909 0.55046 -0.04935 0.55208 -0.04961 0.55394 C -0.04987 0.55463 -0.05 0.55671 -0.05026 0.5581 C -0.05104 0.56343 -0.05286 0.56389 -0.05325 0.56435 C -0.05417 0.56343 -0.05469 0.56389 -0.05547 0.56019 C -0.0556 0.55949 -0.05573 0.55903 -0.05586 0.5581 C -0.05599 0.55694 -0.05625 0.55394 -0.05625 0.55417 " pathEditMode="relative" rAng="0" ptsTypes="AAAAAAAAAAAAAAAAAAAAAAAAAAAAAAAAAAAAAAAAAAAAAAAAAAAAAAAAAAAAAAAAAAAAAA">
                                          <p:cBhvr>
                                            <p:cTn id="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821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0137" y="-5772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957" y="3883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4611" y="89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6318" y="10969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5532" y="36605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8262" y="40604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725" y="853213"/>
            <a:ext cx="8108244" cy="5324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D75B43-B773-485C-A6FA-FB649179B5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21371" y="2174620"/>
            <a:ext cx="3273317" cy="4307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FEC4D9-D0ED-4903-AE40-697569D5B2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6318" y="2263938"/>
            <a:ext cx="7151228" cy="2676376"/>
          </a:xfrm>
          <a:prstGeom prst="rect">
            <a:avLst/>
          </a:prstGeom>
        </p:spPr>
      </p:pic>
    </p:spTree>
  </p:cSld>
  <p:clrMapOvr>
    <a:masterClrMapping/>
  </p:clrMapOvr>
  <p:transition>
    <p:fade/>
    <p:sndAc>
      <p:stSnd>
        <p:snd r:embed="rId2" name="camera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Hình ảnh">
            <a:extLst>
              <a:ext uri="{FF2B5EF4-FFF2-40B4-BE49-F238E27FC236}">
                <a16:creationId xmlns:a16="http://schemas.microsoft.com/office/drawing/2014/main" id="{64BD125E-DF92-4A72-A383-3A7591BC0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5D1695B-4237-4550-AA3D-DE80EEC0A7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49"/>
          <a:stretch/>
        </p:blipFill>
        <p:spPr>
          <a:xfrm>
            <a:off x="0" y="-1829120"/>
            <a:ext cx="11734800" cy="8725220"/>
          </a:xfrm>
          <a:prstGeom prst="rect">
            <a:avLst/>
          </a:prstGeom>
        </p:spPr>
      </p:pic>
      <p:pic>
        <p:nvPicPr>
          <p:cNvPr id="64" name="do an">
            <a:hlinkClick r:id="" action="ppaction://media"/>
            <a:extLst>
              <a:ext uri="{FF2B5EF4-FFF2-40B4-BE49-F238E27FC236}">
                <a16:creationId xmlns:a16="http://schemas.microsoft.com/office/drawing/2014/main" id="{FB47ABD9-CFEE-4ADA-8824-0F57CE0A3B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0030" r="6218"/>
          <a:stretch/>
        </p:blipFill>
        <p:spPr>
          <a:xfrm>
            <a:off x="2775055" y="1981200"/>
            <a:ext cx="6184690" cy="4153791"/>
          </a:xfrm>
          <a:prstGeom prst="roundRect">
            <a:avLst/>
          </a:prstGeom>
          <a:ln w="57150">
            <a:solidFill>
              <a:srgbClr val="054E5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3657600" y="88683"/>
            <a:ext cx="3927317" cy="1777326"/>
            <a:chOff x="911250" y="282798"/>
            <a:chExt cx="4523133" cy="2153303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5581">
              <a:off x="911250" y="282798"/>
              <a:ext cx="4523133" cy="2153303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310218" y="636952"/>
              <a:ext cx="3781399" cy="13423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nhỏ thích ăn những gì?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3D148F2-2BF5-48B7-B909-FA66ACFE31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2800">
                        <a14:foregroundMark x1="88400" y1="60463" x2="92800" y2="60741"/>
                        <a14:foregroundMark x1="70000" y1="83611" x2="70000" y2="87315"/>
                        <a14:foregroundMark x1="65600" y1="66481" x2="66300" y2="75185"/>
                        <a14:foregroundMark x1="66300" y1="58148" x2="66300" y2="75463"/>
                        <a14:foregroundMark x1="66300" y1="75463" x2="66300" y2="75463"/>
                        <a14:foregroundMark x1="60600" y1="70556" x2="60600" y2="70556"/>
                        <a14:foregroundMark x1="61900" y1="71389" x2="63100" y2="78333"/>
                        <a14:foregroundMark x1="59100" y1="68796" x2="61600" y2="72870"/>
                        <a14:backgroundMark x1="22200" y1="36389" x2="31900" y2="74630"/>
                        <a14:backgroundMark x1="18800" y1="35833" x2="30000" y2="79537"/>
                        <a14:backgroundMark x1="29100" y1="31204" x2="33800" y2="63056"/>
                        <a14:backgroundMark x1="23400" y1="52870" x2="29700" y2="68519"/>
                        <a14:backgroundMark x1="39700" y1="56667" x2="43800" y2="61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25" t="16968" r="4642" b="8860"/>
          <a:stretch/>
        </p:blipFill>
        <p:spPr>
          <a:xfrm>
            <a:off x="-431317" y="1434613"/>
            <a:ext cx="3705686" cy="551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2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uỷn.wav"/>
          </p:stSnd>
        </p:sndAc>
      </p:transition>
    </mc:Choice>
    <mc:Fallback xmlns="">
      <p:transition spd="med">
        <p:fade/>
        <p:sndAc>
          <p:stSnd>
            <p:snd r:embed="rId11" name="uỷn.wav"/>
          </p:stSnd>
        </p:sndAc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379AC19A-79A9-47F4-A9D9-F5C876D3F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07954B2-2A6F-4DBE-9949-893817B0BC18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29E1F7D-BB1C-4600-BD8E-C13380DC1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D7A4133-8CA7-4DB4-BCDF-52A6F9CD4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63391E8-253C-4169-84B6-DFB67D6ED2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0324">
            <a:off x="4847177" y="181126"/>
            <a:ext cx="1344404" cy="154751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DCA10E8-3E44-478B-B8DE-5AD16B1F8489}"/>
              </a:ext>
            </a:extLst>
          </p:cNvPr>
          <p:cNvGrpSpPr/>
          <p:nvPr/>
        </p:nvGrpSpPr>
        <p:grpSpPr>
          <a:xfrm>
            <a:off x="1717719" y="1524000"/>
            <a:ext cx="8797881" cy="1751232"/>
            <a:chOff x="1744747" y="1545672"/>
            <a:chExt cx="7881212" cy="175123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EEA9AF5-C592-409F-80CB-8D770410EC89}"/>
                </a:ext>
              </a:extLst>
            </p:cNvPr>
            <p:cNvSpPr/>
            <p:nvPr/>
          </p:nvSpPr>
          <p:spPr>
            <a:xfrm>
              <a:off x="1744747" y="1545672"/>
              <a:ext cx="7881212" cy="17512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Rounded Rectangle 6">
              <a:extLst>
                <a:ext uri="{FF2B5EF4-FFF2-40B4-BE49-F238E27FC236}">
                  <a16:creationId xmlns:a16="http://schemas.microsoft.com/office/drawing/2014/main" id="{2BFB9B19-C4B4-4CAD-9A8D-83E2A0769413}"/>
                </a:ext>
              </a:extLst>
            </p:cNvPr>
            <p:cNvSpPr/>
            <p:nvPr/>
          </p:nvSpPr>
          <p:spPr>
            <a:xfrm>
              <a:off x="1846516" y="1677769"/>
              <a:ext cx="7648832" cy="146423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C0000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kể tên các thức ăn, đồ uống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sử dụng trong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icture 31" descr="A picture containing sushi, dish&#10;&#10;Description automatically generated">
            <a:extLst>
              <a:ext uri="{FF2B5EF4-FFF2-40B4-BE49-F238E27FC236}">
                <a16:creationId xmlns:a16="http://schemas.microsoft.com/office/drawing/2014/main" id="{0FD3D930-2FA6-47C7-BBAC-8103DAD88F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t="47698" r="63365" b="24903"/>
          <a:stretch/>
        </p:blipFill>
        <p:spPr>
          <a:xfrm>
            <a:off x="134408" y="-157084"/>
            <a:ext cx="2066260" cy="21114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FBF5F40-DF74-409C-9676-49D003B24E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750" y="3124353"/>
            <a:ext cx="2710834" cy="2711302"/>
          </a:xfrm>
          <a:prstGeom prst="rect">
            <a:avLst/>
          </a:prstGeom>
        </p:spPr>
      </p:pic>
      <p:pic>
        <p:nvPicPr>
          <p:cNvPr id="34" name="Picture 33" descr="A picture containing plate, food, table, dish&#10;&#10;Description automatically generated">
            <a:extLst>
              <a:ext uri="{FF2B5EF4-FFF2-40B4-BE49-F238E27FC236}">
                <a16:creationId xmlns:a16="http://schemas.microsoft.com/office/drawing/2014/main" id="{833EF252-81D7-4501-A7CD-8D533E3A8A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75" y="3694512"/>
            <a:ext cx="4789746" cy="3140817"/>
          </a:xfrm>
          <a:prstGeom prst="rect">
            <a:avLst/>
          </a:prstGeom>
        </p:spPr>
      </p:pic>
      <p:pic>
        <p:nvPicPr>
          <p:cNvPr id="35" name="Picture 34" descr="A picture containing sushi, dish&#10;&#10;Description automatically generated">
            <a:extLst>
              <a:ext uri="{FF2B5EF4-FFF2-40B4-BE49-F238E27FC236}">
                <a16:creationId xmlns:a16="http://schemas.microsoft.com/office/drawing/2014/main" id="{FBDE17F1-51B4-4412-B977-CA8B50F708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6" t="22684" r="4815" b="49917"/>
          <a:stretch/>
        </p:blipFill>
        <p:spPr>
          <a:xfrm>
            <a:off x="10144790" y="166343"/>
            <a:ext cx="2066260" cy="1879042"/>
          </a:xfrm>
          <a:prstGeom prst="rect">
            <a:avLst/>
          </a:prstGeom>
        </p:spPr>
      </p:pic>
      <p:pic>
        <p:nvPicPr>
          <p:cNvPr id="36" name="Picture 35" descr="A picture containing plate, food, dish, bowl&#10;&#10;Description automatically generated">
            <a:extLst>
              <a:ext uri="{FF2B5EF4-FFF2-40B4-BE49-F238E27FC236}">
                <a16:creationId xmlns:a16="http://schemas.microsoft.com/office/drawing/2014/main" id="{1DD3BAF9-CD3C-4810-97C8-4CF418B0A2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0" t="70854" r="4476" b="6105"/>
          <a:stretch/>
        </p:blipFill>
        <p:spPr>
          <a:xfrm>
            <a:off x="3046522" y="4635500"/>
            <a:ext cx="2710834" cy="2008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6E82A2-88CE-4847-A414-BAC6DD5BD9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798" y="3255582"/>
            <a:ext cx="2193149" cy="2895600"/>
          </a:xfrm>
          <a:prstGeom prst="rect">
            <a:avLst/>
          </a:prstGeom>
        </p:spPr>
      </p:pic>
      <p:pic>
        <p:nvPicPr>
          <p:cNvPr id="1026" name="Picture 2" descr="Coca Nhập Khẩu 500ml - Minh Cầu Mart - Siêu thị trong tầm tay">
            <a:extLst>
              <a:ext uri="{FF2B5EF4-FFF2-40B4-BE49-F238E27FC236}">
                <a16:creationId xmlns:a16="http://schemas.microsoft.com/office/drawing/2014/main" id="{0129FDA7-D32E-4AF9-8900-6B7FEF5ED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11" y="325833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60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14" name="click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02445" y="2247744"/>
            <a:ext cx="5727529" cy="1320746"/>
          </a:xfrm>
          <a:prstGeom prst="rect">
            <a:avLst/>
          </a:prstGeom>
          <a:noFill/>
          <a:effectLst>
            <a:outerShdw dist="50800" dir="1200000" algn="tl" rotWithShape="0">
              <a:schemeClr val="bg1"/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7000"/>
              </a:lnSpc>
            </a:pPr>
            <a:r>
              <a:rPr lang="en-US" sz="8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49049" y="1255295"/>
              <a:ext cx="229389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84191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CHẶNG 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amera.wav"/>
          </p:stSnd>
        </p:sndAc>
      </p:transition>
    </mc:Choice>
    <mc:Fallback xmlns="">
      <p:transition spd="med">
        <p:fade/>
        <p:sndAc>
          <p:stSnd>
            <p:snd r:embed="rId6" name="camera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26" name="矩形: 圆角 7">
            <a:extLst>
              <a:ext uri="{FF2B5EF4-FFF2-40B4-BE49-F238E27FC236}">
                <a16:creationId xmlns:a16="http://schemas.microsoft.com/office/drawing/2014/main" id="{2882E361-B9F3-4CFD-B81A-0711937535EF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杨任东竹石体-Medium" panose="02000000000000000000" pitchFamily="2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E454CD-9C71-4ECA-A1D8-833F9EC38280}"/>
              </a:ext>
            </a:extLst>
          </p:cNvPr>
          <p:cNvSpPr txBox="1"/>
          <p:nvPr/>
        </p:nvSpPr>
        <p:spPr>
          <a:xfrm>
            <a:off x="2286000" y="327861"/>
            <a:ext cx="952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313EA6B-4D97-4EB1-8142-9467891228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7" y="555577"/>
            <a:ext cx="1157510" cy="11575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747672-07A0-4647-B509-55DEEACA6E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82" y="1833204"/>
            <a:ext cx="1382103" cy="13821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B605530-B539-4701-A1A7-FCB299DA19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102" y="1845740"/>
            <a:ext cx="1382103" cy="13821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24D84CF-3D46-41A7-AB26-A5C5B8E70F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692" y="1845740"/>
            <a:ext cx="1382103" cy="138210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2DF6ED6-7BE0-4620-AA5F-2789D8F31D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425" y="1833203"/>
            <a:ext cx="1382103" cy="13821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CAEDA95-2E2E-4E87-9BA0-810D67849B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158" y="1870423"/>
            <a:ext cx="1382103" cy="13821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6C6B334-A060-4A92-883D-09C9684D3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82" y="3455542"/>
            <a:ext cx="1382103" cy="138210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5981952-9289-45AE-AD47-C2ECBDD361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660" y="3425274"/>
            <a:ext cx="1382103" cy="138210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DAE2E6C-3469-4F0A-913B-86A7BDD5E89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010" y="3480499"/>
            <a:ext cx="1382103" cy="138210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E982733-FC1B-4A32-B962-5C86F99928B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02" y="3465522"/>
            <a:ext cx="1382103" cy="13821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F38C802-27FD-4F28-8213-DBB6C16B93D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452" y="3455542"/>
            <a:ext cx="1382103" cy="138210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DC11A8A-BBFE-4F42-B29A-B2BA8E95341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91" y="4991446"/>
            <a:ext cx="1433648" cy="14336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9E39392-AC89-408A-A27B-EBDC344CC46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65" y="5017815"/>
            <a:ext cx="1433648" cy="14336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E1EB101-061D-4696-B23B-7A1083CA397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816" y="5004808"/>
            <a:ext cx="1433648" cy="14336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4D862A3-3A8A-4DA7-99BA-7D217477E3D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59" y="5043344"/>
            <a:ext cx="1433648" cy="14336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4C5B6AA-82A1-47D3-9534-CC2C134420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452" y="5030901"/>
            <a:ext cx="1506049" cy="143364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9B5CBD4-251F-4CD7-AADC-6C3E79E4D3EC}"/>
              </a:ext>
            </a:extLst>
          </p:cNvPr>
          <p:cNvSpPr txBox="1"/>
          <p:nvPr/>
        </p:nvSpPr>
        <p:spPr>
          <a:xfrm>
            <a:off x="3429000" y="6138446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EFD77DA-DB2B-465C-823B-F016E2015F00}"/>
              </a:ext>
            </a:extLst>
          </p:cNvPr>
          <p:cNvSpPr txBox="1"/>
          <p:nvPr/>
        </p:nvSpPr>
        <p:spPr>
          <a:xfrm>
            <a:off x="5344107" y="6157032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4F9493-CEAA-4576-A0B2-4EC2994867F3}"/>
              </a:ext>
            </a:extLst>
          </p:cNvPr>
          <p:cNvSpPr txBox="1"/>
          <p:nvPr/>
        </p:nvSpPr>
        <p:spPr>
          <a:xfrm>
            <a:off x="7330358" y="6157032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25BEE1A-91DC-491A-ACE0-7F38760975D2}"/>
              </a:ext>
            </a:extLst>
          </p:cNvPr>
          <p:cNvSpPr txBox="1"/>
          <p:nvPr/>
        </p:nvSpPr>
        <p:spPr>
          <a:xfrm>
            <a:off x="9424360" y="6157032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UTM Avo" panose="02040603050506020204" pitchFamily="18" charset="0"/>
              </a:rPr>
              <a:t>15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330D45-1816-433F-8ECA-F62D25D3352C}"/>
              </a:ext>
            </a:extLst>
          </p:cNvPr>
          <p:cNvGrpSpPr/>
          <p:nvPr/>
        </p:nvGrpSpPr>
        <p:grpSpPr>
          <a:xfrm>
            <a:off x="4992943" y="8229600"/>
            <a:ext cx="1066800" cy="707886"/>
            <a:chOff x="6162612" y="199556"/>
            <a:chExt cx="2513588" cy="128680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1E5598E-54E7-4756-88AA-572E347601AB}"/>
                </a:ext>
              </a:extLst>
            </p:cNvPr>
            <p:cNvSpPr/>
            <p:nvPr/>
          </p:nvSpPr>
          <p:spPr>
            <a:xfrm>
              <a:off x="6162612" y="430418"/>
              <a:ext cx="2513588" cy="830997"/>
            </a:xfrm>
            <a:prstGeom prst="roundRect">
              <a:avLst/>
            </a:prstGeom>
            <a:solidFill>
              <a:srgbClr val="AFFFFF"/>
            </a:solidFill>
            <a:ln w="28575">
              <a:solidFill>
                <a:srgbClr val="5F88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1B4846B-8DBC-42E7-9DC2-450ECA80FBC2}"/>
                </a:ext>
              </a:extLst>
            </p:cNvPr>
            <p:cNvSpPr txBox="1"/>
            <p:nvPr/>
          </p:nvSpPr>
          <p:spPr>
            <a:xfrm>
              <a:off x="6184756" y="199556"/>
              <a:ext cx="2469301" cy="1286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DF015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4000" b="1" dirty="0">
                <a:solidFill>
                  <a:srgbClr val="DF015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665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8446775-8786-47D0-A975-48598E9B30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D03E886-FEB3-4123-99F8-DE2F28FD46F7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FC0650A-51BE-4631-AB56-982D95EE9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C591427-6C90-4460-9D84-ECE6DA89E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94" y="635988"/>
            <a:ext cx="7318842" cy="66751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050AD1-56EB-4E04-9FE3-C01DAF907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808" y="2133600"/>
            <a:ext cx="3896165" cy="19556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6ECB1B0-3371-4AAC-9844-2ED14B3A0FAF}"/>
              </a:ext>
            </a:extLst>
          </p:cNvPr>
          <p:cNvSpPr txBox="1"/>
          <p:nvPr/>
        </p:nvSpPr>
        <p:spPr>
          <a:xfrm>
            <a:off x="609600" y="7256025"/>
            <a:ext cx="56381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 thảo luận nhóm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24D579-CA66-483C-8741-73F7814FD409}"/>
              </a:ext>
            </a:extLst>
          </p:cNvPr>
          <p:cNvGrpSpPr/>
          <p:nvPr/>
        </p:nvGrpSpPr>
        <p:grpSpPr>
          <a:xfrm>
            <a:off x="4992943" y="8269069"/>
            <a:ext cx="1066800" cy="646331"/>
            <a:chOff x="6162612" y="271303"/>
            <a:chExt cx="2513588" cy="117490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B83023E-E8D3-4A2F-AB9B-20EBE0C592FB}"/>
                </a:ext>
              </a:extLst>
            </p:cNvPr>
            <p:cNvSpPr/>
            <p:nvPr/>
          </p:nvSpPr>
          <p:spPr>
            <a:xfrm>
              <a:off x="6162612" y="430418"/>
              <a:ext cx="2513588" cy="830997"/>
            </a:xfrm>
            <a:prstGeom prst="roundRect">
              <a:avLst/>
            </a:prstGeom>
            <a:solidFill>
              <a:srgbClr val="AFFFFF"/>
            </a:solidFill>
            <a:ln w="28575">
              <a:solidFill>
                <a:srgbClr val="5F88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5F59E99-6E29-4911-8B39-1FDCB02EB4E5}"/>
                </a:ext>
              </a:extLst>
            </p:cNvPr>
            <p:cNvSpPr txBox="1"/>
            <p:nvPr/>
          </p:nvSpPr>
          <p:spPr>
            <a:xfrm>
              <a:off x="6184756" y="271303"/>
              <a:ext cx="2469301" cy="1174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DF015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F015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D1C46F8-8535-404D-8A00-080315D7CDDE}"/>
              </a:ext>
            </a:extLst>
          </p:cNvPr>
          <p:cNvGrpSpPr/>
          <p:nvPr/>
        </p:nvGrpSpPr>
        <p:grpSpPr>
          <a:xfrm>
            <a:off x="6460191" y="2867403"/>
            <a:ext cx="6165655" cy="3596548"/>
            <a:chOff x="6460191" y="2867403"/>
            <a:chExt cx="6165655" cy="3596548"/>
          </a:xfrm>
        </p:grpSpPr>
        <p:pic>
          <p:nvPicPr>
            <p:cNvPr id="38" name="Hình ảnh 19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F6B5969F-9B07-4CFF-A6E8-22E534F2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429" b="82959" l="19388" r="75000">
                          <a14:foregroundMark x1="32347" y1="36122" x2="37653" y2="40510"/>
                          <a14:foregroundMark x1="39694" y1="25408" x2="40714" y2="39388"/>
                          <a14:foregroundMark x1="37041" y1="22041" x2="33673" y2="21429"/>
                          <a14:foregroundMark x1="23163" y1="50714" x2="22143" y2="49286"/>
                          <a14:foregroundMark x1="21531" y1="49490" x2="19388" y2="48673"/>
                          <a14:foregroundMark x1="72347" y1="71020" x2="70510" y2="71224"/>
                          <a14:foregroundMark x1="44796" y1="80510" x2="43469" y2="82959"/>
                          <a14:foregroundMark x1="38265" y1="39898" x2="37449" y2="369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4" t="15861" r="18339" b="11954"/>
            <a:stretch/>
          </p:blipFill>
          <p:spPr>
            <a:xfrm rot="3189966">
              <a:off x="9508926" y="3347031"/>
              <a:ext cx="2945913" cy="328792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2BEC868-6D18-40BD-BE57-D42F420CAE21}"/>
                </a:ext>
              </a:extLst>
            </p:cNvPr>
            <p:cNvGrpSpPr/>
            <p:nvPr/>
          </p:nvGrpSpPr>
          <p:grpSpPr>
            <a:xfrm>
              <a:off x="6460191" y="2867403"/>
              <a:ext cx="4725317" cy="3507120"/>
              <a:chOff x="5866483" y="2544046"/>
              <a:chExt cx="5366640" cy="3983108"/>
            </a:xfrm>
          </p:grpSpPr>
          <p:pic>
            <p:nvPicPr>
              <p:cNvPr id="37" name="Hình ảnh 17" descr="Ảnh có chứa đồ chơi, búp bê, đồ họa véc-tơ&#10;&#10;Mô tả được tạo tự động">
                <a:extLst>
                  <a:ext uri="{FF2B5EF4-FFF2-40B4-BE49-F238E27FC236}">
                    <a16:creationId xmlns:a16="http://schemas.microsoft.com/office/drawing/2014/main" id="{EDA17785-AF4C-43A3-939A-7DE9A37559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6633" b="85102" l="33571" r="73367">
                            <a14:foregroundMark x1="50204" y1="17245" x2="48776" y2="16633"/>
                            <a14:foregroundMark x1="52245" y1="33163" x2="53776" y2="39898"/>
                            <a14:foregroundMark x1="50816" y1="35408" x2="49796" y2="37551"/>
                            <a14:foregroundMark x1="44694" y1="81122" x2="46224" y2="8510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23" t="9631" r="21533" b="11028"/>
              <a:stretch/>
            </p:blipFill>
            <p:spPr>
              <a:xfrm>
                <a:off x="5866483" y="2550858"/>
                <a:ext cx="2492991" cy="3976296"/>
              </a:xfrm>
              <a:prstGeom prst="rect">
                <a:avLst/>
              </a:prstGeom>
            </p:spPr>
          </p:pic>
          <p:pic>
            <p:nvPicPr>
              <p:cNvPr id="39" name="Hình ảnh 21" descr="Ảnh có chứa đồ chơi, búp bê&#10;&#10;Mô tả được tạo tự động">
                <a:extLst>
                  <a:ext uri="{FF2B5EF4-FFF2-40B4-BE49-F238E27FC236}">
                    <a16:creationId xmlns:a16="http://schemas.microsoft.com/office/drawing/2014/main" id="{11E7EE0B-BAAD-4B5D-B9B7-93D0CAE94B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8776" b="84286" l="27755" r="79694">
                            <a14:foregroundMark x1="47041" y1="30612" x2="54388" y2="36735"/>
                            <a14:foregroundMark x1="57551" y1="33980" x2="49388" y2="38163"/>
                            <a14:foregroundMark x1="48776" y1="81122" x2="45204" y2="83163"/>
                            <a14:foregroundMark x1="59184" y1="79898" x2="65510" y2="84286"/>
                            <a14:foregroundMark x1="57143" y1="30204" x2="60612" y2="35000"/>
                            <a14:foregroundMark x1="51939" y1="18776" x2="51939" y2="187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562" t="11028" r="13761" b="9710"/>
              <a:stretch/>
            </p:blipFill>
            <p:spPr>
              <a:xfrm>
                <a:off x="8138320" y="2544046"/>
                <a:ext cx="3094803" cy="3792714"/>
              </a:xfrm>
              <a:prstGeom prst="rect">
                <a:avLst/>
              </a:prstGeom>
            </p:spPr>
          </p:pic>
          <p:pic>
            <p:nvPicPr>
              <p:cNvPr id="40" name="Hình ảnh 23" descr="Ảnh có chứa đồ chơi, búp bê&#10;&#10;Mô tả được tạo tự động">
                <a:extLst>
                  <a:ext uri="{FF2B5EF4-FFF2-40B4-BE49-F238E27FC236}">
                    <a16:creationId xmlns:a16="http://schemas.microsoft.com/office/drawing/2014/main" id="{194068F3-FF76-42B1-878D-BB0562DEF4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7245" b="84490" l="28878" r="77755">
                            <a14:foregroundMark x1="45714" y1="30204" x2="52959" y2="37653"/>
                            <a14:foregroundMark x1="54694" y1="28469" x2="58776" y2="32245"/>
                            <a14:foregroundMark x1="51122" y1="18673" x2="49082" y2="17857"/>
                            <a14:foregroundMark x1="46327" y1="34490" x2="46939" y2="30204"/>
                            <a14:foregroundMark x1="40102" y1="18061" x2="39490" y2="17245"/>
                            <a14:foregroundMark x1="30306" y1="39490" x2="28878" y2="39490"/>
                            <a14:foregroundMark x1="42347" y1="84082" x2="45102" y2="844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96" t="10493" r="15843" b="8140"/>
              <a:stretch/>
            </p:blipFill>
            <p:spPr>
              <a:xfrm>
                <a:off x="6948533" y="2684602"/>
                <a:ext cx="2859636" cy="3835740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FAA688F-C8CA-4929-BF6A-820B038298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2020" y="972847"/>
            <a:ext cx="563928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F817A86-3D32-43D6-9250-605A8F589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58A6886-0A35-451B-89B1-9B0C554B16AE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658BCB-BCE4-4339-98DB-C5BF549D9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31096DD-287C-493C-9A5D-B8C37C82E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4024702" y="3608000"/>
            <a:ext cx="4204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 CHIA SẺ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8DA8B1-E7AB-467D-BA5A-25690D1015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800">
                        <a14:foregroundMark x1="88400" y1="60463" x2="92800" y2="60741"/>
                        <a14:foregroundMark x1="70000" y1="83611" x2="70000" y2="87315"/>
                        <a14:foregroundMark x1="65600" y1="66481" x2="66300" y2="75185"/>
                        <a14:foregroundMark x1="66300" y1="58148" x2="66300" y2="75463"/>
                        <a14:foregroundMark x1="66300" y1="75463" x2="66300" y2="75463"/>
                        <a14:foregroundMark x1="60600" y1="70556" x2="60600" y2="70556"/>
                        <a14:foregroundMark x1="61900" y1="71389" x2="63100" y2="78333"/>
                        <a14:foregroundMark x1="59100" y1="68796" x2="61600" y2="72870"/>
                        <a14:backgroundMark x1="22200" y1="36389" x2="31900" y2="74630"/>
                        <a14:backgroundMark x1="18800" y1="35833" x2="30000" y2="79537"/>
                        <a14:backgroundMark x1="29100" y1="31204" x2="33800" y2="63056"/>
                        <a14:backgroundMark x1="23400" y1="52870" x2="29700" y2="68519"/>
                        <a14:backgroundMark x1="39700" y1="56667" x2="43800" y2="61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25" t="16968" r="4642" b="8860"/>
          <a:stretch/>
        </p:blipFill>
        <p:spPr>
          <a:xfrm>
            <a:off x="-599562" y="1620307"/>
            <a:ext cx="3705686" cy="551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26" name="矩形: 圆角 7">
            <a:extLst>
              <a:ext uri="{FF2B5EF4-FFF2-40B4-BE49-F238E27FC236}">
                <a16:creationId xmlns:a16="http://schemas.microsoft.com/office/drawing/2014/main" id="{2882E361-B9F3-4CFD-B81A-0711937535EF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E454CD-9C71-4ECA-A1D8-833F9EC38280}"/>
              </a:ext>
            </a:extLst>
          </p:cNvPr>
          <p:cNvSpPr txBox="1"/>
          <p:nvPr/>
        </p:nvSpPr>
        <p:spPr>
          <a:xfrm>
            <a:off x="2286000" y="327861"/>
            <a:ext cx="952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313EA6B-4D97-4EB1-8142-946789122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7" y="555577"/>
            <a:ext cx="1157510" cy="11575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747672-07A0-4647-B509-55DEEACA6E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82" y="1833204"/>
            <a:ext cx="1382103" cy="13821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B605530-B539-4701-A1A7-FCB299DA19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102" y="1845740"/>
            <a:ext cx="1382103" cy="13821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24D84CF-3D46-41A7-AB26-A5C5B8E70F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692" y="1845740"/>
            <a:ext cx="1382103" cy="138210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2DF6ED6-7BE0-4620-AA5F-2789D8F31D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425" y="1833203"/>
            <a:ext cx="1382103" cy="13821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CAEDA95-2E2E-4E87-9BA0-810D67849B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158" y="1870423"/>
            <a:ext cx="1382103" cy="13821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6C6B334-A060-4A92-883D-09C9684D31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82" y="3455542"/>
            <a:ext cx="1382103" cy="138210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5981952-9289-45AE-AD47-C2ECBDD361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660" y="3425274"/>
            <a:ext cx="1382103" cy="138210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DAE2E6C-3469-4F0A-913B-86A7BDD5E8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010" y="3480499"/>
            <a:ext cx="1382103" cy="138210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E982733-FC1B-4A32-B962-5C86F99928B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02" y="3465522"/>
            <a:ext cx="1382103" cy="13821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F38C802-27FD-4F28-8213-DBB6C16B93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452" y="3455542"/>
            <a:ext cx="1382103" cy="138210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DC11A8A-BBFE-4F42-B29A-B2BA8E95341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91" y="4991446"/>
            <a:ext cx="1433648" cy="14336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9E39392-AC89-408A-A27B-EBDC344CC46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65" y="5017815"/>
            <a:ext cx="1433648" cy="14336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E1EB101-061D-4696-B23B-7A1083CA397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816" y="5004808"/>
            <a:ext cx="1433648" cy="14336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4D862A3-3A8A-4DA7-99BA-7D217477E3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59" y="5043344"/>
            <a:ext cx="1433648" cy="14336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4C5B6AA-82A1-47D3-9534-CC2C134420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452" y="5030901"/>
            <a:ext cx="1506049" cy="143364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9B5CBD4-251F-4CD7-AADC-6C3E79E4D3EC}"/>
              </a:ext>
            </a:extLst>
          </p:cNvPr>
          <p:cNvSpPr txBox="1"/>
          <p:nvPr/>
        </p:nvSpPr>
        <p:spPr>
          <a:xfrm>
            <a:off x="3429000" y="6138446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EFD77DA-DB2B-465C-823B-F016E2015F00}"/>
              </a:ext>
            </a:extLst>
          </p:cNvPr>
          <p:cNvSpPr txBox="1"/>
          <p:nvPr/>
        </p:nvSpPr>
        <p:spPr>
          <a:xfrm>
            <a:off x="5344107" y="6157032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4F9493-CEAA-4576-A0B2-4EC2994867F3}"/>
              </a:ext>
            </a:extLst>
          </p:cNvPr>
          <p:cNvSpPr txBox="1"/>
          <p:nvPr/>
        </p:nvSpPr>
        <p:spPr>
          <a:xfrm>
            <a:off x="7330358" y="6157032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25BEE1A-91DC-491A-ACE0-7F38760975D2}"/>
              </a:ext>
            </a:extLst>
          </p:cNvPr>
          <p:cNvSpPr txBox="1"/>
          <p:nvPr/>
        </p:nvSpPr>
        <p:spPr>
          <a:xfrm>
            <a:off x="9424360" y="6157032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330D45-1816-433F-8ECA-F62D25D3352C}"/>
              </a:ext>
            </a:extLst>
          </p:cNvPr>
          <p:cNvGrpSpPr/>
          <p:nvPr/>
        </p:nvGrpSpPr>
        <p:grpSpPr>
          <a:xfrm>
            <a:off x="4992943" y="8229600"/>
            <a:ext cx="1066800" cy="707886"/>
            <a:chOff x="6162612" y="199556"/>
            <a:chExt cx="2513588" cy="128680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1E5598E-54E7-4756-88AA-572E347601AB}"/>
                </a:ext>
              </a:extLst>
            </p:cNvPr>
            <p:cNvSpPr/>
            <p:nvPr/>
          </p:nvSpPr>
          <p:spPr>
            <a:xfrm>
              <a:off x="6162612" y="430418"/>
              <a:ext cx="2513588" cy="830997"/>
            </a:xfrm>
            <a:prstGeom prst="roundRect">
              <a:avLst/>
            </a:prstGeom>
            <a:solidFill>
              <a:srgbClr val="AFFFFF"/>
            </a:solidFill>
            <a:ln w="28575">
              <a:solidFill>
                <a:srgbClr val="5F88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1B4846B-8DBC-42E7-9DC2-450ECA80FBC2}"/>
                </a:ext>
              </a:extLst>
            </p:cNvPr>
            <p:cNvSpPr txBox="1"/>
            <p:nvPr/>
          </p:nvSpPr>
          <p:spPr>
            <a:xfrm>
              <a:off x="6184756" y="199556"/>
              <a:ext cx="2469301" cy="1286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F015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F015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2A4B9774-D872-79F2-2E69-E8500F0C11D5}"/>
              </a:ext>
            </a:extLst>
          </p:cNvPr>
          <p:cNvSpPr/>
          <p:nvPr/>
        </p:nvSpPr>
        <p:spPr>
          <a:xfrm>
            <a:off x="1295400" y="1713088"/>
            <a:ext cx="1816357" cy="15859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9B9C649-BAAE-20F4-D4F3-C6899959C624}"/>
              </a:ext>
            </a:extLst>
          </p:cNvPr>
          <p:cNvSpPr/>
          <p:nvPr/>
        </p:nvSpPr>
        <p:spPr>
          <a:xfrm>
            <a:off x="5128550" y="1679403"/>
            <a:ext cx="1855971" cy="16222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C760E84-CB31-EDEC-56C9-22C5B687DD39}"/>
              </a:ext>
            </a:extLst>
          </p:cNvPr>
          <p:cNvSpPr/>
          <p:nvPr/>
        </p:nvSpPr>
        <p:spPr>
          <a:xfrm>
            <a:off x="1301637" y="4934931"/>
            <a:ext cx="1690318" cy="14901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406457-72CF-0CCA-14C8-B68BF842FB43}"/>
              </a:ext>
            </a:extLst>
          </p:cNvPr>
          <p:cNvSpPr/>
          <p:nvPr/>
        </p:nvSpPr>
        <p:spPr>
          <a:xfrm>
            <a:off x="5128550" y="3443906"/>
            <a:ext cx="1855971" cy="15972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62AE88-0C73-1E8E-B493-3797900AF1B7}"/>
              </a:ext>
            </a:extLst>
          </p:cNvPr>
          <p:cNvSpPr/>
          <p:nvPr/>
        </p:nvSpPr>
        <p:spPr>
          <a:xfrm>
            <a:off x="7209782" y="3426468"/>
            <a:ext cx="1690318" cy="14901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631DFB-7528-3080-F652-835F8272A286}"/>
              </a:ext>
            </a:extLst>
          </p:cNvPr>
          <p:cNvSpPr/>
          <p:nvPr/>
        </p:nvSpPr>
        <p:spPr>
          <a:xfrm>
            <a:off x="9258086" y="3425130"/>
            <a:ext cx="1690318" cy="14901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76A4BD2-0119-639B-CFCA-465528FA13AF}"/>
              </a:ext>
            </a:extLst>
          </p:cNvPr>
          <p:cNvSpPr/>
          <p:nvPr/>
        </p:nvSpPr>
        <p:spPr>
          <a:xfrm>
            <a:off x="3340261" y="3479047"/>
            <a:ext cx="1690318" cy="14901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87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659</TotalTime>
  <Words>490</Words>
  <Application>Microsoft Office PowerPoint</Application>
  <PresentationFormat>Widescreen</PresentationFormat>
  <Paragraphs>85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#9Slide02 Noi dung dai</vt:lpstr>
      <vt:lpstr>#9Slide02 Tieu de dai</vt:lpstr>
      <vt:lpstr>Arial</vt:lpstr>
      <vt:lpstr>Calibri</vt:lpstr>
      <vt:lpstr>Calibri Light</vt:lpstr>
      <vt:lpstr>Times New Roman</vt:lpstr>
      <vt:lpstr>UTM Avo</vt:lpstr>
      <vt:lpstr>杨任东竹石体-Medium</vt:lpstr>
      <vt:lpstr>Office Theme</vt:lpstr>
      <vt:lpstr>1_Office Theme</vt:lpstr>
      <vt:lpstr>3_Office Theme</vt:lpstr>
      <vt:lpstr>4_Office Theme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PC</cp:lastModifiedBy>
  <cp:revision>8</cp:revision>
  <dcterms:created xsi:type="dcterms:W3CDTF">2021-12-26T15:32:00Z</dcterms:created>
  <dcterms:modified xsi:type="dcterms:W3CDTF">2024-03-15T04:01:28Z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8B0B5AB0D7FC40B2BAF500CB8D43B712</vt:lpwstr>
  </property>
  <property fmtid="{D5CDD505-2E9C-101B-9397-08002B2CF9AE}" pid="3" name="KSOProductBuildVer">
    <vt:lpwstr>1033-11.2.0.10443</vt:lpwstr>
  </property>
</Properties>
</file>