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2"/>
  </p:notesMasterIdLst>
  <p:sldIdLst>
    <p:sldId id="261" r:id="rId4"/>
    <p:sldId id="260" r:id="rId5"/>
    <p:sldId id="322" r:id="rId6"/>
    <p:sldId id="323" r:id="rId7"/>
    <p:sldId id="324" r:id="rId8"/>
    <p:sldId id="325" r:id="rId9"/>
    <p:sldId id="326" r:id="rId10"/>
    <p:sldId id="258" r:id="rId11"/>
    <p:sldId id="259" r:id="rId12"/>
    <p:sldId id="377" r:id="rId13"/>
    <p:sldId id="378" r:id="rId14"/>
    <p:sldId id="381" r:id="rId15"/>
    <p:sldId id="382" r:id="rId16"/>
    <p:sldId id="383" r:id="rId17"/>
    <p:sldId id="360" r:id="rId18"/>
    <p:sldId id="379" r:id="rId19"/>
    <p:sldId id="380" r:id="rId20"/>
    <p:sldId id="36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09D1-74B8-45C3-A919-C59B59B977B4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D60E0-DE28-417E-BAE3-498295D9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60E0-DE28-417E-BAE3-498295D9D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60E0-DE28-417E-BAE3-498295D9D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A00-E4A8-4282-8860-71FBF6DEC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7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177285" y="171450"/>
            <a:ext cx="8789437" cy="48006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959" y="203366"/>
            <a:ext cx="442298" cy="3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0"/>
            <a:ext cx="9166584" cy="515620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2584" y="3800261"/>
            <a:ext cx="1254790" cy="135594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584" y="-1"/>
            <a:ext cx="9166584" cy="220480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" y="330885"/>
            <a:ext cx="2756092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8AADA961-9F27-400D-B399-EDFA7CB8CC05}" type="datetimeFigureOut">
              <a:rPr lang="en-US" sz="1400" smtClean="0">
                <a:solidFill>
                  <a:srgbClr val="000000"/>
                </a:solidFill>
              </a:rPr>
              <a:pPr defTabSz="685800"/>
              <a:t>4/25/2024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1DE6D53B-142C-4C3B-94CA-7CB621641E95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9698-8F3E-4D6C-B0F2-A99598EFCFBD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9099-F6E5-4CC5-9803-760F2EDF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EB1E-B2EB-402F-A4E9-8756F7B3E2E6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3D5C-17DC-49FD-AA69-23D96FF4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E551-2B04-472B-9EB3-B9A61E5E0833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F2F-4E56-40CD-A91F-06BB3EC7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4AEC-1BE8-4DE0-B547-FC4154A50FCE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D28C-9558-4ADB-978A-24ABA4AD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D2C-45C4-4360-ABF0-987463649AEE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00F1-08AF-49A0-9F36-D02C3E22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1CE0-60C1-4CC4-B090-33C7C409F2DD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6EE8-809C-4B4C-BCDB-A59D9CE4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83D-A96F-4A86-B951-F0C61869EAD8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E827-CD0D-47FE-A81E-9321E279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50A7-2613-4C86-8672-145E9B489EC1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390A-CD70-4564-B23E-792BA959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0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4018" indent="0">
              <a:buNone/>
              <a:defRPr sz="2400"/>
            </a:lvl3pPr>
            <a:lvl4pPr marL="1371022" indent="0">
              <a:buNone/>
              <a:defRPr sz="2000"/>
            </a:lvl4pPr>
            <a:lvl5pPr marL="1828034" indent="0">
              <a:buNone/>
              <a:defRPr sz="2000"/>
            </a:lvl5pPr>
            <a:lvl6pPr marL="2285031" indent="0">
              <a:buNone/>
              <a:defRPr sz="2000"/>
            </a:lvl6pPr>
            <a:lvl7pPr marL="2742029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B9D-89FA-412B-9D2A-0F493091D1A6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9906-3993-4572-A412-3E80D289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CA1C-E9FC-4A87-9A2D-F3C33E4A7C59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062D-A6B8-4E2B-9848-C8B3F64F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4D2C-8777-4D3B-B2EF-0A5859634B79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88DC-6BC2-49F4-BF0F-C27BBF55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4EDB-FA3B-401C-9D1C-AD033D266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6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792D-A326-4CAE-AA59-19A81AB1DDF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E29F-5305-4EEA-9A2C-F6DEFBB2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47226A-C166-4DCA-B7CA-95B803144728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2452A-381D-4A93-8AE6-84486B580D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0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0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0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11" Type="http://schemas.openxmlformats.org/officeDocument/2006/relationships/image" Target="../media/image12.jpeg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image" Target="../media/image9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11.jpeg"/><Relationship Id="rId3" Type="http://schemas.openxmlformats.org/officeDocument/2006/relationships/audio" Target="../media/audio2.wav"/><Relationship Id="rId21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9.jp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-628650"/>
            <a:ext cx="10515600" cy="6705600"/>
          </a:xfrm>
        </p:spPr>
      </p:pic>
      <p:sp>
        <p:nvSpPr>
          <p:cNvPr id="59395" name="Title 1"/>
          <p:cNvSpPr txBox="1">
            <a:spLocks/>
          </p:cNvSpPr>
          <p:nvPr/>
        </p:nvSpPr>
        <p:spPr bwMode="auto">
          <a:xfrm>
            <a:off x="2417762" y="3409950"/>
            <a:ext cx="4668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 HỌC: 2023 - 2024</a:t>
            </a:r>
          </a:p>
        </p:txBody>
      </p:sp>
      <p:sp>
        <p:nvSpPr>
          <p:cNvPr id="59396" name="Subtitle 2"/>
          <p:cNvSpPr txBox="1">
            <a:spLocks/>
          </p:cNvSpPr>
          <p:nvPr/>
        </p:nvSpPr>
        <p:spPr bwMode="auto">
          <a:xfrm>
            <a:off x="1295400" y="623887"/>
            <a:ext cx="6419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PHÒNG GIÁO DỤC VÀ ĐÀO TẠO THÀNH PHỐ </a:t>
            </a: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QUY NHƠN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TRƯỜNG TIỂU HỌC VÕ VĂN DŨNG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9399" name="Rectangle 1"/>
          <p:cNvSpPr>
            <a:spLocks noChangeArrowheads="1"/>
          </p:cNvSpPr>
          <p:nvPr/>
        </p:nvSpPr>
        <p:spPr bwMode="auto">
          <a:xfrm>
            <a:off x="2286000" y="2647950"/>
            <a:ext cx="487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GIÁO VIÊN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NGUYỄN PHƯƠNG 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2100" y="1428750"/>
            <a:ext cx="5943600" cy="4639922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spc="38" dirty="0" smtClean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GIỜ, THĂM LỚP!</a:t>
            </a:r>
            <a:endParaRPr lang="en-US" sz="9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18028"/>
            <a:ext cx="1905000" cy="7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0" y="2971370"/>
            <a:ext cx="48768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 DẠY: LỚP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14550"/>
            <a:ext cx="4419600" cy="29876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818" y="133350"/>
            <a:ext cx="4955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8117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THỰC HÀNH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8467" y="-19050"/>
            <a:ext cx="9144000" cy="43858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5015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663" algn="just"/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ùng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1" y="3581460"/>
            <a:ext cx="7621059" cy="14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52550"/>
            <a:ext cx="3429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5735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xóa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55311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199" y="3181350"/>
            <a:ext cx="487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2666999" y="1428750"/>
            <a:ext cx="609601" cy="53340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5662881" y="2090469"/>
            <a:ext cx="1018638" cy="45720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4067205" y="3629055"/>
            <a:ext cx="514290" cy="41910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4801" y="357485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10" grpId="0"/>
      <p:bldP spid="11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khấu</a:t>
            </a:r>
            <a:endParaRPr lang="en-US" altLang="en-US" sz="2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775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alt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1951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50"/>
            <a:ext cx="88392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42875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2745433" y="1964382"/>
            <a:ext cx="1519535" cy="1371600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017" y="0"/>
            <a:ext cx="9144000" cy="8079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họa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72.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558349-1F9F-48F3-830E-5BABDBF449D9}"/>
              </a:ext>
            </a:extLst>
          </p:cNvPr>
          <p:cNvSpPr/>
          <p:nvPr/>
        </p:nvSpPr>
        <p:spPr>
          <a:xfrm>
            <a:off x="0" y="895350"/>
            <a:ext cx="586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vi-VN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vi-VN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Em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kéo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thả các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lệnh để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tạo chương trình cho chú chó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defTabSz="342900"/>
            <a:r>
              <a:rPr lang="vi-VN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2:</a:t>
            </a:r>
            <a:r>
              <a:rPr lang="vi-VN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Nháy chuột vào nút lệnh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defTabSz="342900"/>
            <a:r>
              <a:rPr lang="vi-VN" sz="2400" b="1" dirty="0" smtClean="0">
                <a:latin typeface="Arial" pitchFamily="34" charset="0"/>
                <a:cs typeface="Arial" pitchFamily="34" charset="0"/>
              </a:rPr>
              <a:t>để chạy chương trình. Tiếp tục nháy chuột nhiều lần vào nút lệnh        để chú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chó di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chuyển liên tục trong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khu vườn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342900"/>
            <a:r>
              <a:rPr lang="vi-VN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Bước 3:</a:t>
            </a:r>
            <a:r>
              <a:rPr lang="vi-VN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Chọn lệnh </a:t>
            </a:r>
            <a:r>
              <a:rPr lang="vi-V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Lưu </a:t>
            </a:r>
            <a:r>
              <a:rPr lang="vi-V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về máy tính</a:t>
            </a:r>
            <a:r>
              <a:rPr lang="vi-VN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trong bảng chọn </a:t>
            </a:r>
            <a:r>
              <a:rPr lang="vi-V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 tin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. Cửa sổ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 defTabSz="342900"/>
            <a:r>
              <a:rPr lang="vi-VN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Save as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hiện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ra, em hãy chọn thư mục lưu trữ và đặt tên tệp là </a:t>
            </a:r>
            <a:r>
              <a:rPr lang="vi-VN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ChuCho.</a:t>
            </a:r>
            <a:endParaRPr lang="vi-VN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62" y="1606149"/>
            <a:ext cx="512238" cy="461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017" y="2377715"/>
            <a:ext cx="541566" cy="498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71475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72</a:t>
            </a:r>
            <a:r>
              <a:rPr lang="vi-VN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Chương trình "Chú chó đáng yêu"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13343"/>
            <a:ext cx="3124200" cy="262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867400" y="1013343"/>
            <a:ext cx="0" cy="41301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14550"/>
            <a:ext cx="4419600" cy="29876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818" y="133350"/>
            <a:ext cx="4955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8117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LUYỆN TẬP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0" y="57150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chạm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Minh?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352425" y="5893772"/>
            <a:ext cx="7981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335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95550"/>
            <a:ext cx="21336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95550"/>
            <a:ext cx="210343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495549"/>
            <a:ext cx="210343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" y="3024485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952750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025" y="2952750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952750"/>
            <a:ext cx="457200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095750"/>
            <a:ext cx="8867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Scratch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 ở </a:t>
            </a:r>
            <a:r>
              <a:rPr lang="en-US" alt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1.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" grpId="0"/>
      <p:bldP spid="13" grpId="0"/>
      <p:bldP spid="14" grpId="0"/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14550"/>
            <a:ext cx="4419600" cy="29876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818" y="133350"/>
            <a:ext cx="4955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811713"/>
            <a:ext cx="4529058" cy="76943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VẬN DỤNG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1" y="1276350"/>
            <a:ext cx="7315199" cy="15465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lộn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38750"/>
          </a:xfrm>
        </p:spPr>
      </p:pic>
      <p:sp>
        <p:nvSpPr>
          <p:cNvPr id="101379" name="TextBox 1"/>
          <p:cNvSpPr txBox="1">
            <a:spLocks noChangeArrowheads="1"/>
          </p:cNvSpPr>
          <p:nvPr/>
        </p:nvSpPr>
        <p:spPr bwMode="auto">
          <a:xfrm>
            <a:off x="2800350" y="1752600"/>
            <a:ext cx="3886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>
              <a:latin typeface="Rod"/>
              <a:ea typeface="Rod"/>
              <a:cs typeface="Rod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7800" y="758997"/>
            <a:ext cx="6019800" cy="19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4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  <a:r>
              <a:rPr lang="en-US" sz="2400" b="1" spc="38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GIÁO</a:t>
            </a:r>
            <a:endParaRPr lang="en-US" sz="2400" b="1" spc="38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400" b="1" spc="38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 KHỎE, HẠNH PHÚC! </a:t>
            </a:r>
          </a:p>
          <a:p>
            <a:pPr algn="ctr" defTabSz="685800">
              <a:spcBef>
                <a:spcPct val="10000"/>
              </a:spcBef>
              <a:defRPr/>
            </a:pPr>
            <a:endParaRPr lang="en-US" sz="2200" b="1" dirty="0">
              <a:solidFill>
                <a:srgbClr val="C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defTabSz="685800">
              <a:spcBef>
                <a:spcPct val="10000"/>
              </a:spcBef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13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78025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00" y="1003510"/>
            <a:ext cx="374613" cy="330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-3321"/>
            <a:ext cx="9160326" cy="5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96215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KHỞI ĐỘNG</a:t>
            </a:r>
            <a:endParaRPr lang="en-US" sz="4400" b="1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9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0" y="63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 CHƠI “KHÁM PHÁ NHÂN VẬT HOẠT HÌNH”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oremon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971550"/>
            <a:ext cx="19812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obit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0753" y="977900"/>
            <a:ext cx="2007447" cy="1670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xuk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3105150"/>
            <a:ext cx="1989667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haien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000" y="3105150"/>
            <a:ext cx="19812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9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78522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78" y="2136576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98" y="275602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4588" y="-19050"/>
            <a:ext cx="7809411" cy="1203448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           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Times New Roman" pitchFamily="18" charset="0"/>
              </a:rPr>
              <a:t>? </a:t>
            </a:r>
            <a:endParaRPr lang="en-US" sz="2400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212" y="1384038"/>
            <a:ext cx="445878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212" y="2114550"/>
            <a:ext cx="445878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khiển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22547" y="1482090"/>
            <a:ext cx="663853" cy="4800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46" y="207284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533400" y="3562350"/>
            <a:ext cx="3733800" cy="977705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211" y="2831838"/>
            <a:ext cx="445878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47" y="2727152"/>
            <a:ext cx="603557" cy="530398"/>
          </a:xfrm>
          <a:prstGeom prst="rect">
            <a:avLst/>
          </a:prstGeom>
        </p:spPr>
      </p:pic>
      <p:pic>
        <p:nvPicPr>
          <p:cNvPr id="15" name="Picture 14" descr="doremon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11" y="134583"/>
            <a:ext cx="1258389" cy="896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67" y="209550"/>
            <a:ext cx="2163232" cy="82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42" grpId="0" animBg="1"/>
      <p:bldP spid="5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31" y="121538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72" y="211765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58" y="293174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34440" y="209550"/>
            <a:ext cx="7909560" cy="838200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”?     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1" y="2254734"/>
            <a:ext cx="4663438" cy="7742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160" y="1352550"/>
            <a:ext cx="4663439" cy="7944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76800" y="2266950"/>
            <a:ext cx="762000" cy="6526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28750"/>
            <a:ext cx="762000" cy="617348"/>
          </a:xfrm>
          <a:prstGeom prst="rect">
            <a:avLst/>
          </a:prstGeom>
        </p:spPr>
      </p:pic>
      <p:sp>
        <p:nvSpPr>
          <p:cNvPr id="17" name="Cloud 16">
            <a:hlinkClick r:id="rId16" action="ppaction://hlinksldjump"/>
          </p:cNvPr>
          <p:cNvSpPr/>
          <p:nvPr/>
        </p:nvSpPr>
        <p:spPr>
          <a:xfrm>
            <a:off x="695113" y="4196523"/>
            <a:ext cx="3505200" cy="926079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" y="3136637"/>
            <a:ext cx="4663440" cy="8067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9342"/>
            <a:ext cx="762000" cy="619147"/>
          </a:xfrm>
          <a:prstGeom prst="rect">
            <a:avLst/>
          </a:prstGeom>
        </p:spPr>
      </p:pic>
      <p:pic>
        <p:nvPicPr>
          <p:cNvPr id="18" name="Picture 17" descr="nobita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160" y="57150"/>
            <a:ext cx="1082040" cy="1043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266950"/>
            <a:ext cx="2328333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3199342"/>
            <a:ext cx="2328333" cy="70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352551"/>
            <a:ext cx="232833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42" grpId="0" animBg="1"/>
      <p:bldP spid="1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20" y="1232095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81" y="203835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67" y="287655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71600" y="106769"/>
            <a:ext cx="5486400" cy="1017181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CHÚC MỪNG BẠN ĐÃ QUA VÒNG TRẢ LỜI CÂU HỎI</a:t>
            </a:r>
          </a:p>
        </p:txBody>
      </p:sp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1219200" y="3714750"/>
            <a:ext cx="3276600" cy="1097915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pic>
        <p:nvPicPr>
          <p:cNvPr id="17" name="Picture 4" descr="hat_rabb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4152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xuk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80433"/>
            <a:ext cx="1295400" cy="100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23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8" y="13192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79" y="2170480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41" y="2932901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71600" y="209550"/>
            <a:ext cx="7368712" cy="8382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  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Arial 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:                            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1352550"/>
            <a:ext cx="4343400" cy="8067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chạm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" y="3181350"/>
            <a:ext cx="4343400" cy="7930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A, B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473462"/>
            <a:ext cx="762000" cy="6947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39231"/>
            <a:ext cx="838200" cy="675158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1138421" y="4040527"/>
            <a:ext cx="3204979" cy="1045823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 defTabSz="713232">
              <a:defRPr/>
            </a:pPr>
            <a:r>
              <a:rPr lang="en-US" sz="2400" b="1" dirty="0">
                <a:solidFill>
                  <a:srgbClr val="FF0000"/>
                </a:solidFill>
                <a:latin typeface="Arial "/>
                <a:cs typeface="Times New Roman" pitchFamily="18" charset="0"/>
              </a:rPr>
              <a:t>QUAY VỀ</a:t>
            </a:r>
            <a:endParaRPr lang="vi-VN" sz="2400" b="1" dirty="0">
              <a:solidFill>
                <a:srgbClr val="FF0000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2266950"/>
            <a:ext cx="4343400" cy="8224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just" defTabSz="713232"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47" y="2328348"/>
            <a:ext cx="714352" cy="707886"/>
          </a:xfrm>
          <a:prstGeom prst="rect">
            <a:avLst/>
          </a:prstGeom>
        </p:spPr>
      </p:pic>
      <p:pic>
        <p:nvPicPr>
          <p:cNvPr id="17" name="Picture 16" descr="chaien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7150"/>
            <a:ext cx="1082040" cy="106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5750"/>
            <a:ext cx="2057400" cy="70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F444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D11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10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08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8" y="2699028"/>
            <a:ext cx="1851025" cy="1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0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9"/>
          <p:cNvSpPr/>
          <p:nvPr/>
        </p:nvSpPr>
        <p:spPr>
          <a:xfrm rot="20718769">
            <a:off x="3867151" y="228658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0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85078" y="1284702"/>
            <a:ext cx="8095785" cy="51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altLang="vi-VN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altLang="vi-VN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alt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85078" y="702093"/>
            <a:ext cx="8095785" cy="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…..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alt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</a:t>
            </a:r>
            <a:r>
              <a:rPr lang="en-US" alt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</a:t>
            </a:r>
            <a:endParaRPr lang="en-US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081" y="1809750"/>
            <a:ext cx="8095785" cy="150808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ài</a:t>
            </a:r>
            <a:r>
              <a:rPr 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15: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altLang="vi-VN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14175">
              <a:defRPr/>
            </a:pP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9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"/>
            <a:ext cx="9156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94" y="-6887"/>
            <a:ext cx="9545858" cy="53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3590926" y="1508717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pic>
        <p:nvPicPr>
          <p:cNvPr id="4101" name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41525"/>
            <a:ext cx="1851025" cy="22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4298958"/>
            <a:ext cx="9156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0" y="666750"/>
            <a:ext cx="5224463" cy="561975"/>
          </a:xfrm>
          <a:prstGeom prst="rect">
            <a:avLst/>
          </a:prstGeom>
          <a:noFill/>
        </p:spPr>
        <p:txBody>
          <a:bodyPr lIns="68564" tIns="34289" rIns="68564" bIns="34289">
            <a:spAutoFit/>
          </a:bodyPr>
          <a:lstStyle/>
          <a:p>
            <a:pPr algn="ctr" defTabSz="914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</a:t>
            </a:r>
            <a:endParaRPr lang="en-US" sz="32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9"/>
          <p:cNvSpPr/>
          <p:nvPr/>
        </p:nvSpPr>
        <p:spPr>
          <a:xfrm rot="20718769">
            <a:off x="3867151" y="228658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grpSp>
        <p:nvGrpSpPr>
          <p:cNvPr id="13" name="36"/>
          <p:cNvGrpSpPr>
            <a:grpSpLocks/>
          </p:cNvGrpSpPr>
          <p:nvPr/>
        </p:nvGrpSpPr>
        <p:grpSpPr bwMode="auto">
          <a:xfrm>
            <a:off x="2133600" y="1645234"/>
            <a:ext cx="914400" cy="774116"/>
            <a:chOff x="3620985" y="1717006"/>
            <a:chExt cx="1010329" cy="1344715"/>
          </a:xfrm>
        </p:grpSpPr>
        <p:pic>
          <p:nvPicPr>
            <p:cNvPr id="4110" name="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35"/>
            <p:cNvSpPr txBox="1">
              <a:spLocks noChangeArrowheads="1"/>
            </p:cNvSpPr>
            <p:nvPr/>
          </p:nvSpPr>
          <p:spPr bwMode="auto">
            <a:xfrm>
              <a:off x="3959083" y="1938981"/>
              <a:ext cx="501661" cy="112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1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dirty="0">
                <a:solidFill>
                  <a:srgbClr val="FF0000"/>
                </a:solidFill>
                <a:ea typeface="方正少儿简体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1569034"/>
            <a:ext cx="5562600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prstClr val="white"/>
                </a:solidFill>
              </a:rPr>
              <a:t>Thực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hiện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được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các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thao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tác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thêm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nhân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vật</a:t>
            </a:r>
            <a:r>
              <a:rPr lang="en-US" altLang="en-US" sz="2400" dirty="0" smtClean="0">
                <a:solidFill>
                  <a:prstClr val="white"/>
                </a:solidFill>
              </a:rPr>
              <a:t>,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thay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đổi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phông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nền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sân</a:t>
            </a: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</a:rPr>
              <a:t>khấu</a:t>
            </a:r>
            <a:r>
              <a:rPr lang="en-US" altLang="en-US" sz="2400" dirty="0" smtClean="0">
                <a:solidFill>
                  <a:prstClr val="white"/>
                </a:solidFill>
              </a:rPr>
              <a:t>.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3646489" y="3100979"/>
            <a:ext cx="139700" cy="865617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dirty="0">
              <a:solidFill>
                <a:srgbClr val="099F00"/>
              </a:solidFill>
              <a:latin typeface="Arial" pitchFamily="34" charset="0"/>
              <a:ea typeface="方正少儿简体" panose="03000509000000000000" pitchFamily="65" charset="-122"/>
              <a:cs typeface="Arial" pitchFamily="34" charset="0"/>
            </a:endParaRPr>
          </a:p>
        </p:txBody>
      </p:sp>
      <p:sp>
        <p:nvSpPr>
          <p:cNvPr id="17" name="35"/>
          <p:cNvSpPr txBox="1">
            <a:spLocks noChangeArrowheads="1"/>
          </p:cNvSpPr>
          <p:nvPr/>
        </p:nvSpPr>
        <p:spPr bwMode="auto">
          <a:xfrm>
            <a:off x="2558657" y="2301064"/>
            <a:ext cx="454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FF0000"/>
              </a:solidFill>
              <a:ea typeface="方正少儿简体"/>
            </a:endParaRPr>
          </a:p>
        </p:txBody>
      </p:sp>
    </p:spTree>
    <p:extLst>
      <p:ext uri="{BB962C8B-B14F-4D97-AF65-F5344CB8AC3E}">
        <p14:creationId xmlns:p14="http://schemas.microsoft.com/office/powerpoint/2010/main" val="87229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2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593</Words>
  <Application>Microsoft Office PowerPoint</Application>
  <PresentationFormat>On-screen Show (16:9)</PresentationFormat>
  <Paragraphs>66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主题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2733</cp:revision>
  <dcterms:created xsi:type="dcterms:W3CDTF">2023-10-27T14:24:02Z</dcterms:created>
  <dcterms:modified xsi:type="dcterms:W3CDTF">2024-04-25T02:55:07Z</dcterms:modified>
</cp:coreProperties>
</file>