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JPG" ContentType="image/.jpg"/>
  <Default Extension="wdp" ContentType="image/vnd.ms-photo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  <p:sldMasterId id="2147483664" r:id="rId4"/>
  </p:sldMasterIdLst>
  <p:notesMasterIdLst>
    <p:notesMasterId r:id="rId23"/>
  </p:notesMasterIdLst>
  <p:sldIdLst>
    <p:sldId id="344" r:id="rId5"/>
    <p:sldId id="345" r:id="rId6"/>
    <p:sldId id="435" r:id="rId7"/>
    <p:sldId id="388" r:id="rId8"/>
    <p:sldId id="416" r:id="rId9"/>
    <p:sldId id="302" r:id="rId10"/>
    <p:sldId id="307" r:id="rId11"/>
    <p:sldId id="323" r:id="rId12"/>
    <p:sldId id="317" r:id="rId13"/>
    <p:sldId id="330" r:id="rId14"/>
    <p:sldId id="322" r:id="rId15"/>
    <p:sldId id="405" r:id="rId16"/>
    <p:sldId id="308" r:id="rId17"/>
    <p:sldId id="331" r:id="rId18"/>
    <p:sldId id="278" r:id="rId19"/>
    <p:sldId id="417" r:id="rId20"/>
    <p:sldId id="381" r:id="rId21"/>
    <p:sldId id="325" r:id="rId22"/>
    <p:sldId id="326" r:id="rId24"/>
    <p:sldId id="327" r:id="rId25"/>
    <p:sldId id="329" r:id="rId26"/>
    <p:sldId id="328" r:id="rId27"/>
    <p:sldId id="311" r:id="rId28"/>
  </p:sldIdLst>
  <p:sldSz cx="14658975" cy="8229600"/>
  <p:notesSz cx="6858000" cy="9144000"/>
  <p:embeddedFontLst>
    <p:embeddedFont>
      <p:font typeface="SimSun" panose="02010600030101010101" pitchFamily="2" charset="-122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HP001 4 hàng" panose="020B0603050302020204" pitchFamily="34" charset="0"/>
      <p:regular r:id="rId40"/>
      <p:bold r:id="rId41"/>
    </p:embeddedFont>
    <p:embeddedFont>
      <p:font typeface=".VnAvant" panose="020B7200000000000000" pitchFamily="34" charset="0"/>
      <p:regular r:id="rId42"/>
      <p:bold r:id="rId43"/>
      <p:italic r:id="rId44"/>
      <p:boldItalic r:id="rId45"/>
    </p:embeddedFont>
    <p:embeddedFont>
      <p:font typeface="UTM Avo" panose="02040603050506020204" pitchFamily="18" charset="0"/>
      <p:regular r:id="rId46"/>
      <p:bold r:id="rId47"/>
      <p:italic r:id="rId48"/>
      <p:boldItalic r:id="rId49"/>
    </p:embeddedFont>
    <p:embeddedFont>
      <p:font typeface="UTM Avo" panose="02040603050506020204"/>
      <p:regular r:id="rId50"/>
      <p:bold r:id="rId51"/>
      <p:italic r:id="rId52"/>
      <p:boldItalic r:id="rId53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  <a:srgbClr val="FF0066"/>
    <a:srgbClr val="7D4C18"/>
    <a:srgbClr val="6E3D0C"/>
    <a:srgbClr val="FF99FF"/>
    <a:srgbClr val="FF66FF"/>
    <a:srgbClr val="FFFF66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>
      <p:cViewPr>
        <p:scale>
          <a:sx n="35" d="100"/>
          <a:sy n="35" d="100"/>
        </p:scale>
        <p:origin x="1278" y="1002"/>
      </p:cViewPr>
      <p:guideLst>
        <p:guide orient="horz" pos="2427"/>
        <p:guide pos="457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3" Type="http://schemas.openxmlformats.org/officeDocument/2006/relationships/font" Target="fonts/font21.fntdata"/><Relationship Id="rId52" Type="http://schemas.openxmlformats.org/officeDocument/2006/relationships/font" Target="fonts/font20.fntdata"/><Relationship Id="rId51" Type="http://schemas.openxmlformats.org/officeDocument/2006/relationships/font" Target="fonts/font19.fntdata"/><Relationship Id="rId50" Type="http://schemas.openxmlformats.org/officeDocument/2006/relationships/font" Target="fonts/font18.fntdata"/><Relationship Id="rId5" Type="http://schemas.openxmlformats.org/officeDocument/2006/relationships/slide" Target="slides/slide1.xml"/><Relationship Id="rId49" Type="http://schemas.openxmlformats.org/officeDocument/2006/relationships/font" Target="fonts/font17.fntdata"/><Relationship Id="rId48" Type="http://schemas.openxmlformats.org/officeDocument/2006/relationships/font" Target="fonts/font16.fntdata"/><Relationship Id="rId47" Type="http://schemas.openxmlformats.org/officeDocument/2006/relationships/font" Target="fonts/font15.fntdata"/><Relationship Id="rId46" Type="http://schemas.openxmlformats.org/officeDocument/2006/relationships/font" Target="fonts/font14.fntdata"/><Relationship Id="rId45" Type="http://schemas.openxmlformats.org/officeDocument/2006/relationships/font" Target="fonts/font13.fntdata"/><Relationship Id="rId44" Type="http://schemas.openxmlformats.org/officeDocument/2006/relationships/font" Target="fonts/font12.fntdata"/><Relationship Id="rId43" Type="http://schemas.openxmlformats.org/officeDocument/2006/relationships/font" Target="fonts/font11.fntdata"/><Relationship Id="rId42" Type="http://schemas.openxmlformats.org/officeDocument/2006/relationships/font" Target="fonts/font10.fntdata"/><Relationship Id="rId41" Type="http://schemas.openxmlformats.org/officeDocument/2006/relationships/font" Target="fonts/font9.fntdata"/><Relationship Id="rId40" Type="http://schemas.openxmlformats.org/officeDocument/2006/relationships/font" Target="fonts/font8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7.fntdata"/><Relationship Id="rId38" Type="http://schemas.openxmlformats.org/officeDocument/2006/relationships/font" Target="fonts/font6.fntdata"/><Relationship Id="rId37" Type="http://schemas.openxmlformats.org/officeDocument/2006/relationships/font" Target="fonts/font5.fntdata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2-11T22:26:03.526" idx="1">
    <p:pos x="10" y="10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2-11T22:26:03.526" idx="1">
    <p:pos x="10" y="10"/>
    <p:text/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2-11T22:26:03.526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F6A0CE1-FCB1-4D18-BD0A-E267214A284E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5000" y="685800"/>
            <a:ext cx="6108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  <a:endParaRPr lang="en-US" noProof="0" smtClean="0"/>
          </a:p>
          <a:p>
            <a:pPr lvl="1"/>
            <a:r>
              <a:rPr lang="en-US" noProof="0" smtClean="0"/>
              <a:t>Second level</a:t>
            </a:r>
            <a:endParaRPr lang="en-US" noProof="0" smtClean="0"/>
          </a:p>
          <a:p>
            <a:pPr lvl="2"/>
            <a:r>
              <a:rPr lang="en-US" noProof="0" smtClean="0"/>
              <a:t>Third level</a:t>
            </a:r>
            <a:endParaRPr lang="en-US" noProof="0" smtClean="0"/>
          </a:p>
          <a:p>
            <a:pPr lvl="3"/>
            <a:r>
              <a:rPr lang="en-US" noProof="0" smtClean="0"/>
              <a:t>Fourth level</a:t>
            </a:r>
            <a:endParaRPr lang="en-US" noProof="0" smtClean="0"/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9D1B0E5-BE2F-41ED-8780-B15177987AFE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1500" y="514350"/>
            <a:ext cx="4581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2400" y="1346836"/>
            <a:ext cx="109944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2400" y="4322446"/>
            <a:ext cx="109944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96F57-9428-4501-9C33-0C63354A8723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87020-1590-45C3-B114-8C4E8C2389CC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8314D-FCE9-4F96-8760-3AE857EC0C3F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E44A6-E8D9-4046-96A5-A2E4C33DC5FA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90490" y="438150"/>
            <a:ext cx="316089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7820" y="438150"/>
            <a:ext cx="9299430" cy="697420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43A8E-2A1F-4A11-938B-01D49E0FB7D6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F2074-82F9-4D3B-8728-5BF67805B456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960" y="329567"/>
            <a:ext cx="1319328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2960" y="1920248"/>
            <a:ext cx="13193280" cy="54311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960" y="7627642"/>
            <a:ext cx="3420480" cy="438150"/>
          </a:xfr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08560" y="7627642"/>
            <a:ext cx="4642080" cy="438150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05760" y="7627642"/>
            <a:ext cx="3420480" cy="438150"/>
          </a:xfr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2960" y="7627622"/>
            <a:ext cx="3420480" cy="438150"/>
          </a:xfrm>
        </p:spPr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08560" y="7627622"/>
            <a:ext cx="4642080" cy="438150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05760" y="7627622"/>
            <a:ext cx="3420480" cy="438150"/>
          </a:xfrm>
        </p:spPr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2400" y="1346836"/>
            <a:ext cx="109944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2400" y="4322446"/>
            <a:ext cx="109944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85" y="2051686"/>
            <a:ext cx="1264356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0185" y="5507356"/>
            <a:ext cx="1264356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7820" y="2190750"/>
            <a:ext cx="6230160" cy="522160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21220" y="2190750"/>
            <a:ext cx="6230160" cy="522160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729" y="438150"/>
            <a:ext cx="12643560" cy="159067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729" y="2017396"/>
            <a:ext cx="6201528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729" y="3006090"/>
            <a:ext cx="6201528" cy="442150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21220" y="2017396"/>
            <a:ext cx="6232069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21220" y="3006090"/>
            <a:ext cx="6232069" cy="442150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F486B-84DF-424C-99E5-2593FF9BBF78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91DB4-0465-4AFA-8B8B-B9EBD650AA3E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729" y="548640"/>
            <a:ext cx="4727973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2069" y="1184910"/>
            <a:ext cx="742122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729" y="2468880"/>
            <a:ext cx="4727973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729" y="548640"/>
            <a:ext cx="4727973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32069" y="1184910"/>
            <a:ext cx="7421220" cy="584835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729" y="2468880"/>
            <a:ext cx="4727973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90490" y="438150"/>
            <a:ext cx="3160890" cy="697420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7820" y="438150"/>
            <a:ext cx="9299430" cy="6974206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960" y="329566"/>
            <a:ext cx="1319328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2960" y="7494270"/>
            <a:ext cx="3420480" cy="571500"/>
          </a:xfrm>
        </p:spPr>
        <p:txBody>
          <a:bodyPr/>
          <a:lstStyle/>
          <a:p>
            <a:fld id="{D44DC882-DE78-4BF5-85E0-BA34B0C5DB4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08560" y="7494270"/>
            <a:ext cx="4642080" cy="5715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05760" y="7494270"/>
            <a:ext cx="3420480" cy="571500"/>
          </a:xfrm>
        </p:spPr>
        <p:txBody>
          <a:bodyPr/>
          <a:lstStyle/>
          <a:p>
            <a:fld id="{B36727C9-D980-4B6E-89C1-19EF385D96E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85" y="2051686"/>
            <a:ext cx="1264356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0185" y="5507356"/>
            <a:ext cx="1264356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B3BAC-EC0B-4155-94C3-B5461FF6A107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68B7A-C877-4C9C-95C2-2BC62790E189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7820" y="2190750"/>
            <a:ext cx="6230160" cy="52216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21220" y="2190750"/>
            <a:ext cx="6230160" cy="52216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3798B-7E6D-4A5D-BE91-1CDDC3FE1977}" type="datetimeFigureOut">
              <a:rPr lang="en-US"/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6E74E-F3A1-44BE-BF4A-7E66D045676D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729" y="438150"/>
            <a:ext cx="12643560" cy="15906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729" y="2017396"/>
            <a:ext cx="6201528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729" y="3006090"/>
            <a:ext cx="6201528" cy="44215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21220" y="2017396"/>
            <a:ext cx="6232069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21220" y="3006090"/>
            <a:ext cx="6232069" cy="44215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7582B-7582-4FAA-9175-D9D4CE6FACEA}" type="datetimeFigureOut">
              <a:rPr lang="en-US"/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ED554-3C20-4495-92C3-83FDC959CE9E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AE7A6-B96D-4B4E-8E86-F3780B30453B}" type="datetimeFigureOut">
              <a:rPr lang="en-US"/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D250D-C90D-4C75-99CD-EC8D4FE431B5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EDC95-AE73-4466-89A3-663C83CFB5CC}" type="datetimeFigureOut">
              <a:rPr lang="en-US"/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BD0CF-5620-419C-9315-BF4CF770536E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729" y="548640"/>
            <a:ext cx="4727973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2069" y="1184910"/>
            <a:ext cx="742122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729" y="2468880"/>
            <a:ext cx="4727973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95E1B-D74B-4341-BBCD-98E79FA7BCEE}" type="datetimeFigureOut">
              <a:rPr lang="en-US"/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3AEAB-07D2-4CA9-BE99-DCBDD37E6FA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729" y="548640"/>
            <a:ext cx="4727973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32069" y="1184910"/>
            <a:ext cx="7421220" cy="5848350"/>
          </a:xfrm>
        </p:spPr>
        <p:txBody>
          <a:bodyPr rtlCol="0">
            <a:normAutofit/>
          </a:bodyPr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729" y="2468880"/>
            <a:ext cx="4727973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93BEA-B2BD-4ED6-B69C-993790FE47B6}" type="datetimeFigureOut">
              <a:rPr lang="en-US"/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F5BDA-2B5F-473E-9313-5DBC57474F03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5" Type="http://schemas.openxmlformats.org/officeDocument/2006/relationships/theme" Target="../theme/theme3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007820" y="438150"/>
            <a:ext cx="12643560" cy="159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07820" y="2190750"/>
            <a:ext cx="12643560" cy="5221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smtClean="0"/>
              <a:t>Edit Master text styles</a:t>
            </a:r>
            <a:endParaRPr lang="en-US" altLang="en-US" smtClean="0"/>
          </a:p>
          <a:p>
            <a:pPr lvl="1"/>
            <a:r>
              <a:rPr lang="en-US" altLang="en-US" smtClean="0"/>
              <a:t>Second level</a:t>
            </a:r>
            <a:endParaRPr lang="en-US" altLang="en-US" smtClean="0"/>
          </a:p>
          <a:p>
            <a:pPr lvl="2"/>
            <a:r>
              <a:rPr lang="en-US" altLang="en-US" smtClean="0"/>
              <a:t>Third level</a:t>
            </a:r>
            <a:endParaRPr lang="en-US" altLang="en-US" smtClean="0"/>
          </a:p>
          <a:p>
            <a:pPr lvl="3"/>
            <a:r>
              <a:rPr lang="en-US" altLang="en-US" smtClean="0"/>
              <a:t>Fourth level</a:t>
            </a:r>
            <a:endParaRPr lang="en-US" altLang="en-US" smtClean="0"/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7820" y="7627620"/>
            <a:ext cx="3298320" cy="4381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44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6D16AB0-A53C-4BE0-BC62-11EDCC799483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55860" y="7627620"/>
            <a:ext cx="4947480" cy="4381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44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060" y="7627620"/>
            <a:ext cx="3298320" cy="4381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44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5B97713-6C07-46D6-8BD9-E51DA6934CDB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74320" indent="-274320" algn="l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74320" indent="-274320" algn="l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1080-hoa-135b04f1e8067e0_74f5c76253c1eb10ba36d359f9c90a09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59199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74320" indent="-274320" algn="l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comments" Target="../comments/comment2.xml"/><Relationship Id="rId3" Type="http://schemas.openxmlformats.org/officeDocument/2006/relationships/slideLayout" Target="../slideLayouts/slideLayout16.xml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comments" Target="../comments/comment3.xml"/><Relationship Id="rId3" Type="http://schemas.openxmlformats.org/officeDocument/2006/relationships/slideLayout" Target="../slideLayouts/slideLayout16.xml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hdphoto" Target="../media/image12.wdp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7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1.wav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hdphoto" Target="../media/image12.wdp"/><Relationship Id="rId1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hdphoto" Target="../media/image12.wdp"/><Relationship Id="rId1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hdphoto" Target="../media/image10.wdp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comments" Target="../comments/comment1.xml"/><Relationship Id="rId3" Type="http://schemas.openxmlformats.org/officeDocument/2006/relationships/slideLayout" Target="../slideLayouts/slideLayout16.xml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00" y="1066800"/>
            <a:ext cx="16372333" cy="81884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4000" y="499208"/>
            <a:ext cx="11460480" cy="1770380"/>
          </a:xfrm>
          <a:prstGeom prst="rect">
            <a:avLst/>
          </a:prstGeom>
          <a:noFill/>
        </p:spPr>
        <p:txBody>
          <a:bodyPr wrap="square" lIns="146286" tIns="73143" rIns="146286" bIns="73143" rtlCol="0">
            <a:spAutoFit/>
          </a:bodyPr>
          <a:lstStyle/>
          <a:p>
            <a:r>
              <a:rPr lang="en-US" sz="10560" b="1">
                <a:solidFill>
                  <a:srgbClr val="FF0000"/>
                </a:solidFill>
                <a:latin typeface="HP001 4 hàng" panose="020B0603050302020204" pitchFamily="34" charset="0"/>
              </a:rPr>
              <a:t>Xin chào các em!</a:t>
            </a:r>
            <a:endParaRPr lang="en-US" sz="10560" b="1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385" y="2233818"/>
            <a:ext cx="3656452" cy="4681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95756" y="2716530"/>
            <a:ext cx="1340510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 mạng     đến lượt       buồn bã        </a:t>
            </a:r>
            <a:endParaRPr lang="en-US" sz="7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24940" y="4327398"/>
            <a:ext cx="1356817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lang thang    </a:t>
            </a:r>
            <a:r>
              <a:rPr lang="en-US" sz="7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 giếng    sâu hoắm            </a:t>
            </a:r>
            <a:endParaRPr lang="en-US" sz="7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297608" y="1040130"/>
            <a:ext cx="1157935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</a:t>
            </a:r>
            <a:r>
              <a:rPr lang="en-US" sz="7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en-US" sz="7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695360" y="7315200"/>
            <a:ext cx="1005840" cy="914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  <p:sp>
        <p:nvSpPr>
          <p:cNvPr id="5" name="Text Box 4"/>
          <p:cNvSpPr txBox="1"/>
          <p:nvPr/>
        </p:nvSpPr>
        <p:spPr>
          <a:xfrm>
            <a:off x="392352" y="5703570"/>
            <a:ext cx="976426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 gầm            </a:t>
            </a:r>
            <a:r>
              <a:rPr lang="en-US" sz="7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đời                </a:t>
            </a:r>
            <a:endParaRPr lang="en-US" sz="7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" y="795913"/>
            <a:ext cx="14630400" cy="743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itle 3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br>
              <a:rPr lang="en-US" dirty="0"/>
            </a:br>
            <a:endParaRPr lang="en-US" dirty="0"/>
          </a:p>
        </p:txBody>
      </p:sp>
      <p:sp>
        <p:nvSpPr>
          <p:cNvPr id="2" name="Title 1"/>
          <p:cNvSpPr txBox="1"/>
          <p:nvPr/>
        </p:nvSpPr>
        <p:spPr>
          <a:xfrm>
            <a:off x="277302" y="1525524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4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84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itle 1"/>
          <p:cNvSpPr txBox="1"/>
          <p:nvPr/>
        </p:nvSpPr>
        <p:spPr>
          <a:xfrm>
            <a:off x="380160" y="4436364"/>
            <a:ext cx="788670" cy="88011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8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itle 1"/>
          <p:cNvSpPr txBox="1"/>
          <p:nvPr/>
        </p:nvSpPr>
        <p:spPr>
          <a:xfrm>
            <a:off x="8593008" y="4203954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8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itle 1"/>
          <p:cNvSpPr txBox="1"/>
          <p:nvPr/>
        </p:nvSpPr>
        <p:spPr>
          <a:xfrm>
            <a:off x="215580" y="5987034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8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itle 1"/>
          <p:cNvSpPr txBox="1"/>
          <p:nvPr/>
        </p:nvSpPr>
        <p:spPr>
          <a:xfrm>
            <a:off x="11999910" y="5689854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8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itle 1"/>
          <p:cNvSpPr txBox="1"/>
          <p:nvPr/>
        </p:nvSpPr>
        <p:spPr>
          <a:xfrm>
            <a:off x="5572440" y="4520184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8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/>
          <p:nvPr/>
        </p:nvSpPr>
        <p:spPr>
          <a:xfrm>
            <a:off x="4532310" y="5114544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8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itle 1"/>
          <p:cNvSpPr txBox="1"/>
          <p:nvPr/>
        </p:nvSpPr>
        <p:spPr>
          <a:xfrm>
            <a:off x="1651938" y="2417064"/>
            <a:ext cx="777240" cy="77724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8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/>
          <p:nvPr/>
        </p:nvSpPr>
        <p:spPr>
          <a:xfrm>
            <a:off x="1515552" y="2301240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4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84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10971972" y="2339340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4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84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8506902" y="3120390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4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84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-187518" y="3581400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4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84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/>
          <p:nvPr/>
        </p:nvSpPr>
        <p:spPr>
          <a:xfrm>
            <a:off x="170622" y="4545330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4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84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/>
          <p:nvPr/>
        </p:nvSpPr>
        <p:spPr>
          <a:xfrm>
            <a:off x="5615112" y="4446270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4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84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4475922" y="5055870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4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84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136332" y="5882640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4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84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/>
          <p:nvPr/>
        </p:nvSpPr>
        <p:spPr>
          <a:xfrm>
            <a:off x="12027342" y="5463540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4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384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51"/>
          <p:cNvSpPr/>
          <p:nvPr/>
        </p:nvSpPr>
        <p:spPr>
          <a:xfrm>
            <a:off x="5077890" y="7487412"/>
            <a:ext cx="548640" cy="5486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  <p:sp>
        <p:nvSpPr>
          <p:cNvPr id="13" name="Rectangle 50"/>
          <p:cNvSpPr/>
          <p:nvPr/>
        </p:nvSpPr>
        <p:spPr>
          <a:xfrm>
            <a:off x="5855130" y="7200900"/>
            <a:ext cx="1005840" cy="914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  <p:bldP spid="26" grpId="0"/>
      <p:bldP spid="29" grpId="0"/>
      <p:bldP spid="30" grpId="0"/>
      <p:bldP spid="31" grpId="0"/>
      <p:bldP spid="32" grpId="0"/>
      <p:bldP spid="34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2" grpId="0"/>
      <p:bldP spid="11" grpId="0" bldLvl="0" animBg="1"/>
      <p:bldP spid="13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" y="795913"/>
            <a:ext cx="14630400" cy="743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itle 3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br>
              <a:rPr lang="en-US" dirty="0"/>
            </a:br>
            <a:endParaRPr lang="en-US" dirty="0"/>
          </a:p>
        </p:txBody>
      </p:sp>
      <p:sp>
        <p:nvSpPr>
          <p:cNvPr id="2" name="Title 1"/>
          <p:cNvSpPr txBox="1"/>
          <p:nvPr/>
        </p:nvSpPr>
        <p:spPr>
          <a:xfrm>
            <a:off x="277302" y="1525524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2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32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itle 1"/>
          <p:cNvSpPr txBox="1"/>
          <p:nvPr/>
        </p:nvSpPr>
        <p:spPr>
          <a:xfrm>
            <a:off x="380160" y="4436364"/>
            <a:ext cx="788670" cy="88011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8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itle 1"/>
          <p:cNvSpPr txBox="1"/>
          <p:nvPr/>
        </p:nvSpPr>
        <p:spPr>
          <a:xfrm>
            <a:off x="8593008" y="4203954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8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itle 1"/>
          <p:cNvSpPr txBox="1"/>
          <p:nvPr/>
        </p:nvSpPr>
        <p:spPr>
          <a:xfrm>
            <a:off x="215580" y="5987034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8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itle 1"/>
          <p:cNvSpPr txBox="1"/>
          <p:nvPr/>
        </p:nvSpPr>
        <p:spPr>
          <a:xfrm>
            <a:off x="11999910" y="5689854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8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itle 1"/>
          <p:cNvSpPr txBox="1"/>
          <p:nvPr/>
        </p:nvSpPr>
        <p:spPr>
          <a:xfrm>
            <a:off x="5572440" y="4520184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8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/>
          <p:nvPr/>
        </p:nvSpPr>
        <p:spPr>
          <a:xfrm>
            <a:off x="4532310" y="5114544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8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itle 1"/>
          <p:cNvSpPr txBox="1"/>
          <p:nvPr/>
        </p:nvSpPr>
        <p:spPr>
          <a:xfrm>
            <a:off x="1651938" y="2417064"/>
            <a:ext cx="777240" cy="77724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8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/>
          <p:nvPr/>
        </p:nvSpPr>
        <p:spPr>
          <a:xfrm>
            <a:off x="1515552" y="2301240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84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10971972" y="2339340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84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8506902" y="3120390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84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-187518" y="3581400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84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/>
          <p:nvPr/>
        </p:nvSpPr>
        <p:spPr>
          <a:xfrm>
            <a:off x="170622" y="4545330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2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32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/>
          <p:nvPr/>
        </p:nvSpPr>
        <p:spPr>
          <a:xfrm>
            <a:off x="5615112" y="4446270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84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4475922" y="5055870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84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136332" y="5882640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84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51"/>
          <p:cNvSpPr/>
          <p:nvPr/>
        </p:nvSpPr>
        <p:spPr>
          <a:xfrm>
            <a:off x="5077890" y="7487412"/>
            <a:ext cx="548640" cy="5486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  <p:sp>
        <p:nvSpPr>
          <p:cNvPr id="13" name="Rectangle 50"/>
          <p:cNvSpPr/>
          <p:nvPr/>
        </p:nvSpPr>
        <p:spPr>
          <a:xfrm>
            <a:off x="5855130" y="7200900"/>
            <a:ext cx="1005840" cy="914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  <p:bldP spid="26" grpId="0"/>
      <p:bldP spid="29" grpId="0"/>
      <p:bldP spid="30" grpId="0"/>
      <p:bldP spid="31" grpId="0"/>
      <p:bldP spid="32" grpId="0"/>
      <p:bldP spid="34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 bldLvl="0" animBg="1"/>
      <p:bldP spid="1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" y="1"/>
            <a:ext cx="14630400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14400" y="762"/>
            <a:ext cx="4171950" cy="1247394"/>
          </a:xfrm>
        </p:spPr>
        <p:txBody>
          <a:bodyPr/>
          <a:lstStyle/>
          <a:p>
            <a:r>
              <a:rPr lang="en-US" dirty="0"/>
              <a:t>  </a:t>
            </a:r>
            <a:endParaRPr lang="en-US" dirty="0"/>
          </a:p>
        </p:txBody>
      </p:sp>
      <p:sp>
        <p:nvSpPr>
          <p:cNvPr id="3" name="Title 1"/>
          <p:cNvSpPr txBox="1"/>
          <p:nvPr/>
        </p:nvSpPr>
        <p:spPr>
          <a:xfrm>
            <a:off x="277302" y="679704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84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077890" y="7487412"/>
            <a:ext cx="548640" cy="5486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  <p:sp>
        <p:nvSpPr>
          <p:cNvPr id="51" name="Rectangle 50"/>
          <p:cNvSpPr/>
          <p:nvPr/>
        </p:nvSpPr>
        <p:spPr>
          <a:xfrm>
            <a:off x="5855130" y="7200900"/>
            <a:ext cx="1005840" cy="914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2" grpId="0" bldLvl="0" animBg="1"/>
      <p:bldP spid="51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" y="2587400"/>
            <a:ext cx="14630400" cy="5124905"/>
          </a:xfrm>
          <a:prstGeom prst="rect">
            <a:avLst/>
          </a:prstGeom>
        </p:spPr>
      </p:pic>
      <p:pic>
        <p:nvPicPr>
          <p:cNvPr id="6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569" y="3697436"/>
            <a:ext cx="8599169" cy="4160519"/>
          </a:xfrm>
          <a:prstGeom prst="rect">
            <a:avLst/>
          </a:prstGeom>
        </p:spPr>
      </p:pic>
      <p:sp>
        <p:nvSpPr>
          <p:cNvPr id="10" name="云形 18"/>
          <p:cNvSpPr/>
          <p:nvPr/>
        </p:nvSpPr>
        <p:spPr>
          <a:xfrm>
            <a:off x="186829" y="517248"/>
            <a:ext cx="14201939" cy="3300689"/>
          </a:xfrm>
          <a:prstGeom prst="cloud">
            <a:avLst/>
          </a:prstGeom>
          <a:solidFill>
            <a:schemeClr val="accent6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sz="10560" b="1" dirty="0">
                <a:solidFill>
                  <a:prstClr val="white"/>
                </a:solidFill>
                <a:latin typeface="UTM Avo" panose="02040603050506020204"/>
                <a:ea typeface="inpin heiti" charset="-122"/>
              </a:rPr>
              <a:t>Tìm hiểu bài</a:t>
            </a:r>
            <a:endParaRPr kumimoji="0" lang="en-US" altLang="zh-CN" sz="1056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/>
              <a:ea typeface="inpin heiti" charset="-122"/>
            </a:endParaRPr>
          </a:p>
        </p:txBody>
      </p:sp>
      <p:pic>
        <p:nvPicPr>
          <p:cNvPr id="11" name="图片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6738" y="433010"/>
            <a:ext cx="1324052" cy="2154390"/>
          </a:xfrm>
          <a:prstGeom prst="rect">
            <a:avLst/>
          </a:prstGeom>
        </p:spPr>
      </p:pic>
      <p:pic>
        <p:nvPicPr>
          <p:cNvPr id="12" name="图片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780" y="2597332"/>
            <a:ext cx="1605688" cy="2297801"/>
          </a:xfrm>
          <a:prstGeom prst="rect">
            <a:avLst/>
          </a:prstGeom>
        </p:spPr>
      </p:pic>
      <p:pic>
        <p:nvPicPr>
          <p:cNvPr id="15" name="图片 7" descr="572005ec0a0c4"/>
          <p:cNvPicPr>
            <a:picLocks noChangeAspect="1"/>
          </p:cNvPicPr>
          <p:nvPr/>
        </p:nvPicPr>
        <p:blipFill rotWithShape="1">
          <a:blip r:embed="rId4"/>
          <a:srcRect l="-1884" t="-25331" r="38607" b="25331"/>
          <a:stretch>
            <a:fillRect/>
          </a:stretch>
        </p:blipFill>
        <p:spPr>
          <a:xfrm>
            <a:off x="-278122" y="0"/>
            <a:ext cx="2655592" cy="20800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" y="0"/>
            <a:ext cx="14630400" cy="8229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 flipV="1">
            <a:off x="1589835" y="7124700"/>
            <a:ext cx="788670" cy="77343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sz="384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984170" y="6120766"/>
            <a:ext cx="270510" cy="78676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sz="384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 flipV="1">
            <a:off x="1589835" y="6646546"/>
            <a:ext cx="937260" cy="8648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sz="384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" y="1"/>
            <a:ext cx="14630400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14400" y="762"/>
            <a:ext cx="4171950" cy="1247394"/>
          </a:xfrm>
        </p:spPr>
        <p:txBody>
          <a:bodyPr/>
          <a:lstStyle/>
          <a:p>
            <a:r>
              <a:rPr lang="en-US" dirty="0"/>
              <a:t>  </a:t>
            </a:r>
            <a:endParaRPr lang="en-US" dirty="0"/>
          </a:p>
        </p:txBody>
      </p:sp>
      <p:sp>
        <p:nvSpPr>
          <p:cNvPr id="3" name="Title 1"/>
          <p:cNvSpPr txBox="1"/>
          <p:nvPr/>
        </p:nvSpPr>
        <p:spPr>
          <a:xfrm>
            <a:off x="277302" y="679704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84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077890" y="7487412"/>
            <a:ext cx="548640" cy="5486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  <p:sp>
        <p:nvSpPr>
          <p:cNvPr id="51" name="Rectangle 50"/>
          <p:cNvSpPr/>
          <p:nvPr/>
        </p:nvSpPr>
        <p:spPr>
          <a:xfrm>
            <a:off x="5855130" y="7200900"/>
            <a:ext cx="1005840" cy="914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2" grpId="0" bldLvl="0" animBg="1"/>
      <p:bldP spid="51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Arrow 4"/>
          <p:cNvSpPr/>
          <p:nvPr/>
        </p:nvSpPr>
        <p:spPr>
          <a:xfrm>
            <a:off x="10712880" y="7847076"/>
            <a:ext cx="805434" cy="3596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  <p:sp>
        <p:nvSpPr>
          <p:cNvPr id="6" name="Text Box 5"/>
          <p:cNvSpPr txBox="1"/>
          <p:nvPr/>
        </p:nvSpPr>
        <p:spPr>
          <a:xfrm>
            <a:off x="11718720" y="7512558"/>
            <a:ext cx="2206752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60" b="1">
                <a:solidFill>
                  <a:srgbClr val="FF0000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Trang 45</a:t>
            </a:r>
            <a:endParaRPr lang="en-US" sz="3360" b="1">
              <a:solidFill>
                <a:srgbClr val="FF0000"/>
              </a:solidFill>
              <a:latin typeface="HP001 4 hàng" panose="020B0603050302020204" pitchFamily="34" charset="0"/>
              <a:cs typeface="HP001 4 hàng" panose="020B0603050302020204" pitchFamily="34" charset="0"/>
            </a:endParaRPr>
          </a:p>
        </p:txBody>
      </p:sp>
      <p:pic>
        <p:nvPicPr>
          <p:cNvPr id="8" name="Content Placeholder 7" descr="z4107071007185_68ef17a411743fcdc05a64e71c5779d8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400" y="45720"/>
            <a:ext cx="14629638" cy="72443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02" y="811531"/>
            <a:ext cx="12976859" cy="50136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63468" y="4846320"/>
            <a:ext cx="8900160" cy="1770380"/>
          </a:xfrm>
          <a:prstGeom prst="rect">
            <a:avLst/>
          </a:prstGeom>
          <a:noFill/>
        </p:spPr>
        <p:txBody>
          <a:bodyPr wrap="square" lIns="146300" tIns="73149" rIns="146300" bIns="73149" rtlCol="0">
            <a:spAutoFit/>
          </a:bodyPr>
          <a:lstStyle/>
          <a:p>
            <a:pPr algn="ctr"/>
            <a:r>
              <a:rPr lang="en-US" sz="1056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1056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202" y="2407920"/>
            <a:ext cx="13888212" cy="1623060"/>
          </a:xfrm>
          <a:prstGeom prst="rect">
            <a:avLst/>
          </a:prstGeom>
          <a:noFill/>
        </p:spPr>
        <p:txBody>
          <a:bodyPr wrap="square" lIns="146300" tIns="73149" rIns="146300" bIns="73149" rtlCol="0">
            <a:spAutoFit/>
          </a:bodyPr>
          <a:lstStyle/>
          <a:p>
            <a:pPr algn="ctr"/>
            <a:r>
              <a:rPr lang="en-US" sz="9600" b="1">
                <a:latin typeface="Times New Roman" panose="02020603050405020304" pitchFamily="18" charset="0"/>
                <a:cs typeface="Times New Roman" panose="02020603050405020304" pitchFamily="18" charset="0"/>
              </a:rPr>
              <a:t>Miệng nhai nhồm nhoàm.</a:t>
            </a:r>
            <a:endParaRPr lang="en-US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998586" y="2384749"/>
            <a:ext cx="3169920" cy="1623060"/>
          </a:xfrm>
          <a:prstGeom prst="rect">
            <a:avLst/>
          </a:prstGeom>
          <a:noFill/>
        </p:spPr>
        <p:txBody>
          <a:bodyPr wrap="square" lIns="146300" tIns="73149" rIns="146300" bIns="73149" rtlCol="0">
            <a:spAutoFit/>
          </a:bodyPr>
          <a:lstStyle/>
          <a:p>
            <a:pPr algn="ctr"/>
            <a:r>
              <a:rPr lang="en-US" sz="9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oam</a:t>
            </a:r>
            <a:endParaRPr lang="en-US" sz="9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176" y="1323594"/>
            <a:ext cx="12618720" cy="1591056"/>
          </a:xfrm>
        </p:spPr>
        <p:txBody>
          <a:bodyPr/>
          <a:lstStyle/>
          <a:p>
            <a:pPr algn="ctr"/>
            <a:r>
              <a:rPr lang="en-US" sz="8000">
                <a:latin typeface=".VnAvant" panose="020B7200000000000000" pitchFamily="34" charset="0"/>
                <a:cs typeface=".VnAvant" panose="020B7200000000000000" pitchFamily="34" charset="0"/>
              </a:rPr>
              <a:t>Tiếng Việt</a:t>
            </a:r>
            <a:endParaRPr lang="en-US" sz="8000"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pic>
        <p:nvPicPr>
          <p:cNvPr id="4" name="Content Placeholder 3" descr="phong-nen-powerpoint-de-thuong-28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400" y="22859"/>
            <a:ext cx="15131101" cy="8206741"/>
          </a:xfrm>
          <a:prstGeom prst="rect">
            <a:avLst/>
          </a:prstGeom>
        </p:spPr>
      </p:pic>
      <p:sp>
        <p:nvSpPr>
          <p:cNvPr id="6" name="WordArt 44"/>
          <p:cNvSpPr>
            <a:spLocks noChangeArrowheads="1" noChangeShapeType="1" noTextEdit="1"/>
          </p:cNvSpPr>
          <p:nvPr/>
        </p:nvSpPr>
        <p:spPr bwMode="auto">
          <a:xfrm>
            <a:off x="2564262" y="1515736"/>
            <a:ext cx="8656320" cy="2348107"/>
          </a:xfrm>
          <a:prstGeom prst="rect">
            <a:avLst/>
          </a:prstGeom>
        </p:spPr>
        <p:txBody>
          <a:bodyPr wrap="none" lIns="109725" tIns="54861" rIns="109725" bIns="5486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>
              <a:defRPr/>
            </a:pPr>
            <a:r>
              <a:rPr lang="en-US" sz="3840" b="1" kern="10" dirty="0">
                <a:ln w="9525">
                  <a:solidFill>
                    <a:srgbClr val="FFCCFF"/>
                  </a:solidFill>
                  <a:round/>
                </a:ln>
                <a:solidFill>
                  <a:prstClr val="black"/>
                </a:solidFill>
                <a:effectLst>
                  <a:outerShdw sy="50000" kx="-2453608" algn="bl" rotWithShape="0">
                    <a:srgbClr val="C7DFD3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    </a:t>
            </a:r>
            <a:r>
              <a:rPr lang="en-US" sz="2240" b="1" u="sng" kern="10" dirty="0" err="1">
                <a:ln w="9525">
                  <a:solidFill>
                    <a:srgbClr val="FFCCFF"/>
                  </a:solidFill>
                  <a:round/>
                </a:ln>
                <a:solidFill>
                  <a:prstClr val="black"/>
                </a:solidFill>
                <a:effectLst>
                  <a:outerShdw sy="50000" kx="-2453608" algn="bl" rotWithShape="0">
                    <a:srgbClr val="C7DFD3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</a:t>
            </a:r>
            <a:r>
              <a:rPr lang="en-US" sz="2240" b="1" kern="10" dirty="0">
                <a:ln w="9525">
                  <a:solidFill>
                    <a:srgbClr val="FFCCFF"/>
                  </a:solidFill>
                  <a:round/>
                </a:ln>
                <a:solidFill>
                  <a:prstClr val="black"/>
                </a:solidFill>
                <a:effectLst>
                  <a:outerShdw sy="50000" kx="-2453608" algn="bl" rotWithShape="0">
                    <a:srgbClr val="C7DFD3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:</a:t>
            </a:r>
            <a:r>
              <a:rPr lang="en-US" sz="120" b="1" kern="10" dirty="0">
                <a:ln w="9525">
                  <a:solidFill>
                    <a:srgbClr val="FFCCFF"/>
                  </a:solidFill>
                  <a:round/>
                </a:ln>
                <a:solidFill>
                  <a:srgbClr val="0000FF"/>
                </a:solidFill>
                <a:effectLst>
                  <a:outerShdw sy="50000" kx="-2453608" algn="bl" rotWithShape="0">
                    <a:srgbClr val="C7DFD3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120" b="1" kern="10" dirty="0" err="1">
                <a:ln w="9525">
                  <a:solidFill>
                    <a:srgbClr val="FFCCFF"/>
                  </a:solidFill>
                  <a:round/>
                </a:ln>
                <a:solidFill>
                  <a:srgbClr val="0000FF"/>
                </a:solidFill>
                <a:effectLst>
                  <a:outerShdw sy="50000" kx="-2453608" algn="bl" rotWithShape="0">
                    <a:srgbClr val="C7DFD3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Tiếng</a:t>
            </a:r>
            <a:r>
              <a:rPr lang="en-US" sz="120" b="1" kern="10" dirty="0">
                <a:ln w="9525">
                  <a:solidFill>
                    <a:srgbClr val="FFCCFF"/>
                  </a:solidFill>
                  <a:round/>
                </a:ln>
                <a:solidFill>
                  <a:srgbClr val="0000FF"/>
                </a:solidFill>
                <a:effectLst>
                  <a:outerShdw sy="50000" kx="-2453608" algn="bl" rotWithShape="0">
                    <a:srgbClr val="C7DFD3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120" b="1" kern="10" dirty="0" err="1">
                <a:ln w="9525">
                  <a:solidFill>
                    <a:srgbClr val="FFCCFF"/>
                  </a:solidFill>
                  <a:round/>
                </a:ln>
                <a:solidFill>
                  <a:srgbClr val="0000FF"/>
                </a:solidFill>
                <a:effectLst>
                  <a:outerShdw sy="50000" kx="-2453608" algn="bl" rotWithShape="0">
                    <a:srgbClr val="C7DFD3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Việt</a:t>
            </a:r>
            <a:endParaRPr lang="en-US" sz="3840" b="1" kern="10" dirty="0">
              <a:ln w="9525">
                <a:solidFill>
                  <a:srgbClr val="FFCCFF"/>
                </a:solidFill>
                <a:round/>
              </a:ln>
              <a:solidFill>
                <a:srgbClr val="0000FF"/>
              </a:solidFill>
              <a:effectLst>
                <a:outerShdw sy="50000" kx="-2453608" algn="bl" rotWithShape="0">
                  <a:srgbClr val="C7DFD3">
                    <a:alpha val="5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 defTabSz="685800">
              <a:defRPr/>
            </a:pPr>
            <a:r>
              <a:rPr lang="en-US" sz="3360" b="1" i="1" kern="10" dirty="0">
                <a:ln w="9525">
                  <a:solidFill>
                    <a:srgbClr val="FFCCFF"/>
                  </a:solidFill>
                  <a:round/>
                </a:ln>
                <a:solidFill>
                  <a:prstClr val="black"/>
                </a:solidFill>
                <a:effectLst>
                  <a:outerShdw sy="50000" kx="-2453608" algn="bl" rotWithShape="0">
                    <a:srgbClr val="C7DFD3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  </a:t>
            </a:r>
            <a:r>
              <a:rPr lang="en-US" sz="2400" b="1" i="1" u="sng" kern="10" dirty="0" err="1">
                <a:ln w="9525">
                  <a:solidFill>
                    <a:srgbClr val="FFCCFF"/>
                  </a:solidFill>
                  <a:round/>
                </a:ln>
                <a:solidFill>
                  <a:prstClr val="black"/>
                </a:solidFill>
                <a:effectLst>
                  <a:outerShdw sy="50000" kx="-2453608" algn="bl" rotWithShape="0">
                    <a:srgbClr val="C7DFD3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Bài</a:t>
            </a:r>
            <a:r>
              <a:rPr lang="en-US" sz="2400" b="1" i="1" u="sng" kern="10" dirty="0">
                <a:ln w="9525">
                  <a:solidFill>
                    <a:srgbClr val="FFCCFF"/>
                  </a:solidFill>
                  <a:round/>
                </a:ln>
                <a:solidFill>
                  <a:prstClr val="black"/>
                </a:solidFill>
                <a:effectLst>
                  <a:outerShdw sy="50000" kx="-2453608" algn="bl" rotWithShape="0">
                    <a:srgbClr val="C7DFD3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400" b="1" i="1" u="sng" kern="10" dirty="0" smtClean="0">
                <a:ln w="9525">
                  <a:solidFill>
                    <a:srgbClr val="FFCCFF"/>
                  </a:solidFill>
                  <a:round/>
                </a:ln>
                <a:solidFill>
                  <a:prstClr val="black"/>
                </a:solidFill>
                <a:effectLst>
                  <a:outerShdw sy="50000" kx="-2453608" algn="bl" rotWithShape="0">
                    <a:srgbClr val="C7DFD3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49</a:t>
            </a:r>
            <a:r>
              <a:rPr lang="en-US" sz="2400" b="1" i="1" kern="10" dirty="0" smtClean="0">
                <a:ln w="9525">
                  <a:solidFill>
                    <a:srgbClr val="FFCCFF"/>
                  </a:solidFill>
                  <a:round/>
                </a:ln>
                <a:solidFill>
                  <a:prstClr val="black"/>
                </a:solidFill>
                <a:effectLst>
                  <a:outerShdw sy="50000" kx="-2453608" algn="bl" rotWithShape="0">
                    <a:srgbClr val="C7DFD3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:     </a:t>
            </a:r>
            <a:r>
              <a:rPr lang="en-US" sz="4320" b="1" kern="10" dirty="0" err="1" smtClean="0">
                <a:ln w="9525">
                  <a:solidFill>
                    <a:srgbClr val="FFCCFF"/>
                  </a:solidFill>
                  <a:round/>
                </a:ln>
                <a:solidFill>
                  <a:srgbClr val="FF0000"/>
                </a:solidFill>
                <a:effectLst>
                  <a:outerShdw sy="50000" kx="-2453608" algn="bl" rotWithShape="0">
                    <a:srgbClr val="C7DFD3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oam</a:t>
            </a:r>
            <a:r>
              <a:rPr lang="en-US" sz="4320" b="1" kern="10" dirty="0" smtClean="0">
                <a:ln w="9525">
                  <a:solidFill>
                    <a:srgbClr val="FFCCFF"/>
                  </a:solidFill>
                  <a:round/>
                </a:ln>
                <a:solidFill>
                  <a:srgbClr val="FF0000"/>
                </a:solidFill>
                <a:effectLst>
                  <a:outerShdw sy="50000" kx="-2453608" algn="bl" rotWithShape="0">
                    <a:srgbClr val="C7DFD3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- </a:t>
            </a:r>
            <a:r>
              <a:rPr lang="en-US" sz="4320" b="1" kern="10" dirty="0" err="1" smtClean="0">
                <a:ln w="9525">
                  <a:solidFill>
                    <a:srgbClr val="FFCCFF"/>
                  </a:solidFill>
                  <a:round/>
                </a:ln>
                <a:solidFill>
                  <a:srgbClr val="FF0000"/>
                </a:solidFill>
                <a:effectLst>
                  <a:outerShdw sy="50000" kx="-2453608" algn="bl" rotWithShape="0">
                    <a:srgbClr val="C7DFD3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oăm</a:t>
            </a:r>
            <a:r>
              <a:rPr lang="en-US" sz="4320" b="1" kern="10" dirty="0" smtClean="0">
                <a:ln w="9525">
                  <a:solidFill>
                    <a:srgbClr val="FFCCFF"/>
                  </a:solidFill>
                  <a:round/>
                </a:ln>
                <a:solidFill>
                  <a:srgbClr val="FF0000"/>
                </a:solidFill>
                <a:effectLst>
                  <a:outerShdw sy="50000" kx="-2453608" algn="bl" rotWithShape="0">
                    <a:srgbClr val="C7DFD3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 (</a:t>
            </a:r>
            <a:r>
              <a:rPr lang="en-US" sz="4320" kern="10" dirty="0" err="1" smtClean="0">
                <a:ln w="9525">
                  <a:solidFill>
                    <a:srgbClr val="FFCCFF"/>
                  </a:solidFill>
                  <a:round/>
                </a:ln>
                <a:solidFill>
                  <a:srgbClr val="FF0000"/>
                </a:solidFill>
                <a:effectLst>
                  <a:outerShdw sy="50000" kx="-2453608" algn="bl" rotWithShape="0">
                    <a:srgbClr val="C7DFD3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tiết</a:t>
            </a:r>
            <a:r>
              <a:rPr lang="en-US" sz="4320" kern="10" dirty="0" smtClean="0">
                <a:ln w="9525">
                  <a:solidFill>
                    <a:srgbClr val="FFCCFF"/>
                  </a:solidFill>
                  <a:round/>
                </a:ln>
                <a:solidFill>
                  <a:srgbClr val="FF0000"/>
                </a:solidFill>
                <a:effectLst>
                  <a:outerShdw sy="50000" kx="-2453608" algn="bl" rotWithShape="0">
                    <a:srgbClr val="C7DFD3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2</a:t>
            </a:r>
            <a:r>
              <a:rPr lang="en-US" sz="4320" b="1" kern="10" dirty="0" smtClean="0">
                <a:ln w="9525">
                  <a:solidFill>
                    <a:srgbClr val="FFCCFF"/>
                  </a:solidFill>
                  <a:round/>
                </a:ln>
                <a:solidFill>
                  <a:srgbClr val="FF0000"/>
                </a:solidFill>
                <a:effectLst>
                  <a:outerShdw sy="50000" kx="-2453608" algn="bl" rotWithShape="0">
                    <a:srgbClr val="C7DFD3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)</a:t>
            </a:r>
            <a:endParaRPr lang="en-US" sz="4320" b="1" kern="10" dirty="0">
              <a:ln w="9525">
                <a:solidFill>
                  <a:srgbClr val="FFCCFF"/>
                </a:solidFill>
                <a:round/>
              </a:ln>
              <a:solidFill>
                <a:srgbClr val="FF0000"/>
              </a:solidFill>
              <a:effectLst>
                <a:outerShdw sy="50000" kx="-2453608" algn="bl" rotWithShape="0">
                  <a:srgbClr val="C7DFD3">
                    <a:alpha val="5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6354240" y="7214382"/>
            <a:ext cx="2463845" cy="773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109725" tIns="54861" rIns="109725" bIns="5486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>
              <a:defRPr/>
            </a:pPr>
            <a:r>
              <a:rPr lang="en-US" altLang="zh-CN" sz="4320" b="1" kern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Lớp</a:t>
            </a:r>
            <a:r>
              <a:rPr lang="en-US" altLang="zh-CN" sz="4320" b="1" kern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: 1B</a:t>
            </a:r>
            <a:endParaRPr lang="zh-CN" altLang="en-US" sz="4320" b="1" kern="0" dirty="0">
              <a:ln w="11430"/>
              <a:solidFill>
                <a:srgbClr val="3333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方正粗圆_GBK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4" descr="999+ Hình nền Powerpoint đẹp, đơn giản nhưng ấn tượ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" t="59628" r="74560"/>
          <a:stretch>
            <a:fillRect/>
          </a:stretch>
        </p:blipFill>
        <p:spPr bwMode="auto">
          <a:xfrm>
            <a:off x="11017945" y="5057051"/>
            <a:ext cx="3863562" cy="34111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 bwMode="auto">
          <a:xfrm>
            <a:off x="1233600" y="6231514"/>
            <a:ext cx="9265920" cy="773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109725" tIns="54861" rIns="109725" bIns="5486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>
              <a:defRPr/>
            </a:pPr>
            <a:r>
              <a:rPr lang="en-US" altLang="zh-CN" sz="4320" b="1" kern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GV thực hiện: </a:t>
            </a:r>
            <a:r>
              <a:rPr lang="en-US" altLang="zh-CN" sz="4320" b="1" i="1" kern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Lê Từ Thúy Hằng</a:t>
            </a:r>
            <a:endParaRPr lang="zh-CN" altLang="en-US" sz="4320" b="1" i="1" kern="0" dirty="0">
              <a:ln w="11430"/>
              <a:solidFill>
                <a:srgbClr val="3333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方正粗圆_GBK" panose="03000509000000000000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6743" y="2042160"/>
            <a:ext cx="10728960" cy="1770380"/>
          </a:xfrm>
          <a:prstGeom prst="rect">
            <a:avLst/>
          </a:prstGeom>
          <a:noFill/>
        </p:spPr>
        <p:txBody>
          <a:bodyPr wrap="square" lIns="146300" tIns="73149" rIns="146300" bIns="73149" rtlCol="0">
            <a:spAutoFit/>
          </a:bodyPr>
          <a:lstStyle/>
          <a:p>
            <a:pPr algn="ctr"/>
            <a:r>
              <a:rPr lang="en-US" sz="10560" b="1">
                <a:latin typeface="Times New Roman" panose="02020603050405020304" pitchFamily="18" charset="0"/>
                <a:cs typeface="Times New Roman" panose="02020603050405020304" pitchFamily="18" charset="0"/>
              </a:rPr>
              <a:t>Cái hố sâu hoắm.</a:t>
            </a:r>
            <a:endParaRPr lang="en-US" sz="1056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86224" y="2035093"/>
            <a:ext cx="2777558" cy="1770380"/>
          </a:xfrm>
          <a:prstGeom prst="rect">
            <a:avLst/>
          </a:prstGeom>
          <a:noFill/>
        </p:spPr>
        <p:txBody>
          <a:bodyPr wrap="square" lIns="146300" tIns="73149" rIns="146300" bIns="73149" rtlCol="0">
            <a:spAutoFit/>
          </a:bodyPr>
          <a:lstStyle/>
          <a:p>
            <a:pPr algn="ctr"/>
            <a:r>
              <a:rPr lang="en-US" sz="1056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oắm</a:t>
            </a:r>
            <a:endParaRPr lang="en-US" sz="1056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" y="1"/>
            <a:ext cx="14630400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14400" y="762"/>
            <a:ext cx="4171950" cy="1247394"/>
          </a:xfrm>
        </p:spPr>
        <p:txBody>
          <a:bodyPr/>
          <a:lstStyle/>
          <a:p>
            <a:r>
              <a:rPr lang="en-US" dirty="0"/>
              <a:t>  </a:t>
            </a:r>
            <a:endParaRPr lang="en-US" dirty="0"/>
          </a:p>
        </p:txBody>
      </p:sp>
      <p:sp>
        <p:nvSpPr>
          <p:cNvPr id="3" name="Title 1"/>
          <p:cNvSpPr txBox="1"/>
          <p:nvPr/>
        </p:nvSpPr>
        <p:spPr>
          <a:xfrm>
            <a:off x="277302" y="679704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84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855130" y="7200900"/>
            <a:ext cx="1005840" cy="914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1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>
          <a:xfrm>
            <a:off x="128703" y="91440"/>
            <a:ext cx="14630399" cy="7680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74720" y="3110461"/>
            <a:ext cx="8900160" cy="2312670"/>
          </a:xfrm>
          <a:prstGeom prst="rect">
            <a:avLst/>
          </a:prstGeom>
          <a:noFill/>
        </p:spPr>
        <p:txBody>
          <a:bodyPr wrap="square" lIns="146300" tIns="73149" rIns="146300" bIns="73149" rtlCol="0">
            <a:spAutoFit/>
          </a:bodyPr>
          <a:lstStyle/>
          <a:p>
            <a:pPr algn="ctr"/>
            <a:r>
              <a:rPr lang="en-US" sz="14080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Dặn dò</a:t>
            </a:r>
            <a:endParaRPr lang="en-US" sz="14080" b="1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-347550" y="0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1"/>
          <p:cNvSpPr txBox="1">
            <a:spLocks noChangeArrowheads="1"/>
          </p:cNvSpPr>
          <p:nvPr/>
        </p:nvSpPr>
        <p:spPr bwMode="auto">
          <a:xfrm>
            <a:off x="900060" y="780470"/>
            <a:ext cx="13382624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1520" dirty="0">
                <a:solidFill>
                  <a:srgbClr val="000000"/>
                </a:solidFill>
                <a:latin typeface=".VnAvant" panose="020B7200000000000000" pitchFamily="34" charset="0"/>
              </a:rPr>
              <a:t>T¹m </a:t>
            </a:r>
            <a:r>
              <a:rPr lang="en-US" altLang="en-US" sz="11520" dirty="0" err="1">
                <a:solidFill>
                  <a:srgbClr val="000000"/>
                </a:solidFill>
                <a:latin typeface=".VnAvant" panose="020B7200000000000000" pitchFamily="34" charset="0"/>
              </a:rPr>
              <a:t>biÖt</a:t>
            </a:r>
            <a:r>
              <a:rPr lang="en-US" altLang="en-US" sz="1152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1520" dirty="0" err="1">
                <a:solidFill>
                  <a:srgbClr val="000000"/>
                </a:solidFill>
                <a:latin typeface=".VnAvant" panose="020B7200000000000000" pitchFamily="34" charset="0"/>
              </a:rPr>
              <a:t>c¸c</a:t>
            </a:r>
            <a:r>
              <a:rPr lang="en-US" altLang="en-US" sz="1152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1520" dirty="0" err="1">
                <a:solidFill>
                  <a:srgbClr val="000000"/>
                </a:solidFill>
                <a:latin typeface=".VnAvant" panose="020B7200000000000000" pitchFamily="34" charset="0"/>
              </a:rPr>
              <a:t>em</a:t>
            </a:r>
            <a:endParaRPr lang="en-US" altLang="en-US" sz="11520" dirty="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Tầm Vông - Ca Khúc Thiếu Nhi Hay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16446" y="247650"/>
            <a:ext cx="13635990" cy="7767066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video>
              <p:cMediaNode vol="100000" mute="1"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247680" y="4440796"/>
            <a:ext cx="3535680" cy="9753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46300" tIns="73149" rIns="146300" bIns="73149" numCol="1" anchor="t" anchorCtr="0" compatLnSpc="1"/>
          <a:lstStyle/>
          <a:p>
            <a:pPr defTabSz="914400" fontAlgn="base">
              <a:spcBef>
                <a:spcPct val="0"/>
              </a:spcBef>
              <a:spcAft>
                <a:spcPts val="1000"/>
              </a:spcAft>
            </a:pPr>
            <a:r>
              <a:rPr lang="en-US" sz="576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lũy tre</a:t>
            </a:r>
            <a:endParaRPr lang="en-US" sz="576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3"/>
          <p:cNvSpPr txBox="1"/>
          <p:nvPr/>
        </p:nvSpPr>
        <p:spPr>
          <a:xfrm>
            <a:off x="624000" y="312560"/>
            <a:ext cx="14020800" cy="1130935"/>
          </a:xfrm>
          <a:prstGeom prst="rect">
            <a:avLst/>
          </a:prstGeom>
          <a:noFill/>
        </p:spPr>
        <p:txBody>
          <a:bodyPr wrap="square" lIns="146300" tIns="73149" rIns="146300" bIns="73149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639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 sáu</a:t>
            </a:r>
            <a:r>
              <a:rPr lang="en-US" sz="6395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39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ngày 17</a:t>
            </a:r>
            <a:r>
              <a:rPr lang="en-US" sz="6395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39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tháng 2</a:t>
            </a:r>
            <a:r>
              <a:rPr lang="en-US" sz="6395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39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năm 2023</a:t>
            </a:r>
            <a:endParaRPr lang="en-US" sz="6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/>
          <p:nvPr/>
        </p:nvSpPr>
        <p:spPr>
          <a:xfrm>
            <a:off x="4769280" y="1413160"/>
            <a:ext cx="4998720" cy="1005840"/>
          </a:xfrm>
          <a:prstGeom prst="rect">
            <a:avLst/>
          </a:prstGeom>
        </p:spPr>
        <p:txBody>
          <a:bodyPr lIns="146300" tIns="73149" rIns="146300" bIns="73149">
            <a:normAutofit fontScale="7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04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Việt: </a:t>
            </a:r>
            <a:endParaRPr lang="en-US" sz="704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783430" y="2296991"/>
            <a:ext cx="294712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344665" y="3366101"/>
            <a:ext cx="3793926" cy="9753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46300" tIns="73149" rIns="146300" bIns="73149" numCol="1" anchor="t" anchorCtr="0" compatLnSpc="1"/>
          <a:lstStyle/>
          <a:p>
            <a:pPr defTabSz="914400" fontAlgn="base">
              <a:spcBef>
                <a:spcPct val="0"/>
              </a:spcBef>
              <a:spcAft>
                <a:spcPts val="1000"/>
              </a:spcAft>
            </a:pPr>
            <a:r>
              <a:rPr lang="en-US" sz="576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khuy áo</a:t>
            </a:r>
            <a:endParaRPr lang="en-US" sz="576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6" grpId="1"/>
      <p:bldP spid="8" grpId="1"/>
      <p:bldP spid="5" grpId="0"/>
      <p:bldP spid="10" grpId="0"/>
      <p:bldP spid="5" grpId="1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 txBox="1"/>
          <p:nvPr/>
        </p:nvSpPr>
        <p:spPr>
          <a:xfrm>
            <a:off x="624000" y="312560"/>
            <a:ext cx="14020800" cy="1130935"/>
          </a:xfrm>
          <a:prstGeom prst="rect">
            <a:avLst/>
          </a:prstGeom>
          <a:noFill/>
        </p:spPr>
        <p:txBody>
          <a:bodyPr wrap="square" lIns="146300" tIns="73149" rIns="146300" bIns="73149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639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 sáu</a:t>
            </a:r>
            <a:r>
              <a:rPr lang="en-US" sz="6395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39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ngày 17</a:t>
            </a:r>
            <a:r>
              <a:rPr lang="en-US" sz="6395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39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tháng 2</a:t>
            </a:r>
            <a:r>
              <a:rPr lang="en-US" sz="6395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39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năm 2023</a:t>
            </a:r>
            <a:endParaRPr lang="en-US" sz="6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/>
          <p:nvPr/>
        </p:nvSpPr>
        <p:spPr>
          <a:xfrm>
            <a:off x="4769280" y="1413160"/>
            <a:ext cx="4998720" cy="1005840"/>
          </a:xfrm>
          <a:prstGeom prst="rect">
            <a:avLst/>
          </a:prstGeom>
        </p:spPr>
        <p:txBody>
          <a:bodyPr lIns="146300" tIns="73149" rIns="146300" bIns="73149">
            <a:normAutofit fontScale="7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04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Việt: </a:t>
            </a:r>
            <a:endParaRPr lang="en-US" sz="704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783430" y="2296991"/>
            <a:ext cx="294712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8613443" y="3422777"/>
            <a:ext cx="4023360" cy="22707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46300" tIns="73149" rIns="146300" bIns="73149" numCol="1" anchor="t" anchorCtr="0" compatLnSpc="1"/>
          <a:lstStyle/>
          <a:p>
            <a:pPr defTabSz="914400" fontAlgn="base">
              <a:spcBef>
                <a:spcPct val="0"/>
              </a:spcBef>
              <a:spcAft>
                <a:spcPts val="1000"/>
              </a:spcAft>
            </a:pPr>
            <a:r>
              <a:rPr lang="en-US" sz="576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đêm khuya</a:t>
            </a:r>
            <a:endParaRPr lang="en-US" sz="576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defTabSz="914400" fontAlgn="base">
              <a:spcBef>
                <a:spcPct val="0"/>
              </a:spcBef>
              <a:spcAft>
                <a:spcPts val="1000"/>
              </a:spcAft>
            </a:pPr>
            <a:r>
              <a:rPr lang="en-US" sz="576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tàu thủy</a:t>
            </a:r>
            <a:endParaRPr lang="en-US" sz="576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4400" y="0"/>
            <a:ext cx="6440806" cy="109728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>
                <a:solidFill>
                  <a:prstClr val="white"/>
                </a:solidFill>
                <a:latin typeface="UTM Avo" panose="02040603050506020204" pitchFamily="18" charset="0"/>
              </a:rPr>
              <a:t>Đọc</a:t>
            </a:r>
            <a:r>
              <a:rPr lang="en-US" sz="48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UTM Avo" panose="02040603050506020204" pitchFamily="18" charset="0"/>
              </a:rPr>
              <a:t>thành</a:t>
            </a:r>
            <a:r>
              <a:rPr lang="en-US" sz="48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UTM Avo" panose="02040603050506020204" pitchFamily="18" charset="0"/>
              </a:rPr>
              <a:t>tiếng</a:t>
            </a:r>
            <a:endParaRPr lang="en-US" sz="48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6147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9" y="0"/>
            <a:ext cx="14630400" cy="8538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 bwMode="auto">
          <a:xfrm>
            <a:off x="5733209" y="0"/>
            <a:ext cx="3192780" cy="7734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  <a:miter lim="800000"/>
          </a:ln>
        </p:spPr>
        <p:txBody>
          <a:bodyPr vert="horz" wrap="square" lIns="109728" tIns="54864" rIns="109728" bIns="54864" numCol="1" anchor="ctr" anchorCtr="0" compatLnSpc="1"/>
          <a:lstStyle/>
          <a:p>
            <a:pPr algn="ctr" eaLnBrk="1" hangingPunct="1">
              <a:defRPr/>
            </a:pPr>
            <a:r>
              <a:rPr lang="en-US" sz="4800" dirty="0" err="1" smtClean="0">
                <a:solidFill>
                  <a:srgbClr val="FF0000"/>
                </a:solidFill>
                <a:latin typeface="UTM Avo" panose="02040603050506020204"/>
              </a:rPr>
              <a:t>Tiếng việt</a:t>
            </a:r>
            <a:endParaRPr lang="en-US" sz="4800" dirty="0" smtClean="0">
              <a:solidFill>
                <a:srgbClr val="FF0000"/>
              </a:solidFill>
              <a:latin typeface="UTM Avo" panose="02040603050506020204"/>
            </a:endParaRPr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" y="773431"/>
            <a:ext cx="14630399" cy="7456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/>
          <p:nvPr/>
        </p:nvSpPr>
        <p:spPr>
          <a:xfrm>
            <a:off x="2760920" y="-360335"/>
            <a:ext cx="10972801" cy="1130935"/>
          </a:xfrm>
          <a:prstGeom prst="rect">
            <a:avLst/>
          </a:prstGeom>
          <a:noFill/>
        </p:spPr>
        <p:txBody>
          <a:bodyPr wrap="square" lIns="146300" tIns="73149" rIns="146300" bIns="73149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512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sáu</a:t>
            </a:r>
            <a:r>
              <a:rPr lang="en-US" sz="512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2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17</a:t>
            </a:r>
            <a:r>
              <a:rPr lang="en-US" sz="512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2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2</a:t>
            </a:r>
            <a:r>
              <a:rPr lang="en-US" sz="512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2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2023</a:t>
            </a:r>
            <a:endParaRPr lang="en-US" sz="512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5988480" y="455560"/>
            <a:ext cx="3169920" cy="1005840"/>
          </a:xfrm>
          <a:prstGeom prst="rect">
            <a:avLst/>
          </a:prstGeom>
        </p:spPr>
        <p:txBody>
          <a:bodyPr lIns="146300" tIns="73149" rIns="146300" bIns="73149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8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r>
              <a:rPr lang="en-US" sz="384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84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416304" y="1301800"/>
            <a:ext cx="249825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itle 1"/>
          <p:cNvSpPr txBox="1"/>
          <p:nvPr/>
        </p:nvSpPr>
        <p:spPr>
          <a:xfrm>
            <a:off x="4261652" y="1214687"/>
            <a:ext cx="6705600" cy="1921880"/>
          </a:xfrm>
          <a:prstGeom prst="rect">
            <a:avLst/>
          </a:prstGeom>
        </p:spPr>
        <p:txBody>
          <a:bodyPr lIns="146300" tIns="73149" rIns="146300" bIns="73149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64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Mưu chú thỏ</a:t>
            </a:r>
            <a:endParaRPr lang="en-US" sz="864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" y="795913"/>
            <a:ext cx="14630400" cy="743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11556851" y="2531840"/>
            <a:ext cx="2566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178051" y="3196685"/>
            <a:ext cx="19183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043969" y="3196685"/>
            <a:ext cx="19728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682287" y="3196685"/>
            <a:ext cx="26272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1556851" y="5278031"/>
            <a:ext cx="25524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30845" y="5950025"/>
            <a:ext cx="2453305" cy="95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897499" y="6636130"/>
            <a:ext cx="2441834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252115" y="7249102"/>
            <a:ext cx="1607284" cy="87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3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br>
              <a:rPr lang="en-US" dirty="0"/>
            </a:br>
            <a:endParaRPr lang="en-US" dirty="0"/>
          </a:p>
        </p:txBody>
      </p:sp>
      <p:sp>
        <p:nvSpPr>
          <p:cNvPr id="2" name="Title 1"/>
          <p:cNvSpPr txBox="1"/>
          <p:nvPr/>
        </p:nvSpPr>
        <p:spPr>
          <a:xfrm>
            <a:off x="277302" y="1525524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84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itle 1"/>
          <p:cNvSpPr txBox="1"/>
          <p:nvPr/>
        </p:nvSpPr>
        <p:spPr>
          <a:xfrm>
            <a:off x="380160" y="4436364"/>
            <a:ext cx="788670" cy="88011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8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itle 1"/>
          <p:cNvSpPr txBox="1"/>
          <p:nvPr/>
        </p:nvSpPr>
        <p:spPr>
          <a:xfrm>
            <a:off x="8593008" y="4203954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8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itle 1"/>
          <p:cNvSpPr txBox="1"/>
          <p:nvPr/>
        </p:nvSpPr>
        <p:spPr>
          <a:xfrm>
            <a:off x="215580" y="5987034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8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itle 1"/>
          <p:cNvSpPr txBox="1"/>
          <p:nvPr/>
        </p:nvSpPr>
        <p:spPr>
          <a:xfrm>
            <a:off x="11999910" y="5689854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8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itle 1"/>
          <p:cNvSpPr txBox="1"/>
          <p:nvPr/>
        </p:nvSpPr>
        <p:spPr>
          <a:xfrm>
            <a:off x="5572440" y="4520184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8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/>
          <p:nvPr/>
        </p:nvSpPr>
        <p:spPr>
          <a:xfrm>
            <a:off x="4532310" y="5114544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8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itle 1"/>
          <p:cNvSpPr txBox="1"/>
          <p:nvPr/>
        </p:nvSpPr>
        <p:spPr>
          <a:xfrm>
            <a:off x="1651938" y="2417064"/>
            <a:ext cx="777240" cy="77724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8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/>
          <p:nvPr/>
        </p:nvSpPr>
        <p:spPr>
          <a:xfrm>
            <a:off x="1515552" y="2301240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84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10971972" y="2339340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84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8506902" y="3120390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84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-187518" y="3581400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84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/>
          <p:nvPr/>
        </p:nvSpPr>
        <p:spPr>
          <a:xfrm>
            <a:off x="170622" y="4545330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84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/>
          <p:nvPr/>
        </p:nvSpPr>
        <p:spPr>
          <a:xfrm>
            <a:off x="5615112" y="4446270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84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4475922" y="5055870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84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136332" y="5882640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84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/>
          <p:nvPr/>
        </p:nvSpPr>
        <p:spPr>
          <a:xfrm>
            <a:off x="12027342" y="5463540"/>
            <a:ext cx="1005840" cy="731520"/>
          </a:xfrm>
          <a:prstGeom prst="rect">
            <a:avLst/>
          </a:prstGeom>
        </p:spPr>
        <p:txBody>
          <a:bodyPr lIns="109725" tIns="54862" rIns="109725" bIns="54862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84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2"/>
          <p:cNvSpPr txBox="1"/>
          <p:nvPr/>
        </p:nvSpPr>
        <p:spPr>
          <a:xfrm>
            <a:off x="10761096" y="2384749"/>
            <a:ext cx="3169920" cy="1623060"/>
          </a:xfrm>
          <a:prstGeom prst="rect">
            <a:avLst/>
          </a:prstGeom>
          <a:noFill/>
        </p:spPr>
        <p:txBody>
          <a:bodyPr wrap="square" lIns="146300" tIns="73149" rIns="146300" bIns="73149" rtlCol="0">
            <a:spAutoFit/>
          </a:bodyPr>
          <a:lstStyle/>
          <a:p>
            <a:pPr algn="ctr"/>
            <a:endParaRPr lang="en-US" sz="9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  <p:bldP spid="26" grpId="0"/>
      <p:bldP spid="29" grpId="0"/>
      <p:bldP spid="30" grpId="0"/>
      <p:bldP spid="31" grpId="0"/>
      <p:bldP spid="32" grpId="0"/>
      <p:bldP spid="34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2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 sz="32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607</Words>
  <Application>WPS Presentation</Application>
  <PresentationFormat>Widescreen</PresentationFormat>
  <Paragraphs>98</Paragraphs>
  <Slides>23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23</vt:i4>
      </vt:variant>
    </vt:vector>
  </HeadingPairs>
  <TitlesOfParts>
    <vt:vector size="41" baseType="lpstr">
      <vt:lpstr>Arial</vt:lpstr>
      <vt:lpstr>SimSun</vt:lpstr>
      <vt:lpstr>Wingdings</vt:lpstr>
      <vt:lpstr>Calibri</vt:lpstr>
      <vt:lpstr>Calibri Light</vt:lpstr>
      <vt:lpstr>HP001 4 hàng</vt:lpstr>
      <vt:lpstr>.VnAvant</vt:lpstr>
      <vt:lpstr>Times New Roman</vt:lpstr>
      <vt:lpstr>Times New Roman</vt:lpstr>
      <vt:lpstr>方正粗圆_GBK</vt:lpstr>
      <vt:lpstr>UTM Avo</vt:lpstr>
      <vt:lpstr>UTM Avo</vt:lpstr>
      <vt:lpstr>Microsoft YaHei</vt:lpstr>
      <vt:lpstr>Arial Unicode MS</vt:lpstr>
      <vt:lpstr>inpin heiti</vt:lpstr>
      <vt:lpstr>Office Theme</vt:lpstr>
      <vt:lpstr>1_Office Theme</vt:lpstr>
      <vt:lpstr>2_Office Theme</vt:lpstr>
      <vt:lpstr>PowerPoint 演示文稿</vt:lpstr>
      <vt:lpstr>Tiếng Việt</vt:lpstr>
      <vt:lpstr>PowerPoint 演示文稿</vt:lpstr>
      <vt:lpstr>PowerPoint 演示文稿</vt:lpstr>
      <vt:lpstr>PowerPoint 演示文稿</vt:lpstr>
      <vt:lpstr>PowerPoint 演示文稿</vt:lpstr>
      <vt:lpstr>Tiếng việt</vt:lpstr>
      <vt:lpstr>PowerPoint 演示文稿</vt:lpstr>
      <vt:lpstr>   </vt:lpstr>
      <vt:lpstr>PowerPoint 演示文稿</vt:lpstr>
      <vt:lpstr>   </vt:lpstr>
      <vt:lpstr>   </vt:lpstr>
      <vt:lpstr>  </vt:lpstr>
      <vt:lpstr>PowerPoint 演示文稿</vt:lpstr>
      <vt:lpstr>PowerPoint 演示文稿</vt:lpstr>
      <vt:lpstr>  </vt:lpstr>
      <vt:lpstr>PowerPoint 演示文稿</vt:lpstr>
      <vt:lpstr>PowerPoint 演示文稿</vt:lpstr>
      <vt:lpstr>PowerPoint 演示文稿</vt:lpstr>
      <vt:lpstr>PowerPoint 演示文稿</vt:lpstr>
      <vt:lpstr>  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PC</cp:lastModifiedBy>
  <cp:revision>183</cp:revision>
  <dcterms:created xsi:type="dcterms:W3CDTF">2018-11-27T03:58:00Z</dcterms:created>
  <dcterms:modified xsi:type="dcterms:W3CDTF">2023-02-17T06:52:26Z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65C5A2D7DBEE4A3CB40C83020A8CD44D</vt:lpwstr>
  </property>
  <property fmtid="{D5CDD505-2E9C-101B-9397-08002B2CF9AE}" pid="3" name="KSOProductBuildVer">
    <vt:lpwstr>1033-11.2.0.11440</vt:lpwstr>
  </property>
</Properties>
</file>