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92" r:id="rId4"/>
  </p:sldMasterIdLst>
  <p:notesMasterIdLst>
    <p:notesMasterId r:id="rId20"/>
  </p:notesMasterIdLst>
  <p:sldIdLst>
    <p:sldId id="261" r:id="rId5"/>
    <p:sldId id="260" r:id="rId6"/>
    <p:sldId id="258" r:id="rId7"/>
    <p:sldId id="259" r:id="rId8"/>
    <p:sldId id="311" r:id="rId9"/>
    <p:sldId id="280" r:id="rId10"/>
    <p:sldId id="289" r:id="rId11"/>
    <p:sldId id="360" r:id="rId12"/>
    <p:sldId id="307" r:id="rId13"/>
    <p:sldId id="320" r:id="rId14"/>
    <p:sldId id="376" r:id="rId15"/>
    <p:sldId id="377" r:id="rId16"/>
    <p:sldId id="279" r:id="rId17"/>
    <p:sldId id="352" r:id="rId18"/>
    <p:sldId id="361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-31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F09D1-74B8-45C3-A919-C59B59B977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D60E0-DE28-417E-BAE3-498295D9D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5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D60E0-DE28-417E-BAE3-498295D9DF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6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6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1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7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A00-E4A8-4282-8860-71FBF6DEC1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17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6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85EC51D-0A5F-4380-9F93-B48BC9E2F629}"/>
              </a:ext>
            </a:extLst>
          </p:cNvPr>
          <p:cNvSpPr/>
          <p:nvPr userDrawn="1"/>
        </p:nvSpPr>
        <p:spPr>
          <a:xfrm>
            <a:off x="177285" y="171450"/>
            <a:ext cx="8789437" cy="48006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6F90AF-9A90-41BB-AEC9-06DC6A344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959" y="203366"/>
            <a:ext cx="442298" cy="3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4" y="0"/>
            <a:ext cx="9166584" cy="5156204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xmlns="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2584" y="3800261"/>
            <a:ext cx="1254790" cy="1355943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2584" y="-1"/>
            <a:ext cx="9166584" cy="2204807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xmlns="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18" y="330885"/>
            <a:ext cx="2756092" cy="9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9698-8F3E-4D6C-B0F2-A99598EFCFBD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9099-F6E5-4CC5-9803-760F2EDF8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38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8EB1E-B2EB-402F-A4E9-8756F7B3E2E6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3D5C-17DC-49FD-AA69-23D96FF42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94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1E551-2B04-472B-9EB3-B9A61E5E0833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CF2F-4E56-40CD-A91F-06BB3EC73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86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4AEC-1BE8-4DE0-B547-FC4154A50FCE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D28C-9558-4ADB-978A-24ABA4ADC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6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77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8" indent="0">
              <a:buNone/>
              <a:defRPr sz="2000" b="1"/>
            </a:lvl2pPr>
            <a:lvl3pPr marL="914018" indent="0">
              <a:buNone/>
              <a:defRPr sz="1800" b="1"/>
            </a:lvl3pPr>
            <a:lvl4pPr marL="1371022" indent="0">
              <a:buNone/>
              <a:defRPr sz="1600" b="1"/>
            </a:lvl4pPr>
            <a:lvl5pPr marL="1828034" indent="0">
              <a:buNone/>
              <a:defRPr sz="1600" b="1"/>
            </a:lvl5pPr>
            <a:lvl6pPr marL="2285031" indent="0">
              <a:buNone/>
              <a:defRPr sz="1600" b="1"/>
            </a:lvl6pPr>
            <a:lvl7pPr marL="2742029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8" indent="0">
              <a:buNone/>
              <a:defRPr sz="2000" b="1"/>
            </a:lvl2pPr>
            <a:lvl3pPr marL="914018" indent="0">
              <a:buNone/>
              <a:defRPr sz="1800" b="1"/>
            </a:lvl3pPr>
            <a:lvl4pPr marL="1371022" indent="0">
              <a:buNone/>
              <a:defRPr sz="1600" b="1"/>
            </a:lvl4pPr>
            <a:lvl5pPr marL="1828034" indent="0">
              <a:buNone/>
              <a:defRPr sz="1600" b="1"/>
            </a:lvl5pPr>
            <a:lvl6pPr marL="2285031" indent="0">
              <a:buNone/>
              <a:defRPr sz="1600" b="1"/>
            </a:lvl6pPr>
            <a:lvl7pPr marL="2742029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7D2C-45C4-4360-ABF0-987463649AEE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D00F1-08AF-49A0-9F36-D02C3E229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6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1CE0-60C1-4CC4-B090-33C7C409F2DD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6EE8-809C-4B4C-BCDB-A59D9CE4A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00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C83D-A96F-4A86-B951-F0C61869EAD8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E827-CD0D-47FE-A81E-9321E2792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50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98" indent="0">
              <a:buNone/>
              <a:defRPr sz="1200"/>
            </a:lvl2pPr>
            <a:lvl3pPr marL="914018" indent="0">
              <a:buNone/>
              <a:defRPr sz="1000"/>
            </a:lvl3pPr>
            <a:lvl4pPr marL="1371022" indent="0">
              <a:buNone/>
              <a:defRPr sz="900"/>
            </a:lvl4pPr>
            <a:lvl5pPr marL="1828034" indent="0">
              <a:buNone/>
              <a:defRPr sz="900"/>
            </a:lvl5pPr>
            <a:lvl6pPr marL="2285031" indent="0">
              <a:buNone/>
              <a:defRPr sz="900"/>
            </a:lvl6pPr>
            <a:lvl7pPr marL="2742029" indent="0">
              <a:buNone/>
              <a:defRPr sz="900"/>
            </a:lvl7pPr>
            <a:lvl8pPr marL="3199040" indent="0">
              <a:buNone/>
              <a:defRPr sz="900"/>
            </a:lvl8pPr>
            <a:lvl9pPr marL="36560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550A7-2613-4C86-8672-145E9B489EC1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390A-CD70-4564-B23E-792BA9597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70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98" indent="0">
              <a:buNone/>
              <a:defRPr sz="2800"/>
            </a:lvl2pPr>
            <a:lvl3pPr marL="914018" indent="0">
              <a:buNone/>
              <a:defRPr sz="2400"/>
            </a:lvl3pPr>
            <a:lvl4pPr marL="1371022" indent="0">
              <a:buNone/>
              <a:defRPr sz="2000"/>
            </a:lvl4pPr>
            <a:lvl5pPr marL="1828034" indent="0">
              <a:buNone/>
              <a:defRPr sz="2000"/>
            </a:lvl5pPr>
            <a:lvl6pPr marL="2285031" indent="0">
              <a:buNone/>
              <a:defRPr sz="2000"/>
            </a:lvl6pPr>
            <a:lvl7pPr marL="2742029" indent="0">
              <a:buNone/>
              <a:defRPr sz="2000"/>
            </a:lvl7pPr>
            <a:lvl8pPr marL="3199040" indent="0">
              <a:buNone/>
              <a:defRPr sz="2000"/>
            </a:lvl8pPr>
            <a:lvl9pPr marL="365604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98" indent="0">
              <a:buNone/>
              <a:defRPr sz="1200"/>
            </a:lvl2pPr>
            <a:lvl3pPr marL="914018" indent="0">
              <a:buNone/>
              <a:defRPr sz="1000"/>
            </a:lvl3pPr>
            <a:lvl4pPr marL="1371022" indent="0">
              <a:buNone/>
              <a:defRPr sz="900"/>
            </a:lvl4pPr>
            <a:lvl5pPr marL="1828034" indent="0">
              <a:buNone/>
              <a:defRPr sz="900"/>
            </a:lvl5pPr>
            <a:lvl6pPr marL="2285031" indent="0">
              <a:buNone/>
              <a:defRPr sz="900"/>
            </a:lvl6pPr>
            <a:lvl7pPr marL="2742029" indent="0">
              <a:buNone/>
              <a:defRPr sz="900"/>
            </a:lvl7pPr>
            <a:lvl8pPr marL="3199040" indent="0">
              <a:buNone/>
              <a:defRPr sz="900"/>
            </a:lvl8pPr>
            <a:lvl9pPr marL="36560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EB9D-89FA-412B-9D2A-0F493091D1A6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B9906-3993-4572-A412-3E80D289F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11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CA1C-E9FC-4A87-9A2D-F3C33E4A7C59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4062D-A6B8-4E2B-9848-C8B3F64F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53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4D2C-8777-4D3B-B2EF-0A5859634B79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88DC-6BC2-49F4-BF0F-C27BBF558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64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4EDB-FA3B-401C-9D1C-AD033D266F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762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76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7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56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75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02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9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65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63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52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25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5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93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39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0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6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0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2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6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1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70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347226A-C166-4DCA-B7CA-95B803144728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2452A-381D-4A93-8AE6-84486B580D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2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9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0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02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0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29" indent="-228498" algn="l" defTabSz="9140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2" indent="-228498" algn="l" defTabSz="9140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7" indent="-228498" algn="l" defTabSz="9140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1" indent="-228498" algn="l" defTabSz="9140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4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1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9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5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792D-A326-4CAE-AA59-19A81AB1DD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E29F-5305-4EEA-9A2C-F6DEFBB210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Content Placeholder 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5800" y="-628650"/>
            <a:ext cx="10515600" cy="6705600"/>
          </a:xfrm>
        </p:spPr>
      </p:pic>
      <p:sp>
        <p:nvSpPr>
          <p:cNvPr id="59396" name="Subtitle 2"/>
          <p:cNvSpPr txBox="1">
            <a:spLocks/>
          </p:cNvSpPr>
          <p:nvPr/>
        </p:nvSpPr>
        <p:spPr bwMode="auto">
          <a:xfrm>
            <a:off x="1295400" y="590550"/>
            <a:ext cx="64198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PHÒNG GIÁO DỤC VÀ ĐÀO TẠO THÀNH PHỐ </a:t>
            </a:r>
            <a:r>
              <a:rPr lang="vi-VN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QUY NHƠN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TRƯỜNG TIỂU HỌC VÕ VĂN DŨNG</a:t>
            </a:r>
            <a:endParaRPr lang="en-US" sz="16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9399" name="Rectangle 1"/>
          <p:cNvSpPr>
            <a:spLocks noChangeArrowheads="1"/>
          </p:cNvSpPr>
          <p:nvPr/>
        </p:nvSpPr>
        <p:spPr bwMode="auto">
          <a:xfrm>
            <a:off x="2057400" y="2571750"/>
            <a:ext cx="4876800" cy="11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1600" b="1" dirty="0" smtClean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GIÁO VIÊN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: NGUYỄN PHƯƠNG AN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LỚP: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4</a:t>
            </a:r>
            <a:endParaRPr lang="en-US" sz="1600" b="1" dirty="0" smtClean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NĂM HỌC: 2023 - 2024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1428750"/>
            <a:ext cx="5943600" cy="4639922"/>
          </a:xfrm>
          <a:prstGeom prst="rect">
            <a:avLst/>
          </a:prstGeom>
          <a:noFill/>
        </p:spPr>
        <p:txBody>
          <a:bodyPr spcFirstLastPara="1" lIns="68580" tIns="34290" rIns="68580" bIns="34290">
            <a:prstTxWarp prst="textArchUp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spc="38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vi-VN" sz="3600" b="1" spc="38" dirty="0" smtClean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38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38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QUÝ THẦY CÔ VỀ DỰ GIỜ THĂM LỚP!</a:t>
            </a:r>
            <a:endParaRPr lang="en-US" sz="9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41828"/>
            <a:ext cx="1905000" cy="75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2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17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8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17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8BABE6A-BF3B-49A7-A052-89E353AE79D3}"/>
              </a:ext>
            </a:extLst>
          </p:cNvPr>
          <p:cNvSpPr/>
          <p:nvPr/>
        </p:nvSpPr>
        <p:spPr>
          <a:xfrm>
            <a:off x="764914" y="-95250"/>
            <a:ext cx="8201453" cy="4431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69106" algn="just" defTabSz="257175">
              <a:lnSpc>
                <a:spcPct val="135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905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1950"/>
            <a:ext cx="701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-310694"/>
            <a:ext cx="701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47" y="1376164"/>
            <a:ext cx="6400800" cy="98836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10" y="2516933"/>
            <a:ext cx="6370637" cy="1905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0" y="84053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dải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Transitions</a:t>
            </a:r>
            <a:endParaRPr lang="en-US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9647" y="1376164"/>
            <a:ext cx="990600" cy="2263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915913" y="2190750"/>
            <a:ext cx="1871133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848599" y="1983532"/>
            <a:ext cx="424347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0" idx="2"/>
            <a:endCxn id="11" idx="0"/>
          </p:cNvCxnSpPr>
          <p:nvPr/>
        </p:nvCxnSpPr>
        <p:spPr>
          <a:xfrm flipH="1">
            <a:off x="5224947" y="1209864"/>
            <a:ext cx="2547453" cy="1663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158647" y="1934880"/>
            <a:ext cx="533400" cy="2010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7247" y="1614200"/>
            <a:ext cx="75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More</a:t>
            </a:r>
            <a:endParaRPr lang="en-US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00200" y="3050332"/>
            <a:ext cx="538647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00200" y="4269532"/>
            <a:ext cx="538647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0200" y="3050332"/>
            <a:ext cx="0" cy="1219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00200" y="3659932"/>
            <a:ext cx="538647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200" y="335513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kiểu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ứng</a:t>
            </a:r>
            <a:endParaRPr lang="en-U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82514" y="1657350"/>
            <a:ext cx="3237486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20" y="4933950"/>
            <a:ext cx="9140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ý: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00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1" grpId="0" animBg="1"/>
      <p:bldP spid="12" grpId="0" animBg="1"/>
      <p:bldP spid="13" grpId="0" animBg="1"/>
      <p:bldP spid="16" grpId="0"/>
      <p:bldP spid="23" grpId="0"/>
      <p:bldP spid="24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8BABE6A-BF3B-49A7-A052-89E353AE79D3}"/>
              </a:ext>
            </a:extLst>
          </p:cNvPr>
          <p:cNvSpPr/>
          <p:nvPr/>
        </p:nvSpPr>
        <p:spPr>
          <a:xfrm>
            <a:off x="764914" y="416768"/>
            <a:ext cx="8201453" cy="4431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69106" algn="just" defTabSz="257175">
              <a:lnSpc>
                <a:spcPct val="135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47" y="1659582"/>
            <a:ext cx="6400800" cy="98836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0" y="85784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dải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Transitions</a:t>
            </a:r>
            <a:endParaRPr lang="en-US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9647" y="1659582"/>
            <a:ext cx="990600" cy="2263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0" idx="2"/>
            <a:endCxn id="11" idx="0"/>
          </p:cNvCxnSpPr>
          <p:nvPr/>
        </p:nvCxnSpPr>
        <p:spPr>
          <a:xfrm flipH="1">
            <a:off x="5224947" y="1227181"/>
            <a:ext cx="1785453" cy="43240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195243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Bỏ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ứng</a:t>
            </a:r>
            <a:endParaRPr lang="en-U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40923" y="2190750"/>
            <a:ext cx="1178477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20955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bỏ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91040" y="2419350"/>
            <a:ext cx="1871133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47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8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3809858" cy="264795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981200" y="57150"/>
            <a:ext cx="7086600" cy="2133600"/>
          </a:xfrm>
          <a:prstGeom prst="cloudCallout">
            <a:avLst>
              <a:gd name="adj1" fmla="val -37549"/>
              <a:gd name="adj2" fmla="val 6615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316290"/>
            <a:ext cx="579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Powerpoint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thao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giản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bỏ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S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S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71" y="3016665"/>
            <a:ext cx="4890970" cy="2145885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457">
            <a:off x="2050969" y="230743"/>
            <a:ext cx="4794190" cy="323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1200150"/>
            <a:ext cx="4529058" cy="769437"/>
          </a:xfrm>
          <a:prstGeom prst="rect">
            <a:avLst/>
          </a:prstGeom>
          <a:noFill/>
        </p:spPr>
        <p:txBody>
          <a:bodyPr wrap="square" lIns="91418" tIns="45718" rIns="91418" bIns="45718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LUYỆN TẬP</a:t>
            </a:r>
            <a:endParaRPr lang="en-US" sz="4400" b="1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1098"/>
            <a:ext cx="3505200" cy="378565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86200" y="691098"/>
            <a:ext cx="5029200" cy="378565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indent="457200" algn="just"/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Quizizz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mã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457200" algn="just"/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trắc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giành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thắng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457200" algn="just"/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35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Content Placeholder 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238750"/>
          </a:xfrm>
        </p:spPr>
      </p:pic>
      <p:sp>
        <p:nvSpPr>
          <p:cNvPr id="101379" name="TextBox 1"/>
          <p:cNvSpPr txBox="1">
            <a:spLocks noChangeArrowheads="1"/>
          </p:cNvSpPr>
          <p:nvPr/>
        </p:nvSpPr>
        <p:spPr bwMode="auto">
          <a:xfrm>
            <a:off x="2800350" y="1752600"/>
            <a:ext cx="3886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>
              <a:latin typeface="Rod"/>
              <a:ea typeface="Rod"/>
              <a:cs typeface="Ro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2236" y="1208428"/>
            <a:ext cx="4655764" cy="4639922"/>
          </a:xfrm>
          <a:prstGeom prst="rect">
            <a:avLst/>
          </a:prstGeom>
          <a:noFill/>
        </p:spPr>
        <p:txBody>
          <a:bodyPr spcFirstLastPara="1" lIns="68580" tIns="34290" rIns="68580" bIns="34290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vi-VN" sz="3600" b="1" spc="38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38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HỘI THI THÀNH CÔNG RỰC RỠ</a:t>
            </a:r>
            <a:r>
              <a:rPr lang="vi-VN" sz="3600" b="1" spc="38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spc="38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1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0" y="1961218"/>
            <a:ext cx="6019800" cy="182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algn="ctr" defTabSz="685800">
              <a:spcBef>
                <a:spcPct val="10000"/>
              </a:spcBef>
              <a:defRPr/>
            </a:pPr>
            <a:endParaRPr lang="en-US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en-US" sz="2000" b="1" spc="38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BAN GIÁM KHẢO </a:t>
            </a:r>
          </a:p>
          <a:p>
            <a:pPr algn="ctr">
              <a:spcBef>
                <a:spcPct val="10000"/>
              </a:spcBef>
              <a:defRPr/>
            </a:pPr>
            <a:r>
              <a:rPr lang="en-US" sz="2000" b="1" spc="38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 KHỎE, HẠNH PHÚC! </a:t>
            </a:r>
          </a:p>
          <a:p>
            <a:pPr algn="ctr" defTabSz="685800">
              <a:spcBef>
                <a:spcPct val="10000"/>
              </a:spcBef>
              <a:defRPr/>
            </a:pPr>
            <a:endParaRPr lang="en-US" sz="2200" b="1" dirty="0">
              <a:solidFill>
                <a:srgbClr val="C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defTabSz="685800">
              <a:spcBef>
                <a:spcPct val="10000"/>
              </a:spcBef>
              <a:defRPr/>
            </a:pPr>
            <a:r>
              <a:rPr lang="en-US" sz="2200" b="1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013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2225"/>
            <a:ext cx="2286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6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17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0409BAC-F58A-452A-980A-62091EAE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800" y="1003510"/>
            <a:ext cx="374613" cy="3307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6" y="-3321"/>
            <a:ext cx="9160326" cy="5146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196215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KHỞI ĐỘNG</a:t>
            </a:r>
            <a:endParaRPr lang="en-US" sz="4400" b="1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"/>
            <a:ext cx="9156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294" y="-247650"/>
            <a:ext cx="9545858" cy="539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9"/>
          <p:cNvSpPr/>
          <p:nvPr/>
        </p:nvSpPr>
        <p:spPr>
          <a:xfrm rot="20718769">
            <a:off x="3590926" y="1508708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pic>
        <p:nvPicPr>
          <p:cNvPr id="4101" name="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8" y="2699028"/>
            <a:ext cx="1851025" cy="169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4298950"/>
            <a:ext cx="91567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9"/>
          <p:cNvSpPr/>
          <p:nvPr/>
        </p:nvSpPr>
        <p:spPr>
          <a:xfrm rot="20718769">
            <a:off x="3867151" y="2286580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sp>
        <p:nvSpPr>
          <p:cNvPr id="19" name="19"/>
          <p:cNvSpPr/>
          <p:nvPr/>
        </p:nvSpPr>
        <p:spPr>
          <a:xfrm rot="20718769">
            <a:off x="3646489" y="3100970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85078" y="1284702"/>
            <a:ext cx="8095785" cy="51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/>
          <a:p>
            <a:pPr algn="ctr" defTabSz="914175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altLang="vi-VN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altLang="vi-V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altLang="vi-VN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alt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85078" y="702093"/>
            <a:ext cx="8095785" cy="5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/>
          <a:p>
            <a:pPr algn="ctr" defTabSz="91417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…..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…..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2023</a:t>
            </a:r>
            <a:endParaRPr lang="en-US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081" y="1809750"/>
            <a:ext cx="8095785" cy="1077196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28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ài</a:t>
            </a:r>
            <a:r>
              <a:rPr lang="en-US" sz="28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9</a:t>
            </a:r>
            <a:r>
              <a:rPr lang="en-US" sz="28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vi-VN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iết 1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vi-VN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914175">
              <a:defRPr/>
            </a:pPr>
            <a:endParaRPr lang="en-US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"/>
            <a:ext cx="9156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294" y="18"/>
            <a:ext cx="9545858" cy="539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9"/>
          <p:cNvSpPr/>
          <p:nvPr/>
        </p:nvSpPr>
        <p:spPr>
          <a:xfrm rot="20718769">
            <a:off x="3590926" y="1508717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pic>
        <p:nvPicPr>
          <p:cNvPr id="4101" name="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2438400"/>
            <a:ext cx="18510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4298958"/>
            <a:ext cx="91567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05000" y="590550"/>
            <a:ext cx="5224463" cy="561975"/>
          </a:xfrm>
          <a:prstGeom prst="rect">
            <a:avLst/>
          </a:prstGeom>
          <a:noFill/>
        </p:spPr>
        <p:txBody>
          <a:bodyPr lIns="68564" tIns="34289" rIns="68564" bIns="34289">
            <a:spAutoFit/>
          </a:bodyPr>
          <a:lstStyle/>
          <a:p>
            <a:pPr algn="ctr" defTabSz="914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MỤC TIÊU</a:t>
            </a:r>
            <a:endParaRPr lang="en-US" sz="32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9"/>
          <p:cNvSpPr/>
          <p:nvPr/>
        </p:nvSpPr>
        <p:spPr>
          <a:xfrm rot="20718769">
            <a:off x="3867151" y="2286589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grpSp>
        <p:nvGrpSpPr>
          <p:cNvPr id="13" name="36"/>
          <p:cNvGrpSpPr>
            <a:grpSpLocks/>
          </p:cNvGrpSpPr>
          <p:nvPr/>
        </p:nvGrpSpPr>
        <p:grpSpPr bwMode="auto">
          <a:xfrm>
            <a:off x="2057401" y="1276350"/>
            <a:ext cx="914400" cy="897227"/>
            <a:chOff x="3620985" y="1717006"/>
            <a:chExt cx="1010329" cy="989595"/>
          </a:xfrm>
        </p:grpSpPr>
        <p:pic>
          <p:nvPicPr>
            <p:cNvPr id="4110" name="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35"/>
            <p:cNvSpPr txBox="1">
              <a:spLocks noChangeArrowheads="1"/>
            </p:cNvSpPr>
            <p:nvPr/>
          </p:nvSpPr>
          <p:spPr bwMode="auto">
            <a:xfrm>
              <a:off x="3873566" y="1969142"/>
              <a:ext cx="501661" cy="64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prstClr val="white"/>
                  </a:solidFill>
                </a:rPr>
                <a:t>1</a:t>
              </a:r>
              <a:endParaRPr lang="zh-CN" alt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71800" y="1192733"/>
            <a:ext cx="5224463" cy="110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17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err="1" smtClean="0">
                <a:solidFill>
                  <a:prstClr val="white"/>
                </a:solidFill>
              </a:rPr>
              <a:t>Biết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được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khái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niệm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hiệu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ứng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chuyển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trang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và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mục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đích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của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việc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tạo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hiệu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ứng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chuyển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trang</a:t>
            </a:r>
            <a:r>
              <a:rPr lang="en-US" altLang="en-US" sz="2200" dirty="0" smtClean="0">
                <a:solidFill>
                  <a:prstClr val="white"/>
                </a:solidFill>
              </a:rPr>
              <a:t>.</a:t>
            </a:r>
            <a:endParaRPr lang="en-US" altLang="en-US" sz="2200" dirty="0">
              <a:solidFill>
                <a:prstClr val="white"/>
              </a:solidFill>
            </a:endParaRPr>
          </a:p>
        </p:txBody>
      </p:sp>
      <p:sp>
        <p:nvSpPr>
          <p:cNvPr id="19" name="19"/>
          <p:cNvSpPr/>
          <p:nvPr/>
        </p:nvSpPr>
        <p:spPr>
          <a:xfrm rot="20718769">
            <a:off x="3646489" y="3100979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grpSp>
        <p:nvGrpSpPr>
          <p:cNvPr id="22" name="36"/>
          <p:cNvGrpSpPr>
            <a:grpSpLocks/>
          </p:cNvGrpSpPr>
          <p:nvPr/>
        </p:nvGrpSpPr>
        <p:grpSpPr bwMode="auto">
          <a:xfrm>
            <a:off x="2090738" y="2308216"/>
            <a:ext cx="914400" cy="1330334"/>
            <a:chOff x="3620985" y="1717006"/>
            <a:chExt cx="1010329" cy="1541546"/>
          </a:xfrm>
        </p:grpSpPr>
        <p:pic>
          <p:nvPicPr>
            <p:cNvPr id="23" name="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35"/>
            <p:cNvSpPr txBox="1">
              <a:spLocks noChangeArrowheads="1"/>
            </p:cNvSpPr>
            <p:nvPr/>
          </p:nvSpPr>
          <p:spPr bwMode="auto">
            <a:xfrm>
              <a:off x="3924430" y="1938980"/>
              <a:ext cx="501661" cy="131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 smtClean="0">
                  <a:solidFill>
                    <a:prstClr val="white"/>
                  </a:solidFill>
                </a:rPr>
                <a:t>2</a:t>
              </a:r>
              <a:endParaRPr lang="zh-CN" altLang="en-US" sz="3200" dirty="0">
                <a:solidFill>
                  <a:prstClr val="white"/>
                </a:solidFill>
              </a:endParaRPr>
            </a:p>
            <a:p>
              <a:pPr defTabSz="9141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dirty="0">
                <a:solidFill>
                  <a:srgbClr val="FF0000"/>
                </a:solidFill>
                <a:ea typeface="方正少儿简体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05137" y="2394468"/>
            <a:ext cx="5224463" cy="7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17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err="1" smtClean="0">
                <a:solidFill>
                  <a:prstClr val="white"/>
                </a:solidFill>
              </a:rPr>
              <a:t>Nắm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được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thao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tác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tạo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hiệu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ứng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chuyển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trang</a:t>
            </a:r>
            <a:r>
              <a:rPr lang="en-US" altLang="en-US" sz="2200" dirty="0" smtClean="0">
                <a:solidFill>
                  <a:prstClr val="white"/>
                </a:solidFill>
              </a:rPr>
              <a:t>,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bỏ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hiệu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ứng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chuyển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trang</a:t>
            </a:r>
            <a:r>
              <a:rPr lang="en-US" altLang="en-US" sz="2200" dirty="0" smtClean="0">
                <a:solidFill>
                  <a:prstClr val="white"/>
                </a:solidFill>
              </a:rPr>
              <a:t>.</a:t>
            </a:r>
            <a:endParaRPr lang="en-US" altLang="en-US" sz="2200" dirty="0">
              <a:solidFill>
                <a:prstClr val="white"/>
              </a:solidFill>
            </a:endParaRPr>
          </a:p>
        </p:txBody>
      </p:sp>
      <p:grpSp>
        <p:nvGrpSpPr>
          <p:cNvPr id="26" name="36"/>
          <p:cNvGrpSpPr>
            <a:grpSpLocks/>
          </p:cNvGrpSpPr>
          <p:nvPr/>
        </p:nvGrpSpPr>
        <p:grpSpPr bwMode="auto">
          <a:xfrm>
            <a:off x="2133600" y="3264929"/>
            <a:ext cx="914400" cy="841150"/>
            <a:chOff x="3620985" y="1717006"/>
            <a:chExt cx="1010329" cy="989595"/>
          </a:xfrm>
        </p:grpSpPr>
        <p:pic>
          <p:nvPicPr>
            <p:cNvPr id="27" name="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35"/>
            <p:cNvSpPr txBox="1">
              <a:spLocks noChangeArrowheads="1"/>
            </p:cNvSpPr>
            <p:nvPr/>
          </p:nvSpPr>
          <p:spPr bwMode="auto">
            <a:xfrm>
              <a:off x="3873567" y="1938980"/>
              <a:ext cx="501661" cy="68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prstClr val="white"/>
                  </a:solidFill>
                </a:rPr>
                <a:t>3</a:t>
              </a:r>
              <a:endParaRPr lang="zh-CN" alt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047999" y="3216377"/>
            <a:ext cx="5224463" cy="110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17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err="1" smtClean="0">
                <a:solidFill>
                  <a:prstClr val="white"/>
                </a:solidFill>
              </a:rPr>
              <a:t>Thực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hiện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được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thao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tác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tạo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hiệu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ứng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chuyển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trang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đơn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giản</a:t>
            </a:r>
            <a:r>
              <a:rPr lang="en-US" altLang="en-US" sz="2200" dirty="0" smtClean="0">
                <a:solidFill>
                  <a:prstClr val="white"/>
                </a:solidFill>
              </a:rPr>
              <a:t>,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bỏ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hiệu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ứng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chuyển</a:t>
            </a:r>
            <a:r>
              <a:rPr lang="en-US" altLang="en-US" sz="2200" dirty="0" smtClean="0">
                <a:solidFill>
                  <a:prstClr val="white"/>
                </a:solidFill>
              </a:rPr>
              <a:t> </a:t>
            </a:r>
            <a:r>
              <a:rPr lang="en-US" altLang="en-US" sz="2200" dirty="0" err="1" smtClean="0">
                <a:solidFill>
                  <a:prstClr val="white"/>
                </a:solidFill>
              </a:rPr>
              <a:t>trang</a:t>
            </a:r>
            <a:r>
              <a:rPr lang="en-US" altLang="en-US" sz="2200" dirty="0" smtClean="0">
                <a:solidFill>
                  <a:prstClr val="white"/>
                </a:solidFill>
              </a:rPr>
              <a:t>.</a:t>
            </a:r>
            <a:endParaRPr lang="en-US" altLang="en-US" sz="2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90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2" grpId="0"/>
      <p:bldP spid="18" grpId="0"/>
      <p:bldP spid="19" grpId="0"/>
      <p:bldP spid="2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27635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Transitions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2343150"/>
            <a:ext cx="6935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Transition to This Slide</a:t>
            </a:r>
          </a:p>
        </p:txBody>
      </p:sp>
    </p:spTree>
    <p:extLst>
      <p:ext uri="{BB962C8B-B14F-4D97-AF65-F5344CB8AC3E}">
        <p14:creationId xmlns:p14="http://schemas.microsoft.com/office/powerpoint/2010/main" val="19369055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7419" y="57150"/>
            <a:ext cx="495538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47750"/>
            <a:ext cx="4061222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887913"/>
            <a:ext cx="4529058" cy="769437"/>
          </a:xfrm>
          <a:prstGeom prst="rect">
            <a:avLst/>
          </a:prstGeom>
          <a:noFill/>
        </p:spPr>
        <p:txBody>
          <a:bodyPr wrap="square" lIns="91418" tIns="45718" rIns="91418" bIns="45718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KHÁM PHÁ</a:t>
            </a:r>
            <a:endParaRPr lang="en-US" sz="4400" b="1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3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0" y="-23515"/>
            <a:ext cx="678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vi-VN" alt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endParaRPr lang="en-US" alt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8600" y="361950"/>
            <a:ext cx="9601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1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tin SGK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39, 40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00150"/>
            <a:ext cx="5638800" cy="391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357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352425" y="5791570"/>
            <a:ext cx="79819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-</a:t>
            </a:r>
            <a:endParaRPr lang="en-US" alt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28600" y="688287"/>
            <a:ext cx="8610600" cy="1600200"/>
          </a:xfrm>
          <a:prstGeom prst="cloud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237067" y="666750"/>
            <a:ext cx="8610600" cy="164327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28600" y="2626413"/>
            <a:ext cx="8610600" cy="1643274"/>
          </a:xfrm>
          <a:prstGeom prst="cloud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28600" y="2609850"/>
            <a:ext cx="8610600" cy="16764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ạo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ấn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721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 animBg="1"/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6185" name="ShockwaveFlash1" r:id="rId2" imgW="8839966" imgH="5143946"/>
        </mc:Choice>
        <mc:Fallback>
          <p:control name="ShockwaveFlash1" r:id="rId2" imgW="8839966" imgH="514394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" y="0"/>
                  <a:ext cx="8839200" cy="5143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31814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4553</TotalTime>
  <Words>433</Words>
  <Application>Microsoft Office PowerPoint</Application>
  <PresentationFormat>On-screen Show (16:9)</PresentationFormat>
  <Paragraphs>54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1_Office 主题</vt:lpstr>
      <vt:lpstr>7_Office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2773</cp:revision>
  <dcterms:created xsi:type="dcterms:W3CDTF">2023-10-27T14:24:02Z</dcterms:created>
  <dcterms:modified xsi:type="dcterms:W3CDTF">2024-04-25T02:53:49Z</dcterms:modified>
</cp:coreProperties>
</file>