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11088617" r:id="rId2"/>
    <p:sldId id="11088618" r:id="rId3"/>
    <p:sldId id="286" r:id="rId4"/>
    <p:sldId id="283" r:id="rId5"/>
    <p:sldId id="284" r:id="rId6"/>
    <p:sldId id="287" r:id="rId7"/>
    <p:sldId id="288" r:id="rId8"/>
    <p:sldId id="290" r:id="rId9"/>
    <p:sldId id="292" r:id="rId10"/>
    <p:sldId id="11088619" r:id="rId11"/>
    <p:sldId id="11088594" r:id="rId12"/>
    <p:sldId id="11088598" r:id="rId13"/>
    <p:sldId id="11088595" r:id="rId14"/>
    <p:sldId id="11088596" r:id="rId15"/>
    <p:sldId id="11088597" r:id="rId16"/>
    <p:sldId id="11088599" r:id="rId17"/>
    <p:sldId id="620" r:id="rId18"/>
  </p:sldIdLst>
  <p:sldSz cx="12192000" cy="6858000"/>
  <p:notesSz cx="6858000" cy="9144000"/>
  <p:embeddedFontLst>
    <p:embeddedFont>
      <p:font typeface="Tahoma" pitchFamily="34" charset="0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55F"/>
    <a:srgbClr val="9F115B"/>
    <a:srgbClr val="CAF0F8"/>
    <a:srgbClr val="C4D0C8"/>
    <a:srgbClr val="21333A"/>
    <a:srgbClr val="ED7D31"/>
    <a:srgbClr val="5F604A"/>
    <a:srgbClr val="6F803B"/>
    <a:srgbClr val="3A8AB9"/>
    <a:srgbClr val="1D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7" autoAdjust="0"/>
    <p:restoredTop sz="94660"/>
  </p:normalViewPr>
  <p:slideViewPr>
    <p:cSldViewPr snapToGrid="0">
      <p:cViewPr>
        <p:scale>
          <a:sx n="51" d="100"/>
          <a:sy n="51" d="100"/>
        </p:scale>
        <p:origin x="-117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Times New Roman" panose="02020603050405020304" pitchFamily="18" charset="0"/>
              </a:rPr>
              <a:t>2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59877" y="1072906"/>
            <a:ext cx="9492762" cy="2092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3600" b="1" kern="10" dirty="0">
              <a:ln w="9525">
                <a:solidFill>
                  <a:srgbClr val="FF00FF"/>
                </a:solidFill>
                <a:rou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4027487" y="3445669"/>
            <a:ext cx="4486275" cy="10810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7029" y="6051593"/>
            <a:ext cx="65892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B</a:t>
            </a:r>
            <a:r>
              <a:rPr lang="en-US" altLang="en-US" sz="35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Hoa</a:t>
            </a:r>
            <a:endParaRPr lang="en-US" sz="35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UJITSU\Desktop\z5336507884305_71fbb4aa02ef7a62bb64ee6f53fc82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0" name="Picture 10" descr="clip art - Clip 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402093"/>
            <a:ext cx="850321" cy="19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5" name="Speech Bubble: Oval 44"/>
          <p:cNvSpPr/>
          <p:nvPr/>
        </p:nvSpPr>
        <p:spPr>
          <a:xfrm>
            <a:off x="3261767" y="1792493"/>
            <a:ext cx="3602081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89027" y="61842"/>
            <a:ext cx="4040295" cy="1769782"/>
            <a:chOff x="5389027" y="61842"/>
            <a:chExt cx="4040295" cy="1769782"/>
          </a:xfrm>
        </p:grpSpPr>
        <p:sp>
          <p:nvSpPr>
            <p:cNvPr id="43" name="Speech Bubble: Oval 42"/>
            <p:cNvSpPr/>
            <p:nvPr/>
          </p:nvSpPr>
          <p:spPr>
            <a:xfrm>
              <a:off x="5389027" y="61842"/>
              <a:ext cx="4040295" cy="1769782"/>
            </a:xfrm>
            <a:prstGeom prst="wedgeEllipseCallout">
              <a:avLst>
                <a:gd name="adj1" fmla="val 33926"/>
                <a:gd name="adj2" fmla="val 764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39714" y="286110"/>
              <a:ext cx="2538920" cy="1321247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Cặp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2940" y="244863"/>
            <a:ext cx="1921213" cy="16980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Kéo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4954" y="346455"/>
            <a:ext cx="1856156" cy="15503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139840" y="1352920"/>
            <a:ext cx="289363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Kẹo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4886" y="275372"/>
            <a:ext cx="2318220" cy="138319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322979" y="275373"/>
            <a:ext cx="646889" cy="405564"/>
          </a:xfrm>
          <a:prstGeom prst="ellipse">
            <a:avLst/>
          </a:prstGeom>
          <a:solidFill>
            <a:srgbClr val="CA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040" y="5249626"/>
            <a:ext cx="1832472" cy="19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728209" y="106270"/>
            <a:ext cx="4040295" cy="1659299"/>
          </a:xfrm>
          <a:prstGeom prst="wedgeEllipseCallout">
            <a:avLst>
              <a:gd name="adj1" fmla="val 38621"/>
              <a:gd name="adj2" fmla="val 644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538021" y="1673375"/>
            <a:ext cx="404029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kẻ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0759" y="2524012"/>
            <a:ext cx="1878647" cy="1809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6987" y="332658"/>
            <a:ext cx="2558375" cy="1219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105793" y="1403357"/>
            <a:ext cx="3183139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12" y="244863"/>
            <a:ext cx="2415124" cy="13760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group of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8" y="3963689"/>
            <a:ext cx="3684262" cy="2894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484" y="1649566"/>
            <a:ext cx="9997978" cy="2476115"/>
          </a:xfrm>
          <a:prstGeom prst="rect">
            <a:avLst/>
          </a:prstGeom>
        </p:spPr>
      </p:pic>
      <p:grpSp>
        <p:nvGrpSpPr>
          <p:cNvPr id="4" name="Google Shape;406;p15"/>
          <p:cNvGrpSpPr/>
          <p:nvPr/>
        </p:nvGrpSpPr>
        <p:grpSpPr>
          <a:xfrm flipH="1">
            <a:off x="0" y="370918"/>
            <a:ext cx="3948659" cy="6802581"/>
            <a:chOff x="8537534" y="240075"/>
            <a:chExt cx="3921211" cy="6755294"/>
          </a:xfrm>
        </p:grpSpPr>
        <p:sp>
          <p:nvSpPr>
            <p:cNvPr id="5" name="Google Shape;407;p15"/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408;p15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409;p15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" name="Google Shape;410;p15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30" name="Google Shape;411;p15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412;p15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" name="Google Shape;413;p15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" name="Google Shape;414;p15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27" name="Google Shape;415;p15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41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41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" name="Google Shape;418;p15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24" name="Google Shape;419;p15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420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421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1" name="Google Shape;422;p15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22" name="Google Shape;423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" name="Google Shape;424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2" name="Google Shape;425;p15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20" name="Google Shape;42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" name="Google Shape;42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3" name="Google Shape;428;p15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18" name="Google Shape;429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" name="Google Shape;430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4" name="Google Shape;431;p15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16" name="Google Shape;432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" name="Google Shape;433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" name="Google Shape;434;p15"/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40402" y="1875530"/>
            <a:ext cx="574227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0"/>
          <a:stretch>
            <a:fillRect/>
          </a:stretch>
        </p:blipFill>
        <p:spPr>
          <a:xfrm>
            <a:off x="-700088" y="0"/>
            <a:ext cx="12892088" cy="6858000"/>
          </a:xfrm>
          <a:prstGeom prst="rect">
            <a:avLst/>
          </a:prstGeom>
        </p:spPr>
      </p:pic>
      <p:sp>
        <p:nvSpPr>
          <p:cNvPr id="4" name="Google Shape;401;p15"/>
          <p:cNvSpPr txBox="1"/>
          <p:nvPr/>
        </p:nvSpPr>
        <p:spPr>
          <a:xfrm>
            <a:off x="5883250" y="2923013"/>
            <a:ext cx="5164800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6" name="Picture 5" descr="A group of toy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19" y="4199384"/>
            <a:ext cx="3682681" cy="25386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Bé Thu Uyên ★ Cô Và Mẹ ★ Nhạc Thiếu Nhi Vui Nhộn Hay Nhất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60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7737" cy="706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8858" y="2486143"/>
            <a:ext cx="50400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Chính</a:t>
            </a:r>
            <a:r>
              <a:rPr lang="en-US" sz="5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tả</a:t>
            </a:r>
            <a:r>
              <a:rPr lang="en-US" sz="5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Cô</a:t>
            </a:r>
            <a:r>
              <a:rPr lang="en-US" sz="8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mẹ</a:t>
            </a:r>
            <a:endParaRPr lang="en-US" sz="8000" b="1" dirty="0">
              <a:solidFill>
                <a:srgbClr val="9F115B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80"/>
          <a:stretch>
            <a:fillRect/>
          </a:stretch>
        </p:blipFill>
        <p:spPr>
          <a:xfrm>
            <a:off x="-700088" y="0"/>
            <a:ext cx="12892088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60486" y="1170084"/>
            <a:ext cx="7430618" cy="4729889"/>
          </a:xfrm>
          <a:prstGeom prst="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Google Shape;401;p15"/>
          <p:cNvSpPr txBox="1"/>
          <p:nvPr/>
        </p:nvSpPr>
        <p:spPr>
          <a:xfrm>
            <a:off x="5272089" y="1455255"/>
            <a:ext cx="5164800" cy="1033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5400" b="1" dirty="0">
              <a:solidFill>
                <a:srgbClr val="9F115B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0539" y="2311388"/>
            <a:ext cx="727850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Lúc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ở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nhà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cũng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Khi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đến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hiền</a:t>
            </a:r>
            <a:endParaRPr lang="en-US" sz="2900" b="1" dirty="0">
              <a:solidFill>
                <a:srgbClr val="21333A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endParaRPr lang="en-US" sz="2900" b="1" dirty="0">
              <a:solidFill>
                <a:srgbClr val="21333A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ấy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hiền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21333A"/>
                </a:solidFill>
                <a:latin typeface="Times New Roman" panose="02020603050405020304" pitchFamily="18" charset="0"/>
              </a:rPr>
              <a:t>                                     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PHẠM TUYÊN</a:t>
            </a:r>
          </a:p>
        </p:txBody>
      </p:sp>
      <p:pic>
        <p:nvPicPr>
          <p:cNvPr id="5" name="Picture 4" descr="A group of doll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4435423"/>
            <a:ext cx="2621899" cy="23297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009272" y="2911443"/>
            <a:ext cx="10741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938726" y="3605991"/>
            <a:ext cx="1212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34767" y="3568669"/>
            <a:ext cx="14854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26" y="2914326"/>
            <a:ext cx="1079500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99" y="846268"/>
            <a:ext cx="9244677" cy="5307806"/>
          </a:xfrm>
          <a:prstGeom prst="rect">
            <a:avLst/>
          </a:prstGeom>
        </p:spPr>
      </p:pic>
      <p:grpSp>
        <p:nvGrpSpPr>
          <p:cNvPr id="52" name="Google Shape;406;p15"/>
          <p:cNvGrpSpPr/>
          <p:nvPr/>
        </p:nvGrpSpPr>
        <p:grpSpPr>
          <a:xfrm flipH="1">
            <a:off x="-157092" y="333749"/>
            <a:ext cx="4357128" cy="6802581"/>
            <a:chOff x="8537534" y="240075"/>
            <a:chExt cx="3921211" cy="6755294"/>
          </a:xfrm>
        </p:grpSpPr>
        <p:sp>
          <p:nvSpPr>
            <p:cNvPr id="53" name="Google Shape;407;p15"/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408;p15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409;p15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6" name="Google Shape;410;p15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78" name="Google Shape;411;p15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9" name="Google Shape;412;p15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0" name="Google Shape;413;p15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7" name="Google Shape;414;p15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75" name="Google Shape;415;p15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41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41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8" name="Google Shape;418;p15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72" name="Google Shape;419;p15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420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421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9" name="Google Shape;422;p15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70" name="Google Shape;423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424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0" name="Google Shape;425;p15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68" name="Google Shape;42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42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1" name="Google Shape;428;p15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6" name="Google Shape;429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430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2" name="Google Shape;431;p15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4" name="Google Shape;432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" name="Google Shape;433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3" name="Google Shape;434;p15"/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0"/>
          <a:stretch>
            <a:fillRect/>
          </a:stretch>
        </p:blipFill>
        <p:spPr>
          <a:xfrm>
            <a:off x="-782638" y="0"/>
            <a:ext cx="12892088" cy="6858000"/>
          </a:xfrm>
          <a:prstGeom prst="rect">
            <a:avLst/>
          </a:prstGeom>
        </p:spPr>
      </p:pic>
      <p:pic>
        <p:nvPicPr>
          <p:cNvPr id="6" name="Picture 5" descr="A group of toy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154486"/>
            <a:ext cx="3803331" cy="262187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83527" y="1540328"/>
            <a:ext cx="7151914" cy="2427515"/>
          </a:xfrm>
          <a:prstGeom prst="round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Google Shape;401;p15"/>
          <p:cNvSpPr txBox="1"/>
          <p:nvPr/>
        </p:nvSpPr>
        <p:spPr>
          <a:xfrm>
            <a:off x="4637315" y="1988400"/>
            <a:ext cx="6798126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103</Words>
  <Application>Microsoft Office PowerPoint</Application>
  <PresentationFormat>Custom</PresentationFormat>
  <Paragraphs>25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Times New Roman</vt:lpstr>
      <vt:lpstr>UTM Avo</vt:lpstr>
      <vt:lpstr>Tahoma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FUJITSU</cp:lastModifiedBy>
  <cp:revision>100</cp:revision>
  <dcterms:created xsi:type="dcterms:W3CDTF">2021-11-01T08:16:00Z</dcterms:created>
  <dcterms:modified xsi:type="dcterms:W3CDTF">2024-04-19T08:08:57Z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EBCDDE586642403096D59E538552D87B_12</vt:lpwstr>
  </property>
  <property fmtid="{D5CDD505-2E9C-101B-9397-08002B2CF9AE}" pid="3" name="KSOProductBuildVer">
    <vt:lpwstr>1033-12.2.0.13489</vt:lpwstr>
  </property>
</Properties>
</file>