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8" r:id="rId3"/>
    <p:sldMasterId id="2147483701" r:id="rId4"/>
    <p:sldMasterId id="2147483717" r:id="rId5"/>
  </p:sldMasterIdLst>
  <p:notesMasterIdLst>
    <p:notesMasterId r:id="rId33"/>
  </p:notesMasterIdLst>
  <p:sldIdLst>
    <p:sldId id="3279" r:id="rId6"/>
    <p:sldId id="291" r:id="rId7"/>
    <p:sldId id="3276" r:id="rId8"/>
    <p:sldId id="293" r:id="rId9"/>
    <p:sldId id="3259" r:id="rId10"/>
    <p:sldId id="3260" r:id="rId11"/>
    <p:sldId id="3261" r:id="rId12"/>
    <p:sldId id="300" r:id="rId13"/>
    <p:sldId id="303" r:id="rId14"/>
    <p:sldId id="304" r:id="rId15"/>
    <p:sldId id="305" r:id="rId16"/>
    <p:sldId id="3273" r:id="rId17"/>
    <p:sldId id="3274" r:id="rId18"/>
    <p:sldId id="3269" r:id="rId19"/>
    <p:sldId id="3270" r:id="rId20"/>
    <p:sldId id="3277" r:id="rId21"/>
    <p:sldId id="3262" r:id="rId22"/>
    <p:sldId id="3275" r:id="rId23"/>
    <p:sldId id="713" r:id="rId24"/>
    <p:sldId id="3264" r:id="rId25"/>
    <p:sldId id="3265" r:id="rId26"/>
    <p:sldId id="3278" r:id="rId27"/>
    <p:sldId id="3268" r:id="rId28"/>
    <p:sldId id="3251" r:id="rId29"/>
    <p:sldId id="3266" r:id="rId30"/>
    <p:sldId id="3267" r:id="rId31"/>
    <p:sldId id="41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A257D-9F87-4983-B675-2F02710E655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1728B-1675-4C86-BF0D-2447DB116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0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49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08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4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05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60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8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95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1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572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1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423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21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80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6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6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0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81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71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0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0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60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81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98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29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8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8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9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9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7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3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4537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6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7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89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51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9298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116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903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94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535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1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7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70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42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6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0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1B6C34-84F1-2E0F-EBB7-EFAF368F30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155" y="227618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30DFC0A-EBEC-42B2-A38A-E46AD77CC09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155" y="227618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9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83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B838773-3543-2299-5ED0-CF086446108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776" y="208765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6939-C4BF-41CF-AC77-7CE0793012C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C28EF-A9DC-4135-BB04-DA86A2FEB6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94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fif"/><Relationship Id="rId5" Type="http://schemas.openxmlformats.org/officeDocument/2006/relationships/image" Target="../media/image52.jp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microsoft.com/office/2007/relationships/hdphoto" Target="../media/hdphoto5.wdp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39.svg"/><Relationship Id="rId1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5" Type="http://schemas.microsoft.com/office/2007/relationships/hdphoto" Target="../media/hdphoto6.wdp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39.sv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" y="0"/>
            <a:ext cx="12192000" cy="6858000"/>
          </a:xfrm>
          <a:prstGeom prst="rect">
            <a:avLst/>
          </a:prstGeom>
        </p:spPr>
      </p:pic>
      <p:pic>
        <p:nvPicPr>
          <p:cNvPr id="7" name="Picture 2" descr="Cerámica, La Arcilla, Royaltyfree imagen png - imagen transparente descarga  gratuita">
            <a:extLst>
              <a:ext uri="{FF2B5EF4-FFF2-40B4-BE49-F238E27FC236}">
                <a16:creationId xmlns:a16="http://schemas.microsoft.com/office/drawing/2014/main" id="{BBD7CA36-E16A-47C3-8CEA-C5DA161D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38" y="3841223"/>
            <a:ext cx="3878713" cy="30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AF188-0444-40C6-A162-C61B8026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70" y="3227564"/>
            <a:ext cx="3945623" cy="3945623"/>
          </a:xfrm>
          <a:prstGeom prst="rect">
            <a:avLst/>
          </a:prstGeom>
        </p:spPr>
      </p:pic>
      <p:pic>
        <p:nvPicPr>
          <p:cNvPr id="10" name="Picture 4" descr="SaiGon75 Homepage">
            <a:extLst>
              <a:ext uri="{FF2B5EF4-FFF2-40B4-BE49-F238E27FC236}">
                <a16:creationId xmlns:a16="http://schemas.microsoft.com/office/drawing/2014/main" id="{470BC446-9488-4BA0-810C-6A6CE062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023">
            <a:off x="8336079" y="3624649"/>
            <a:ext cx="3638345" cy="36383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E1EA8E-F90A-02A9-6B2B-1FA5E37A1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151" y="1516841"/>
            <a:ext cx="9065538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75F0B-0908-84B1-D634-8B1C060DB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816" y="813686"/>
            <a:ext cx="5035732" cy="1005927"/>
          </a:xfrm>
          <a:prstGeom prst="rect">
            <a:avLst/>
          </a:prstGeom>
        </p:spPr>
      </p:pic>
      <p:sp>
        <p:nvSpPr>
          <p:cNvPr id="9" name="矩形 12"/>
          <p:cNvSpPr/>
          <p:nvPr/>
        </p:nvSpPr>
        <p:spPr>
          <a:xfrm>
            <a:off x="5600643" y="2453525"/>
            <a:ext cx="5938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GVGD: HOÀNG THỊ THANH THÌN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4A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6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2" y="206695"/>
            <a:ext cx="12201893" cy="580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165209" y="2430121"/>
            <a:ext cx="6655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 Chia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437470"/>
            <a:ext cx="12012612" cy="172768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Nhớ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thủ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BFF43456-8518-2248-3AF3-4730A2445D6E}"/>
              </a:ext>
            </a:extLst>
          </p:cNvPr>
          <p:cNvSpPr/>
          <p:nvPr/>
        </p:nvSpPr>
        <p:spPr>
          <a:xfrm>
            <a:off x="679269" y="2301840"/>
            <a:ext cx="11512731" cy="3680949"/>
          </a:xfrm>
          <a:prstGeom prst="cloud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thủ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thống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9">
            <a:extLst>
              <a:ext uri="{FF2B5EF4-FFF2-40B4-BE49-F238E27FC236}">
                <a16:creationId xmlns:a16="http://schemas.microsoft.com/office/drawing/2014/main" id="{DDC8A73B-056D-187B-F3CA-701098AF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424"/>
            <a:ext cx="883436" cy="106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92" y="653143"/>
            <a:ext cx="4813377" cy="5656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31" y="757646"/>
            <a:ext cx="4947491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9">
            <a:extLst>
              <a:ext uri="{FF2B5EF4-FFF2-40B4-BE49-F238E27FC236}">
                <a16:creationId xmlns:a16="http://schemas.microsoft.com/office/drawing/2014/main" id="{DDC8A73B-056D-187B-F3CA-701098AF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424"/>
            <a:ext cx="883436" cy="106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20700"/>
            <a:ext cx="5032103" cy="5758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60" y="631252"/>
            <a:ext cx="4536893" cy="56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8" y="627017"/>
            <a:ext cx="5171351" cy="5796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65" y="627018"/>
            <a:ext cx="5196893" cy="57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8" y="535577"/>
            <a:ext cx="4865263" cy="5795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617" y="535577"/>
            <a:ext cx="5736833" cy="60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7" y="495682"/>
            <a:ext cx="2738776" cy="26388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783" y="495683"/>
            <a:ext cx="2740652" cy="26388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273" y="495682"/>
            <a:ext cx="2740652" cy="26388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522" y="3629898"/>
            <a:ext cx="2711999" cy="27438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767" y="3629898"/>
            <a:ext cx="2709139" cy="26591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073" y="3629898"/>
            <a:ext cx="2711051" cy="266624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5965" y="495682"/>
            <a:ext cx="2619795" cy="26388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2291" y="3629898"/>
            <a:ext cx="2506554" cy="27011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740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76201"/>
            <a:ext cx="4926012" cy="971550"/>
            <a:chOff x="284688" y="145806"/>
            <a:chExt cx="4925565" cy="805348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4181095" cy="765870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88" y="258975"/>
              <a:ext cx="926645" cy="69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494F5B-0DE0-B5F2-D8D5-E34131E4C322}"/>
              </a:ext>
            </a:extLst>
          </p:cNvPr>
          <p:cNvSpPr txBox="1"/>
          <p:nvPr/>
        </p:nvSpPr>
        <p:spPr>
          <a:xfrm>
            <a:off x="876300" y="1295400"/>
            <a:ext cx="1067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Địa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được làm ra tại đâu?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Thời điểm: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Gia đình mua hay được tặng vào dịp nào?</a:t>
            </a:r>
            <a:endParaRPr lang="en-US" sz="3600" dirty="0">
              <a:effectLst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ea typeface="Times New Roman" panose="02020603050405020304" pitchFamily="18" charset="0"/>
              </a:rPr>
              <a:t>+ Công dụng: </a:t>
            </a:r>
            <a:r>
              <a:rPr lang="nl-NL" sz="3600" dirty="0">
                <a:effectLst/>
                <a:ea typeface="Times New Roman" panose="02020603050405020304" pitchFamily="18" charset="0"/>
              </a:rPr>
              <a:t>Sản phẩm dùng để làm gì?</a:t>
            </a:r>
            <a:endParaRPr lang="en-US" sz="3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757" y="3254216"/>
            <a:ext cx="7260965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7" y="495682"/>
            <a:ext cx="2738776" cy="26388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783" y="495683"/>
            <a:ext cx="2740652" cy="26388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273" y="495682"/>
            <a:ext cx="2740652" cy="26388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522" y="3629898"/>
            <a:ext cx="2711999" cy="27438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767" y="3629898"/>
            <a:ext cx="2709139" cy="26591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073" y="3629898"/>
            <a:ext cx="2711051" cy="266624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5965" y="495682"/>
            <a:ext cx="2619795" cy="26388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2291" y="3629898"/>
            <a:ext cx="2506554" cy="27011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859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0036" y="922997"/>
            <a:ext cx="66294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thống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19CC74-0F72-1C85-6138-4444D7A8A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6870" y="21384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0" y="291384"/>
            <a:ext cx="11857468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A821B4E-CFAD-7494-8866-F467533C7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03" y="1440734"/>
            <a:ext cx="11088547" cy="51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6F302-95FE-240E-DE58-75742C66A0AA}"/>
              </a:ext>
            </a:extLst>
          </p:cNvPr>
          <p:cNvSpPr txBox="1"/>
          <p:nvPr/>
        </p:nvSpPr>
        <p:spPr>
          <a:xfrm>
            <a:off x="4922377" y="343048"/>
            <a:ext cx="1762124" cy="68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21B4E-CFAD-7494-8866-F467533C7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3" y="1086443"/>
            <a:ext cx="11088547" cy="54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D8C0-AD15-B855-3CCD-7A6A79C6E1E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4" name="Rectangle: Rounded Corners 28">
              <a:extLst>
                <a:ext uri="{FF2B5EF4-FFF2-40B4-BE49-F238E27FC236}">
                  <a16:creationId xmlns:a16="http://schemas.microsoft.com/office/drawing/2014/main" id="{B850C171-A6B9-7185-5115-A3454C9914A2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DDC8A73B-056D-187B-F3CA-701098AF7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67B0-7EFF-6ADF-D921-D77DC2A7FFA2}"/>
              </a:ext>
            </a:extLst>
          </p:cNvPr>
          <p:cNvSpPr txBox="1"/>
          <p:nvPr/>
        </p:nvSpPr>
        <p:spPr>
          <a:xfrm>
            <a:off x="1027772" y="1967209"/>
            <a:ext cx="10267950" cy="41713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 thập thông tin về làng nghề: địa điểm, nguyên vật liệu, sản phẩm,...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 kế một sản phẩm giới thiệu thông tin về làng nghề: tờ rơi, thẻ,...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 nghiệm một công đoạn làm ra sản phẩm.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 chép thông tin về làng nghề vào Sổ tay hướng dẫn du lịch tại địa phương.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FF43456-8518-2248-3AF3-4730A2445D6E}"/>
              </a:ext>
            </a:extLst>
          </p:cNvPr>
          <p:cNvSpPr/>
          <p:nvPr/>
        </p:nvSpPr>
        <p:spPr>
          <a:xfrm>
            <a:off x="1358100" y="-95713"/>
            <a:ext cx="9607295" cy="2254319"/>
          </a:xfrm>
          <a:prstGeom prst="cloud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nghệ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Calibri" panose="020F0502020204030204" pitchFamily="34" charset="0"/>
              </a:rPr>
              <a:t>nhân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295276" y="280691"/>
            <a:ext cx="11651886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80690"/>
            <a:ext cx="11326368" cy="627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E6FA4-924E-6CEE-6382-7B41D3AED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31313" y="2885209"/>
            <a:ext cx="2743200" cy="4364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A8DC5-528D-DFCB-C795-B18150EA2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219775" y="2977880"/>
            <a:ext cx="2743200" cy="3930227"/>
          </a:xfrm>
          <a:prstGeom prst="rect">
            <a:avLst/>
          </a:prstGeom>
        </p:spPr>
      </p:pic>
      <p:pic>
        <p:nvPicPr>
          <p:cNvPr id="6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F6820EDA-E8AF-1DD2-9D35-6D4A9CCF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74" y="-540867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FF43456-8518-2248-3AF3-4730A2445D6E}"/>
              </a:ext>
            </a:extLst>
          </p:cNvPr>
          <p:cNvSpPr/>
          <p:nvPr/>
        </p:nvSpPr>
        <p:spPr>
          <a:xfrm>
            <a:off x="3181351" y="1110673"/>
            <a:ext cx="6524624" cy="2889827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hia sẻ kế hoạch của mình trước lớp.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8C11BE-F7B4-5B9B-A057-5B3ACD30B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7398" y="1996732"/>
            <a:ext cx="45784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6927B-A111-4B4D-A5D4-5419A40BC417}"/>
              </a:ext>
            </a:extLst>
          </p:cNvPr>
          <p:cNvSpPr txBox="1"/>
          <p:nvPr/>
        </p:nvSpPr>
        <p:spPr>
          <a:xfrm>
            <a:off x="2669561" y="1103972"/>
            <a:ext cx="663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 Tìm hiểu về nghề truyền thống ở địa phương mình.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48665-30A5-AC89-720B-D0D5C1C2DC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4" name="图片 25">
            <a:extLst>
              <a:ext uri="{FF2B5EF4-FFF2-40B4-BE49-F238E27FC236}">
                <a16:creationId xmlns:a16="http://schemas.microsoft.com/office/drawing/2014/main" id="{FCF5D203-A802-A5FB-36DB-ADBB8E72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1D7F2-8811-F019-CBE6-AB2715960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769" y="1530981"/>
            <a:ext cx="790110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73102"/>
            <a:ext cx="10363200" cy="288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 w="254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TIẾNG VIỆT</a:t>
            </a:r>
            <a:endParaRPr kumimoji="0" lang="en-US" sz="48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ĐỌC: SÁNG THÁNG NĂM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TỐ HỮU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9403"/>
            <a:ext cx="3048000" cy="189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40883" y="4855896"/>
            <a:ext cx="3024848" cy="1878689"/>
          </a:xfrm>
          <a:prstGeom prst="rect">
            <a:avLst/>
          </a:prstGeom>
        </p:spPr>
      </p:pic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2516439" y="4546600"/>
            <a:ext cx="6465231" cy="144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Hoàng Thị Thanh Thìn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Tiểu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Võ Văn Dũng</a:t>
            </a:r>
            <a:endParaRPr kumimoji="0" lang="en-US" altLang="en-US" sz="2667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VŨ ĐIỆU RỬA TAY Học sinh biểu diễ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0B9DD-3063-A36A-D425-0595867F3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99" y="1990726"/>
            <a:ext cx="4429124" cy="4429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57825" y="3638550"/>
            <a:ext cx="5286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FE8D96-46B3-9894-A7BA-496A52E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1790699"/>
            <a:ext cx="42957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CDB388-6348-2DC7-E418-D5713856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1962149"/>
            <a:ext cx="42005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1976" y="542925"/>
            <a:ext cx="10639424" cy="60483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55917" y="606097"/>
            <a:ext cx="9494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6E0B8-1B69-F32F-3156-B54CC16C8D41}"/>
              </a:ext>
            </a:extLst>
          </p:cNvPr>
          <p:cNvSpPr txBox="1"/>
          <p:nvPr/>
        </p:nvSpPr>
        <p:spPr>
          <a:xfrm>
            <a:off x="5495925" y="3667125"/>
            <a:ext cx="528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BA2C30-CFD9-2088-65C7-A0EED939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066925"/>
            <a:ext cx="3971924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" y="0"/>
            <a:ext cx="12192000" cy="6858000"/>
          </a:xfrm>
          <a:prstGeom prst="rect">
            <a:avLst/>
          </a:prstGeom>
        </p:spPr>
      </p:pic>
      <p:pic>
        <p:nvPicPr>
          <p:cNvPr id="7" name="Picture 2" descr="Cerámica, La Arcilla, Royaltyfree imagen png - imagen transparente descarga  gratuita">
            <a:extLst>
              <a:ext uri="{FF2B5EF4-FFF2-40B4-BE49-F238E27FC236}">
                <a16:creationId xmlns:a16="http://schemas.microsoft.com/office/drawing/2014/main" id="{BBD7CA36-E16A-47C3-8CEA-C5DA161D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238" y="3841223"/>
            <a:ext cx="3878713" cy="30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AF188-0444-40C6-A162-C61B8026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70" y="3227564"/>
            <a:ext cx="3945623" cy="3945623"/>
          </a:xfrm>
          <a:prstGeom prst="rect">
            <a:avLst/>
          </a:prstGeom>
        </p:spPr>
      </p:pic>
      <p:pic>
        <p:nvPicPr>
          <p:cNvPr id="10" name="Picture 4" descr="SaiGon75 Homepage">
            <a:extLst>
              <a:ext uri="{FF2B5EF4-FFF2-40B4-BE49-F238E27FC236}">
                <a16:creationId xmlns:a16="http://schemas.microsoft.com/office/drawing/2014/main" id="{470BC446-9488-4BA0-810C-6A6CE062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023">
            <a:off x="8336079" y="3624649"/>
            <a:ext cx="3638345" cy="363834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E1EA8E-F90A-02A9-6B2B-1FA5E37A1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81" y="2207472"/>
            <a:ext cx="9065538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75F0B-0908-84B1-D634-8B1C060DB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634" y="1125811"/>
            <a:ext cx="5035732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10"/>
          <p:cNvGrpSpPr/>
          <p:nvPr/>
        </p:nvGrpSpPr>
        <p:grpSpPr>
          <a:xfrm>
            <a:off x="-1948563" y="-1251279"/>
            <a:ext cx="15302452" cy="4031790"/>
            <a:chOff x="-1624573" y="-1185864"/>
            <a:chExt cx="15732064" cy="3115323"/>
          </a:xfrm>
        </p:grpSpPr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0" y="635803"/>
            <a:ext cx="8181099" cy="4620932"/>
          </a:xfrm>
          <a:prstGeom prst="rect">
            <a:avLst/>
          </a:prstGeom>
        </p:spPr>
      </p:pic>
      <p:pic>
        <p:nvPicPr>
          <p:cNvPr id="9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1509" y="609548"/>
            <a:ext cx="16036553" cy="74212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13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60" y="876730"/>
            <a:ext cx="2002612" cy="183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02" y="1999847"/>
            <a:ext cx="2262333" cy="2288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7434643" y="4252727"/>
            <a:ext cx="3409331" cy="2314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34" y="3024615"/>
            <a:ext cx="1280859" cy="1295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C4D8B-132E-24C9-F45A-E52ECC55AC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8279" y="1799073"/>
            <a:ext cx="507840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292</Words>
  <Application>Microsoft Office PowerPoint</Application>
  <PresentationFormat>Widescreen</PresentationFormat>
  <Paragraphs>48</Paragraphs>
  <Slides>27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宋体</vt:lpstr>
      <vt:lpstr>Arial</vt:lpstr>
      <vt:lpstr>Calibri</vt:lpstr>
      <vt:lpstr>Calibri</vt:lpstr>
      <vt:lpstr>Calibri Light</vt:lpstr>
      <vt:lpstr>Cambria</vt:lpstr>
      <vt:lpstr>等线</vt:lpstr>
      <vt:lpstr>Montserrat</vt:lpstr>
      <vt:lpstr>Montserrat Light</vt:lpstr>
      <vt:lpstr>Times New Roman</vt:lpstr>
      <vt:lpstr>Verdana</vt:lpstr>
      <vt:lpstr>字魂59号-创粗黑</vt:lpstr>
      <vt:lpstr>张海山锐谐体</vt:lpstr>
      <vt:lpstr>Office 主题</vt:lpstr>
      <vt:lpstr>千图网海量PPT模板www.58pic.com</vt:lpstr>
      <vt:lpstr>office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39</cp:revision>
  <dcterms:created xsi:type="dcterms:W3CDTF">2024-02-08T13:11:02Z</dcterms:created>
  <dcterms:modified xsi:type="dcterms:W3CDTF">2024-04-15T07:19:08Z</dcterms:modified>
</cp:coreProperties>
</file>