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6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8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10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75" r:id="rId3"/>
    <p:sldMasterId id="2147483699" r:id="rId4"/>
    <p:sldMasterId id="2147483719" r:id="rId5"/>
    <p:sldMasterId id="2147483731" r:id="rId6"/>
    <p:sldMasterId id="2147483743" r:id="rId7"/>
    <p:sldMasterId id="2147483754" r:id="rId8"/>
  </p:sldMasterIdLst>
  <p:notesMasterIdLst>
    <p:notesMasterId r:id="rId41"/>
  </p:notesMasterIdLst>
  <p:sldIdLst>
    <p:sldId id="376" r:id="rId9"/>
    <p:sldId id="370" r:id="rId10"/>
    <p:sldId id="399" r:id="rId11"/>
    <p:sldId id="422" r:id="rId12"/>
    <p:sldId id="420" r:id="rId13"/>
    <p:sldId id="421" r:id="rId14"/>
    <p:sldId id="424" r:id="rId15"/>
    <p:sldId id="400" r:id="rId16"/>
    <p:sldId id="425" r:id="rId17"/>
    <p:sldId id="423" r:id="rId18"/>
    <p:sldId id="401" r:id="rId19"/>
    <p:sldId id="402" r:id="rId20"/>
    <p:sldId id="426" r:id="rId21"/>
    <p:sldId id="408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09" r:id="rId31"/>
    <p:sldId id="410" r:id="rId32"/>
    <p:sldId id="412" r:id="rId33"/>
    <p:sldId id="413" r:id="rId34"/>
    <p:sldId id="414" r:id="rId35"/>
    <p:sldId id="415" r:id="rId36"/>
    <p:sldId id="417" r:id="rId37"/>
    <p:sldId id="439" r:id="rId38"/>
    <p:sldId id="436" r:id="rId39"/>
    <p:sldId id="302" r:id="rId40"/>
  </p:sldIdLst>
  <p:sldSz cx="12192000" cy="6858000"/>
  <p:notesSz cx="7104063" cy="10234613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幼圆" charset="-122"/>
      <p:regular r:id="rId46"/>
    </p:embeddedFont>
    <p:embeddedFont>
      <p:font typeface="宋体" pitchFamily="2" charset="-122"/>
      <p:regular r:id="rId47"/>
    </p:embeddedFont>
    <p:embeddedFont>
      <p:font typeface="Albertus Medium" pitchFamily="34" charset="0"/>
      <p:regular r:id="rId48"/>
      <p:italic r:id="rId49"/>
    </p:embeddedFont>
    <p:embeddedFont>
      <p:font typeface=".VnArial" pitchFamily="34" charset="0"/>
      <p:regular r:id="rId50"/>
      <p:italic r:id="rId51"/>
      <p:boldItalic r:id="rId52"/>
    </p:embeddedFont>
    <p:embeddedFont>
      <p:font typeface="微软雅黑" pitchFamily="34" charset="-122"/>
      <p:regular r:id="rId53"/>
      <p:bold r:id="rId54"/>
    </p:embeddedFont>
    <p:embeddedFont>
      <p:font typeface="等线" charset="0"/>
      <p:regular r:id="rId55"/>
      <p:bold r:id="rId56"/>
    </p:embeddedFont>
    <p:embeddedFont>
      <p:font typeface=".VnCommercial Script" charset="0"/>
      <p:italic r:id="rId57"/>
    </p:embeddedFont>
    <p:embeddedFont>
      <p:font typeface="Forte" pitchFamily="66" charset="0"/>
      <p:regular r:id="rId58"/>
    </p:embeddedFont>
    <p:embeddedFont>
      <p:font typeface="Albertus" pitchFamily="34" charset="0"/>
      <p:bold r:id="rId59"/>
    </p:embeddedFont>
    <p:embeddedFont>
      <p:font typeface="Calibri Light" pitchFamily="34" charset="0"/>
      <p:regular r:id="rId60"/>
      <p:italic r:id="rId61"/>
    </p:embeddedFont>
    <p:embeddedFont>
      <p:font typeface="Footlight MT Light" pitchFamily="18" charset="0"/>
      <p:regular r:id="rId62"/>
    </p:embeddedFont>
    <p:embeddedFont>
      <p:font typeface="Arial Black" pitchFamily="34" charset="0"/>
      <p:bold r:id="rId63"/>
    </p:embeddedFont>
    <p:embeddedFont>
      <p:font typeface="Cooper Black" pitchFamily="18" charset="0"/>
      <p:regular r:id="rId64"/>
    </p:embeddedFont>
    <p:embeddedFont>
      <p:font typeface="Comic Sans MS" pitchFamily="66" charset="0"/>
      <p:regular r:id="rId65"/>
      <p:bold r:id="rId66"/>
      <p:italic r:id="rId67"/>
      <p:boldItalic r:id="rId68"/>
    </p:embeddedFont>
  </p:embeddedFontLst>
  <p:defaultTextStyle>
    <a:defPPr>
      <a:defRPr lang="zh-CN"/>
    </a:defPPr>
    <a:lvl1pPr marL="0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69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36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02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271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837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404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973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533" algn="l" defTabSz="913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2DB2A4"/>
    <a:srgbClr val="F77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6576" autoAdjust="0"/>
    <p:restoredTop sz="92933" autoAdjust="0"/>
  </p:normalViewPr>
  <p:slideViewPr>
    <p:cSldViewPr snapToGrid="0">
      <p:cViewPr>
        <p:scale>
          <a:sx n="60" d="100"/>
          <a:sy n="60" d="100"/>
        </p:scale>
        <p:origin x="-1176" y="-47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0BF75-9507-4FFC-BFAA-601A682F78D7}" type="datetimeFigureOut">
              <a:rPr lang="vi-VN" smtClean="0"/>
              <a:t>15/04/2024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E51B8-BF64-47A0-9CC1-E5196CA1D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871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9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36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02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271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837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04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973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533" algn="l" defTabSz="9131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8743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22843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17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63462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5047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75696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13239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on each picture to hear the word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9763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2900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11492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4150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Yên Trần 0967 255 149 zalo/ FB https://www.facebook.com/thanhyentrananhngutaymy/</a:t>
            </a:r>
            <a:endParaRPr lang="vi-VN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E0163-003F-4C87-8256-CDE7DA533B5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76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35778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6005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1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Yên Trần 0967 255 149 zalo/ FB https://www.facebook.com/thanhyentrananhngutaymy/</a:t>
            </a:r>
            <a:endParaRPr lang="vi-VN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E0163-003F-4C87-8256-CDE7DA533B5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1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51B8-BF64-47A0-9CC1-E5196CA1D54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714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E51B8-BF64-47A0-9CC1-E5196CA1D546}" type="slidenum">
              <a:rPr lang="vi-VN" smtClean="0">
                <a:solidFill>
                  <a:prstClr val="black"/>
                </a:solidFill>
              </a:rPr>
              <a:pPr/>
              <a:t>13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14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151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9" indent="0" algn="ctr">
              <a:buNone/>
              <a:defRPr sz="2000"/>
            </a:lvl2pPr>
            <a:lvl3pPr marL="913136" indent="0" algn="ctr">
              <a:buNone/>
              <a:defRPr sz="1800"/>
            </a:lvl3pPr>
            <a:lvl4pPr marL="1369702" indent="0" algn="ctr">
              <a:buNone/>
              <a:defRPr sz="1600"/>
            </a:lvl4pPr>
            <a:lvl5pPr marL="1826271" indent="0" algn="ctr">
              <a:buNone/>
              <a:defRPr sz="1600"/>
            </a:lvl5pPr>
            <a:lvl6pPr marL="2282837" indent="0" algn="ctr">
              <a:buNone/>
              <a:defRPr sz="1600"/>
            </a:lvl6pPr>
            <a:lvl7pPr marL="2739404" indent="0" algn="ctr">
              <a:buNone/>
              <a:defRPr sz="1600"/>
            </a:lvl7pPr>
            <a:lvl8pPr marL="3195973" indent="0" algn="ctr">
              <a:buNone/>
              <a:defRPr sz="1600"/>
            </a:lvl8pPr>
            <a:lvl9pPr marL="365253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2130439"/>
            <a:ext cx="103632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49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6" y="4406914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6" y="2906726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9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89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3" y="160021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5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9" indent="0">
              <a:buNone/>
              <a:defRPr sz="2000" b="1"/>
            </a:lvl2pPr>
            <a:lvl3pPr marL="913136" indent="0">
              <a:buNone/>
              <a:defRPr sz="1800" b="1"/>
            </a:lvl3pPr>
            <a:lvl4pPr marL="1369702" indent="0">
              <a:buNone/>
              <a:defRPr sz="1600" b="1"/>
            </a:lvl4pPr>
            <a:lvl5pPr marL="1826271" indent="0">
              <a:buNone/>
              <a:defRPr sz="1600" b="1"/>
            </a:lvl5pPr>
            <a:lvl6pPr marL="2282837" indent="0">
              <a:buNone/>
              <a:defRPr sz="1600" b="1"/>
            </a:lvl6pPr>
            <a:lvl7pPr marL="2739404" indent="0">
              <a:buNone/>
              <a:defRPr sz="1600" b="1"/>
            </a:lvl7pPr>
            <a:lvl8pPr marL="3195973" indent="0">
              <a:buNone/>
              <a:defRPr sz="1600" b="1"/>
            </a:lvl8pPr>
            <a:lvl9pPr marL="36525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9" indent="0">
              <a:buNone/>
              <a:defRPr sz="2000" b="1"/>
            </a:lvl2pPr>
            <a:lvl3pPr marL="913136" indent="0">
              <a:buNone/>
              <a:defRPr sz="1800" b="1"/>
            </a:lvl3pPr>
            <a:lvl4pPr marL="1369702" indent="0">
              <a:buNone/>
              <a:defRPr sz="1600" b="1"/>
            </a:lvl4pPr>
            <a:lvl5pPr marL="1826271" indent="0">
              <a:buNone/>
              <a:defRPr sz="1600" b="1"/>
            </a:lvl5pPr>
            <a:lvl6pPr marL="2282837" indent="0">
              <a:buNone/>
              <a:defRPr sz="1600" b="1"/>
            </a:lvl6pPr>
            <a:lvl7pPr marL="2739404" indent="0">
              <a:buNone/>
              <a:defRPr sz="1600" b="1"/>
            </a:lvl7pPr>
            <a:lvl8pPr marL="3195973" indent="0">
              <a:buNone/>
              <a:defRPr sz="1600" b="1"/>
            </a:lvl8pPr>
            <a:lvl9pPr marL="36525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8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09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9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6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1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69" indent="0">
              <a:buNone/>
              <a:defRPr sz="1200"/>
            </a:lvl2pPr>
            <a:lvl3pPr marL="913136" indent="0">
              <a:buNone/>
              <a:defRPr sz="1000"/>
            </a:lvl3pPr>
            <a:lvl4pPr marL="1369702" indent="0">
              <a:buNone/>
              <a:defRPr sz="900"/>
            </a:lvl4pPr>
            <a:lvl5pPr marL="1826271" indent="0">
              <a:buNone/>
              <a:defRPr sz="900"/>
            </a:lvl5pPr>
            <a:lvl6pPr marL="2282837" indent="0">
              <a:buNone/>
              <a:defRPr sz="900"/>
            </a:lvl6pPr>
            <a:lvl7pPr marL="2739404" indent="0">
              <a:buNone/>
              <a:defRPr sz="900"/>
            </a:lvl7pPr>
            <a:lvl8pPr marL="3195973" indent="0">
              <a:buNone/>
              <a:defRPr sz="900"/>
            </a:lvl8pPr>
            <a:lvl9pPr marL="365253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51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3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69" indent="0">
              <a:buNone/>
              <a:defRPr sz="2800"/>
            </a:lvl2pPr>
            <a:lvl3pPr marL="913136" indent="0">
              <a:buNone/>
              <a:defRPr sz="2400"/>
            </a:lvl3pPr>
            <a:lvl4pPr marL="1369702" indent="0">
              <a:buNone/>
              <a:defRPr sz="2000"/>
            </a:lvl4pPr>
            <a:lvl5pPr marL="1826271" indent="0">
              <a:buNone/>
              <a:defRPr sz="2000"/>
            </a:lvl5pPr>
            <a:lvl6pPr marL="2282837" indent="0">
              <a:buNone/>
              <a:defRPr sz="2000"/>
            </a:lvl6pPr>
            <a:lvl7pPr marL="2739404" indent="0">
              <a:buNone/>
              <a:defRPr sz="2000"/>
            </a:lvl7pPr>
            <a:lvl8pPr marL="3195973" indent="0">
              <a:buNone/>
              <a:defRPr sz="2000"/>
            </a:lvl8pPr>
            <a:lvl9pPr marL="365253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69" indent="0">
              <a:buNone/>
              <a:defRPr sz="1200"/>
            </a:lvl2pPr>
            <a:lvl3pPr marL="913136" indent="0">
              <a:buNone/>
              <a:defRPr sz="1000"/>
            </a:lvl3pPr>
            <a:lvl4pPr marL="1369702" indent="0">
              <a:buNone/>
              <a:defRPr sz="900"/>
            </a:lvl4pPr>
            <a:lvl5pPr marL="1826271" indent="0">
              <a:buNone/>
              <a:defRPr sz="900"/>
            </a:lvl5pPr>
            <a:lvl6pPr marL="2282837" indent="0">
              <a:buNone/>
              <a:defRPr sz="900"/>
            </a:lvl6pPr>
            <a:lvl7pPr marL="2739404" indent="0">
              <a:buNone/>
              <a:defRPr sz="900"/>
            </a:lvl7pPr>
            <a:lvl8pPr marL="3195973" indent="0">
              <a:buNone/>
              <a:defRPr sz="900"/>
            </a:lvl8pPr>
            <a:lvl9pPr marL="365253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0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1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08B-B5A8-4C4B-B1E5-4BAD814DDF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BB4B-9E4A-41C0-B791-D7267363A3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84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3" y="2130438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3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6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4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45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86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96" y="4406914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96" y="2906727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7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5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3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3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6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4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620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07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3" y="160021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1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90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3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759" indent="0">
              <a:buNone/>
              <a:defRPr sz="2000" b="1"/>
            </a:lvl2pPr>
            <a:lvl3pPr marL="915516" indent="0">
              <a:buNone/>
              <a:defRPr sz="1800" b="1"/>
            </a:lvl3pPr>
            <a:lvl4pPr marL="1373273" indent="0">
              <a:buNone/>
              <a:defRPr sz="1600" b="1"/>
            </a:lvl4pPr>
            <a:lvl5pPr marL="1831032" indent="0">
              <a:buNone/>
              <a:defRPr sz="1600" b="1"/>
            </a:lvl5pPr>
            <a:lvl6pPr marL="2288789" indent="0">
              <a:buNone/>
              <a:defRPr sz="1600" b="1"/>
            </a:lvl6pPr>
            <a:lvl7pPr marL="2746545" indent="0">
              <a:buNone/>
              <a:defRPr sz="1600" b="1"/>
            </a:lvl7pPr>
            <a:lvl8pPr marL="3204302" indent="0">
              <a:buNone/>
              <a:defRPr sz="1600" b="1"/>
            </a:lvl8pPr>
            <a:lvl9pPr marL="366206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3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759" indent="0">
              <a:buNone/>
              <a:defRPr sz="2000" b="1"/>
            </a:lvl2pPr>
            <a:lvl3pPr marL="915516" indent="0">
              <a:buNone/>
              <a:defRPr sz="1800" b="1"/>
            </a:lvl3pPr>
            <a:lvl4pPr marL="1373273" indent="0">
              <a:buNone/>
              <a:defRPr sz="1600" b="1"/>
            </a:lvl4pPr>
            <a:lvl5pPr marL="1831032" indent="0">
              <a:buNone/>
              <a:defRPr sz="1600" b="1"/>
            </a:lvl5pPr>
            <a:lvl6pPr marL="2288789" indent="0">
              <a:buNone/>
              <a:defRPr sz="1600" b="1"/>
            </a:lvl6pPr>
            <a:lvl7pPr marL="2746545" indent="0">
              <a:buNone/>
              <a:defRPr sz="1600" b="1"/>
            </a:lvl7pPr>
            <a:lvl8pPr marL="3204302" indent="0">
              <a:buNone/>
              <a:defRPr sz="1600" b="1"/>
            </a:lvl8pPr>
            <a:lvl9pPr marL="366206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54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5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89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3" y="273064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3" y="1435114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759" indent="0">
              <a:buNone/>
              <a:defRPr sz="1200"/>
            </a:lvl2pPr>
            <a:lvl3pPr marL="915516" indent="0">
              <a:buNone/>
              <a:defRPr sz="1000"/>
            </a:lvl3pPr>
            <a:lvl4pPr marL="1373273" indent="0">
              <a:buNone/>
              <a:defRPr sz="900"/>
            </a:lvl4pPr>
            <a:lvl5pPr marL="1831032" indent="0">
              <a:buNone/>
              <a:defRPr sz="900"/>
            </a:lvl5pPr>
            <a:lvl6pPr marL="2288789" indent="0">
              <a:buNone/>
              <a:defRPr sz="900"/>
            </a:lvl6pPr>
            <a:lvl7pPr marL="2746545" indent="0">
              <a:buNone/>
              <a:defRPr sz="900"/>
            </a:lvl7pPr>
            <a:lvl8pPr marL="3204302" indent="0">
              <a:buNone/>
              <a:defRPr sz="900"/>
            </a:lvl8pPr>
            <a:lvl9pPr marL="366206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2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89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759" indent="0">
              <a:buNone/>
              <a:defRPr sz="2800"/>
            </a:lvl2pPr>
            <a:lvl3pPr marL="915516" indent="0">
              <a:buNone/>
              <a:defRPr sz="2400"/>
            </a:lvl3pPr>
            <a:lvl4pPr marL="1373273" indent="0">
              <a:buNone/>
              <a:defRPr sz="2000"/>
            </a:lvl4pPr>
            <a:lvl5pPr marL="1831032" indent="0">
              <a:buNone/>
              <a:defRPr sz="2000"/>
            </a:lvl5pPr>
            <a:lvl6pPr marL="2288789" indent="0">
              <a:buNone/>
              <a:defRPr sz="2000"/>
            </a:lvl6pPr>
            <a:lvl7pPr marL="2746545" indent="0">
              <a:buNone/>
              <a:defRPr sz="2000"/>
            </a:lvl7pPr>
            <a:lvl8pPr marL="3204302" indent="0">
              <a:buNone/>
              <a:defRPr sz="2000"/>
            </a:lvl8pPr>
            <a:lvl9pPr marL="366206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759" indent="0">
              <a:buNone/>
              <a:defRPr sz="1200"/>
            </a:lvl2pPr>
            <a:lvl3pPr marL="915516" indent="0">
              <a:buNone/>
              <a:defRPr sz="1000"/>
            </a:lvl3pPr>
            <a:lvl4pPr marL="1373273" indent="0">
              <a:buNone/>
              <a:defRPr sz="900"/>
            </a:lvl4pPr>
            <a:lvl5pPr marL="1831032" indent="0">
              <a:buNone/>
              <a:defRPr sz="900"/>
            </a:lvl5pPr>
            <a:lvl6pPr marL="2288789" indent="0">
              <a:buNone/>
              <a:defRPr sz="900"/>
            </a:lvl6pPr>
            <a:lvl7pPr marL="2746545" indent="0">
              <a:buNone/>
              <a:defRPr sz="900"/>
            </a:lvl7pPr>
            <a:lvl8pPr marL="3204302" indent="0">
              <a:buNone/>
              <a:defRPr sz="900"/>
            </a:lvl8pPr>
            <a:lvl9pPr marL="366206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97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4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12" y="274638"/>
            <a:ext cx="274320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6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8" y="2130433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4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2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8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4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40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24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91" y="4406909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91" y="2906722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80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6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40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32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90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80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6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64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6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8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02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8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002" indent="0">
              <a:buNone/>
              <a:defRPr sz="2000" b="1"/>
            </a:lvl2pPr>
            <a:lvl3pPr marL="916004" indent="0">
              <a:buNone/>
              <a:defRPr sz="1800" b="1"/>
            </a:lvl3pPr>
            <a:lvl4pPr marL="1374004" indent="0">
              <a:buNone/>
              <a:defRPr sz="1600" b="1"/>
            </a:lvl4pPr>
            <a:lvl5pPr marL="1832007" indent="0">
              <a:buNone/>
              <a:defRPr sz="1600" b="1"/>
            </a:lvl5pPr>
            <a:lvl6pPr marL="2290007" indent="0">
              <a:buNone/>
              <a:defRPr sz="1600" b="1"/>
            </a:lvl6pPr>
            <a:lvl7pPr marL="2748009" indent="0">
              <a:buNone/>
              <a:defRPr sz="1600" b="1"/>
            </a:lvl7pPr>
            <a:lvl8pPr marL="3206010" indent="0">
              <a:buNone/>
              <a:defRPr sz="1600" b="1"/>
            </a:lvl8pPr>
            <a:lvl9pPr marL="36640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8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002" indent="0">
              <a:buNone/>
              <a:defRPr sz="2000" b="1"/>
            </a:lvl2pPr>
            <a:lvl3pPr marL="916004" indent="0">
              <a:buNone/>
              <a:defRPr sz="1800" b="1"/>
            </a:lvl3pPr>
            <a:lvl4pPr marL="1374004" indent="0">
              <a:buNone/>
              <a:defRPr sz="1600" b="1"/>
            </a:lvl4pPr>
            <a:lvl5pPr marL="1832007" indent="0">
              <a:buNone/>
              <a:defRPr sz="1600" b="1"/>
            </a:lvl5pPr>
            <a:lvl6pPr marL="2290007" indent="0">
              <a:buNone/>
              <a:defRPr sz="1600" b="1"/>
            </a:lvl6pPr>
            <a:lvl7pPr marL="2748009" indent="0">
              <a:buNone/>
              <a:defRPr sz="1600" b="1"/>
            </a:lvl7pPr>
            <a:lvl8pPr marL="3206010" indent="0">
              <a:buNone/>
              <a:defRPr sz="1600" b="1"/>
            </a:lvl8pPr>
            <a:lvl9pPr marL="36640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20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55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4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9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9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8002" indent="0">
              <a:buNone/>
              <a:defRPr sz="1200"/>
            </a:lvl2pPr>
            <a:lvl3pPr marL="916004" indent="0">
              <a:buNone/>
              <a:defRPr sz="1000"/>
            </a:lvl3pPr>
            <a:lvl4pPr marL="1374004" indent="0">
              <a:buNone/>
              <a:defRPr sz="900"/>
            </a:lvl4pPr>
            <a:lvl5pPr marL="1832007" indent="0">
              <a:buNone/>
              <a:defRPr sz="900"/>
            </a:lvl5pPr>
            <a:lvl6pPr marL="2290007" indent="0">
              <a:buNone/>
              <a:defRPr sz="900"/>
            </a:lvl6pPr>
            <a:lvl7pPr marL="2748009" indent="0">
              <a:buNone/>
              <a:defRPr sz="900"/>
            </a:lvl7pPr>
            <a:lvl8pPr marL="3206010" indent="0">
              <a:buNone/>
              <a:defRPr sz="900"/>
            </a:lvl8pPr>
            <a:lvl9pPr marL="36640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6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8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8002" indent="0">
              <a:buNone/>
              <a:defRPr sz="2800"/>
            </a:lvl2pPr>
            <a:lvl3pPr marL="916004" indent="0">
              <a:buNone/>
              <a:defRPr sz="2400"/>
            </a:lvl3pPr>
            <a:lvl4pPr marL="1374004" indent="0">
              <a:buNone/>
              <a:defRPr sz="2000"/>
            </a:lvl4pPr>
            <a:lvl5pPr marL="1832007" indent="0">
              <a:buNone/>
              <a:defRPr sz="2000"/>
            </a:lvl5pPr>
            <a:lvl6pPr marL="2290007" indent="0">
              <a:buNone/>
              <a:defRPr sz="2000"/>
            </a:lvl6pPr>
            <a:lvl7pPr marL="2748009" indent="0">
              <a:buNone/>
              <a:defRPr sz="2000"/>
            </a:lvl7pPr>
            <a:lvl8pPr marL="3206010" indent="0">
              <a:buNone/>
              <a:defRPr sz="2000"/>
            </a:lvl8pPr>
            <a:lvl9pPr marL="366401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8002" indent="0">
              <a:buNone/>
              <a:defRPr sz="1200"/>
            </a:lvl2pPr>
            <a:lvl3pPr marL="916004" indent="0">
              <a:buNone/>
              <a:defRPr sz="1000"/>
            </a:lvl3pPr>
            <a:lvl4pPr marL="1374004" indent="0">
              <a:buNone/>
              <a:defRPr sz="900"/>
            </a:lvl4pPr>
            <a:lvl5pPr marL="1832007" indent="0">
              <a:buNone/>
              <a:defRPr sz="900"/>
            </a:lvl5pPr>
            <a:lvl6pPr marL="2290007" indent="0">
              <a:buNone/>
              <a:defRPr sz="900"/>
            </a:lvl6pPr>
            <a:lvl7pPr marL="2748009" indent="0">
              <a:buNone/>
              <a:defRPr sz="900"/>
            </a:lvl7pPr>
            <a:lvl8pPr marL="3206010" indent="0">
              <a:buNone/>
              <a:defRPr sz="900"/>
            </a:lvl8pPr>
            <a:lvl9pPr marL="36640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41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2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7" y="274638"/>
            <a:ext cx="274320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43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2F9F88-9BBE-4BDC-989B-69FC6850F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087FEB-0AD2-47C7-A6E9-31587F8D5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60" indent="0" algn="ctr">
              <a:buNone/>
              <a:defRPr sz="2000"/>
            </a:lvl2pPr>
            <a:lvl3pPr marL="913720" indent="0" algn="ctr">
              <a:buNone/>
              <a:defRPr sz="1800"/>
            </a:lvl3pPr>
            <a:lvl4pPr marL="1370578" indent="0" algn="ctr">
              <a:buNone/>
              <a:defRPr sz="1600"/>
            </a:lvl4pPr>
            <a:lvl5pPr marL="1827438" indent="0" algn="ctr">
              <a:buNone/>
              <a:defRPr sz="1600"/>
            </a:lvl5pPr>
            <a:lvl6pPr marL="2284297" indent="0" algn="ctr">
              <a:buNone/>
              <a:defRPr sz="1600"/>
            </a:lvl6pPr>
            <a:lvl7pPr marL="2741155" indent="0" algn="ctr">
              <a:buNone/>
              <a:defRPr sz="1600"/>
            </a:lvl7pPr>
            <a:lvl8pPr marL="3198015" indent="0" algn="ctr">
              <a:buNone/>
              <a:defRPr sz="1600"/>
            </a:lvl8pPr>
            <a:lvl9pPr marL="365487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958A38-67EE-45AB-A0F0-4C128BD9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B36B87-5B5A-4175-B434-73DC4469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D04274-6545-4F2F-8575-687E2BE6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38A0E-3AA9-42E7-A565-F3E6B4D4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4B6127-65AE-4E73-8E57-93EAEF66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2B2A36-91AD-4268-9873-9C4966B7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93D55-5FB7-48C5-B139-D941D35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3A633-7D6F-4FBB-8247-B6DA21B4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69F98-2FB0-411D-8C97-29E9C6F1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920171-AB2B-405A-B360-9C7A38015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458DD5-EDF1-4924-BE08-D4E7BD7C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74D89E-913A-45CB-B481-8754D9A1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A324AB-D077-4A3F-A91C-C96CF700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633A4-B16D-479D-9209-34EF135B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E923FF-F8A6-461B-BEB8-45BEB5708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87A48A-C9F7-4D42-A9ED-6222525E6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37B09C-46E0-4706-AFAE-509C2F55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FAD131-8718-490D-A17B-28AA7A28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9512DF-393E-43A2-AC20-9D258DAF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4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DA98F0-3CBE-40C6-9A9D-F9EBD46D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7973B2-C3C3-4863-A135-823DFFB94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0" indent="0">
              <a:buNone/>
              <a:defRPr sz="2000" b="1"/>
            </a:lvl2pPr>
            <a:lvl3pPr marL="913720" indent="0">
              <a:buNone/>
              <a:defRPr sz="1800" b="1"/>
            </a:lvl3pPr>
            <a:lvl4pPr marL="1370578" indent="0">
              <a:buNone/>
              <a:defRPr sz="1600" b="1"/>
            </a:lvl4pPr>
            <a:lvl5pPr marL="1827438" indent="0">
              <a:buNone/>
              <a:defRPr sz="1600" b="1"/>
            </a:lvl5pPr>
            <a:lvl6pPr marL="2284297" indent="0">
              <a:buNone/>
              <a:defRPr sz="1600" b="1"/>
            </a:lvl6pPr>
            <a:lvl7pPr marL="2741155" indent="0">
              <a:buNone/>
              <a:defRPr sz="1600" b="1"/>
            </a:lvl7pPr>
            <a:lvl8pPr marL="3198015" indent="0">
              <a:buNone/>
              <a:defRPr sz="1600" b="1"/>
            </a:lvl8pPr>
            <a:lvl9pPr marL="36548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629AD8-A293-48FE-B627-A02F512FC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9D431E-5940-43B5-BAEF-9A5E92925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0" indent="0">
              <a:buNone/>
              <a:defRPr sz="2000" b="1"/>
            </a:lvl2pPr>
            <a:lvl3pPr marL="913720" indent="0">
              <a:buNone/>
              <a:defRPr sz="1800" b="1"/>
            </a:lvl3pPr>
            <a:lvl4pPr marL="1370578" indent="0">
              <a:buNone/>
              <a:defRPr sz="1600" b="1"/>
            </a:lvl4pPr>
            <a:lvl5pPr marL="1827438" indent="0">
              <a:buNone/>
              <a:defRPr sz="1600" b="1"/>
            </a:lvl5pPr>
            <a:lvl6pPr marL="2284297" indent="0">
              <a:buNone/>
              <a:defRPr sz="1600" b="1"/>
            </a:lvl6pPr>
            <a:lvl7pPr marL="2741155" indent="0">
              <a:buNone/>
              <a:defRPr sz="1600" b="1"/>
            </a:lvl7pPr>
            <a:lvl8pPr marL="3198015" indent="0">
              <a:buNone/>
              <a:defRPr sz="1600" b="1"/>
            </a:lvl8pPr>
            <a:lvl9pPr marL="365487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CB82A0-DD26-45F9-8701-1AE0F5A69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184731B-EAB9-43C9-A297-AC624AEF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470584-636A-4E93-99CD-B4D03A6A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3ACD26-FC29-491F-B75B-C5B62D1D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011E1-067A-4278-962D-3D5909B7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6C57D3-491D-4A81-9613-E6B3F7F9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C29435-0B0E-457A-9A78-5BE68A55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2A2C2E-47DF-43CC-88A3-B2082F41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569" indent="0">
              <a:buNone/>
              <a:defRPr sz="2400"/>
            </a:lvl2pPr>
            <a:lvl3pPr marL="913136" indent="0">
              <a:buNone/>
              <a:defRPr sz="2000"/>
            </a:lvl3pPr>
            <a:lvl4pPr marL="1369702" indent="0">
              <a:buNone/>
              <a:defRPr sz="1800"/>
            </a:lvl4pPr>
            <a:lvl5pPr marL="1826271" indent="0">
              <a:buNone/>
              <a:defRPr sz="1800"/>
            </a:lvl5pPr>
            <a:lvl6pPr marL="2282837" indent="0">
              <a:buNone/>
              <a:defRPr sz="1800"/>
            </a:lvl6pPr>
            <a:lvl7pPr marL="2739404" indent="0">
              <a:buNone/>
              <a:defRPr sz="1800"/>
            </a:lvl7pPr>
            <a:lvl8pPr marL="3195973" indent="0">
              <a:buNone/>
              <a:defRPr sz="1800"/>
            </a:lvl8pPr>
            <a:lvl9pPr marL="365253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569" indent="0">
              <a:buNone/>
              <a:defRPr sz="2400"/>
            </a:lvl2pPr>
            <a:lvl3pPr marL="913136" indent="0">
              <a:buNone/>
              <a:defRPr sz="2000"/>
            </a:lvl3pPr>
            <a:lvl4pPr marL="1369702" indent="0">
              <a:buNone/>
              <a:defRPr sz="1800"/>
            </a:lvl4pPr>
            <a:lvl5pPr marL="1826271" indent="0">
              <a:buNone/>
              <a:defRPr sz="1800"/>
            </a:lvl5pPr>
            <a:lvl6pPr marL="2282837" indent="0">
              <a:buNone/>
              <a:defRPr sz="1800"/>
            </a:lvl6pPr>
            <a:lvl7pPr marL="2739404" indent="0">
              <a:buNone/>
              <a:defRPr sz="1800"/>
            </a:lvl7pPr>
            <a:lvl8pPr marL="3195973" indent="0">
              <a:buNone/>
              <a:defRPr sz="1800"/>
            </a:lvl8pPr>
            <a:lvl9pPr marL="365253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108552-8B99-4757-A5EE-C8D4CF56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DB50CD-BC82-4F78-9006-F36598E8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C94531-3667-40B8-B0F9-8E7959F9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4B33F-8F6B-4C5F-9183-0D5610FC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C8D3EB-A335-4518-A213-9DFCF149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7C418D-3149-4513-BF04-EBEE8913F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60" indent="0">
              <a:buNone/>
              <a:defRPr sz="1400"/>
            </a:lvl2pPr>
            <a:lvl3pPr marL="913720" indent="0">
              <a:buNone/>
              <a:defRPr sz="1200"/>
            </a:lvl3pPr>
            <a:lvl4pPr marL="1370578" indent="0">
              <a:buNone/>
              <a:defRPr sz="1000"/>
            </a:lvl4pPr>
            <a:lvl5pPr marL="1827438" indent="0">
              <a:buNone/>
              <a:defRPr sz="1000"/>
            </a:lvl5pPr>
            <a:lvl6pPr marL="2284297" indent="0">
              <a:buNone/>
              <a:defRPr sz="1000"/>
            </a:lvl6pPr>
            <a:lvl7pPr marL="2741155" indent="0">
              <a:buNone/>
              <a:defRPr sz="1000"/>
            </a:lvl7pPr>
            <a:lvl8pPr marL="3198015" indent="0">
              <a:buNone/>
              <a:defRPr sz="1000"/>
            </a:lvl8pPr>
            <a:lvl9pPr marL="365487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0034EE-4FE6-4C70-8404-BBE750A0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F31877-7F17-4776-A1F9-5AAE1F30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7A789A-D143-466F-BEF8-258E936A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6BEB05-8056-4596-B9BD-B6794811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092D81-6185-4B25-912D-EC28D39CB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60" indent="0">
              <a:buNone/>
              <a:defRPr sz="2800"/>
            </a:lvl2pPr>
            <a:lvl3pPr marL="913720" indent="0">
              <a:buNone/>
              <a:defRPr sz="2400"/>
            </a:lvl3pPr>
            <a:lvl4pPr marL="1370578" indent="0">
              <a:buNone/>
              <a:defRPr sz="2000"/>
            </a:lvl4pPr>
            <a:lvl5pPr marL="1827438" indent="0">
              <a:buNone/>
              <a:defRPr sz="2000"/>
            </a:lvl5pPr>
            <a:lvl6pPr marL="2284297" indent="0">
              <a:buNone/>
              <a:defRPr sz="2000"/>
            </a:lvl6pPr>
            <a:lvl7pPr marL="2741155" indent="0">
              <a:buNone/>
              <a:defRPr sz="2000"/>
            </a:lvl7pPr>
            <a:lvl8pPr marL="3198015" indent="0">
              <a:buNone/>
              <a:defRPr sz="2000"/>
            </a:lvl8pPr>
            <a:lvl9pPr marL="365487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ADA23-2500-439C-A45F-46D1D7754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60" indent="0">
              <a:buNone/>
              <a:defRPr sz="1400"/>
            </a:lvl2pPr>
            <a:lvl3pPr marL="913720" indent="0">
              <a:buNone/>
              <a:defRPr sz="1200"/>
            </a:lvl3pPr>
            <a:lvl4pPr marL="1370578" indent="0">
              <a:buNone/>
              <a:defRPr sz="1000"/>
            </a:lvl4pPr>
            <a:lvl5pPr marL="1827438" indent="0">
              <a:buNone/>
              <a:defRPr sz="1000"/>
            </a:lvl5pPr>
            <a:lvl6pPr marL="2284297" indent="0">
              <a:buNone/>
              <a:defRPr sz="1000"/>
            </a:lvl6pPr>
            <a:lvl7pPr marL="2741155" indent="0">
              <a:buNone/>
              <a:defRPr sz="1000"/>
            </a:lvl7pPr>
            <a:lvl8pPr marL="3198015" indent="0">
              <a:buNone/>
              <a:defRPr sz="1000"/>
            </a:lvl8pPr>
            <a:lvl9pPr marL="365487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515E8A-E6C0-4FFF-A05A-9AA2175A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95C9DA-7D99-4CF1-81CC-F8A02FFB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E3E65-6D45-4FD3-8B9A-C633A014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B52EE-BE43-4CA9-AF6D-10982240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43E8BA-FA4B-488D-888C-03FB56FF4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B82009-0FFF-4DCC-AB47-168E278C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0AB98-9113-469E-9601-A57C7AA3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FB9184-C377-4995-A0E5-C53F738D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C9CD29-6A29-4C3A-872F-8A9B95B86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79779-B50F-4357-AE8D-E3EF56DE9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2EC77E-3626-4319-9141-72644EA5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9253A-4F5A-404C-A90E-E00CF1C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F083C8-DD03-4251-8817-3F28F63F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4" y="2130429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2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44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93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7" y="4406905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7" y="2906718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81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6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4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32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90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9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7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65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84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4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9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197" indent="0">
              <a:buNone/>
              <a:defRPr sz="2000" b="1"/>
            </a:lvl2pPr>
            <a:lvl3pPr marL="916394" indent="0">
              <a:buNone/>
              <a:defRPr sz="1800" b="1"/>
            </a:lvl3pPr>
            <a:lvl4pPr marL="1374590" indent="0">
              <a:buNone/>
              <a:defRPr sz="1600" b="1"/>
            </a:lvl4pPr>
            <a:lvl5pPr marL="1832787" indent="0">
              <a:buNone/>
              <a:defRPr sz="1600" b="1"/>
            </a:lvl5pPr>
            <a:lvl6pPr marL="2290983" indent="0">
              <a:buNone/>
              <a:defRPr sz="1600" b="1"/>
            </a:lvl6pPr>
            <a:lvl7pPr marL="2749180" indent="0">
              <a:buNone/>
              <a:defRPr sz="1600" b="1"/>
            </a:lvl7pPr>
            <a:lvl8pPr marL="3207375" indent="0">
              <a:buNone/>
              <a:defRPr sz="1600" b="1"/>
            </a:lvl8pPr>
            <a:lvl9pPr marL="366557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197" indent="0">
              <a:buNone/>
              <a:defRPr sz="2000" b="1"/>
            </a:lvl2pPr>
            <a:lvl3pPr marL="916394" indent="0">
              <a:buNone/>
              <a:defRPr sz="1800" b="1"/>
            </a:lvl3pPr>
            <a:lvl4pPr marL="1374590" indent="0">
              <a:buNone/>
              <a:defRPr sz="1600" b="1"/>
            </a:lvl4pPr>
            <a:lvl5pPr marL="1832787" indent="0">
              <a:buNone/>
              <a:defRPr sz="1600" b="1"/>
            </a:lvl5pPr>
            <a:lvl6pPr marL="2290983" indent="0">
              <a:buNone/>
              <a:defRPr sz="1600" b="1"/>
            </a:lvl6pPr>
            <a:lvl7pPr marL="2749180" indent="0">
              <a:buNone/>
              <a:defRPr sz="1600" b="1"/>
            </a:lvl7pPr>
            <a:lvl8pPr marL="3207375" indent="0">
              <a:buNone/>
              <a:defRPr sz="1600" b="1"/>
            </a:lvl8pPr>
            <a:lvl9pPr marL="366557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04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091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50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3055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4" y="1435105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8197" indent="0">
              <a:buNone/>
              <a:defRPr sz="1200"/>
            </a:lvl2pPr>
            <a:lvl3pPr marL="916394" indent="0">
              <a:buNone/>
              <a:defRPr sz="1000"/>
            </a:lvl3pPr>
            <a:lvl4pPr marL="1374590" indent="0">
              <a:buNone/>
              <a:defRPr sz="900"/>
            </a:lvl4pPr>
            <a:lvl5pPr marL="1832787" indent="0">
              <a:buNone/>
              <a:defRPr sz="900"/>
            </a:lvl5pPr>
            <a:lvl6pPr marL="2290983" indent="0">
              <a:buNone/>
              <a:defRPr sz="900"/>
            </a:lvl6pPr>
            <a:lvl7pPr marL="2749180" indent="0">
              <a:buNone/>
              <a:defRPr sz="900"/>
            </a:lvl7pPr>
            <a:lvl8pPr marL="3207375" indent="0">
              <a:buNone/>
              <a:defRPr sz="900"/>
            </a:lvl8pPr>
            <a:lvl9pPr marL="366557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94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80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8197" indent="0">
              <a:buNone/>
              <a:defRPr sz="2800"/>
            </a:lvl2pPr>
            <a:lvl3pPr marL="916394" indent="0">
              <a:buNone/>
              <a:defRPr sz="2400"/>
            </a:lvl3pPr>
            <a:lvl4pPr marL="1374590" indent="0">
              <a:buNone/>
              <a:defRPr sz="2000"/>
            </a:lvl4pPr>
            <a:lvl5pPr marL="1832787" indent="0">
              <a:buNone/>
              <a:defRPr sz="2000"/>
            </a:lvl5pPr>
            <a:lvl6pPr marL="2290983" indent="0">
              <a:buNone/>
              <a:defRPr sz="2000"/>
            </a:lvl6pPr>
            <a:lvl7pPr marL="2749180" indent="0">
              <a:buNone/>
              <a:defRPr sz="2000"/>
            </a:lvl7pPr>
            <a:lvl8pPr marL="3207375" indent="0">
              <a:buNone/>
              <a:defRPr sz="2000"/>
            </a:lvl8pPr>
            <a:lvl9pPr marL="366557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8197" indent="0">
              <a:buNone/>
              <a:defRPr sz="1200"/>
            </a:lvl2pPr>
            <a:lvl3pPr marL="916394" indent="0">
              <a:buNone/>
              <a:defRPr sz="1000"/>
            </a:lvl3pPr>
            <a:lvl4pPr marL="1374590" indent="0">
              <a:buNone/>
              <a:defRPr sz="900"/>
            </a:lvl4pPr>
            <a:lvl5pPr marL="1832787" indent="0">
              <a:buNone/>
              <a:defRPr sz="900"/>
            </a:lvl5pPr>
            <a:lvl6pPr marL="2290983" indent="0">
              <a:buNone/>
              <a:defRPr sz="900"/>
            </a:lvl6pPr>
            <a:lvl7pPr marL="2749180" indent="0">
              <a:buNone/>
              <a:defRPr sz="900"/>
            </a:lvl7pPr>
            <a:lvl8pPr marL="3207375" indent="0">
              <a:buNone/>
              <a:defRPr sz="900"/>
            </a:lvl8pPr>
            <a:lvl9pPr marL="366557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40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582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3" y="274638"/>
            <a:ext cx="274320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06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9" indent="0" algn="ctr">
              <a:buNone/>
              <a:defRPr sz="2000"/>
            </a:lvl2pPr>
            <a:lvl3pPr marL="913136" indent="0" algn="ctr">
              <a:buNone/>
              <a:defRPr sz="1800"/>
            </a:lvl3pPr>
            <a:lvl4pPr marL="1369702" indent="0" algn="ctr">
              <a:buNone/>
              <a:defRPr sz="1600"/>
            </a:lvl4pPr>
            <a:lvl5pPr marL="1826271" indent="0" algn="ctr">
              <a:buNone/>
              <a:defRPr sz="1600"/>
            </a:lvl5pPr>
            <a:lvl6pPr marL="2282837" indent="0" algn="ctr">
              <a:buNone/>
              <a:defRPr sz="1600"/>
            </a:lvl6pPr>
            <a:lvl7pPr marL="2739404" indent="0" algn="ctr">
              <a:buNone/>
              <a:defRPr sz="1600"/>
            </a:lvl7pPr>
            <a:lvl8pPr marL="3195973" indent="0" algn="ctr">
              <a:buNone/>
              <a:defRPr sz="1600"/>
            </a:lvl8pPr>
            <a:lvl9pPr marL="365253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4624"/>
      </p:ext>
    </p:extLst>
  </p:cSld>
  <p:clrMapOvr>
    <a:masterClrMapping/>
  </p:clrMapOvr>
  <p:transition advTm="67160">
    <p:check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63067"/>
      </p:ext>
    </p:extLst>
  </p:cSld>
  <p:clrMapOvr>
    <a:masterClrMapping/>
  </p:clrMapOvr>
  <p:transition advTm="67160">
    <p:check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45366"/>
      </p:ext>
    </p:extLst>
  </p:cSld>
  <p:clrMapOvr>
    <a:masterClrMapping/>
  </p:clrMapOvr>
  <p:transition advTm="67160">
    <p:check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77902"/>
      </p:ext>
    </p:extLst>
  </p:cSld>
  <p:clrMapOvr>
    <a:masterClrMapping/>
  </p:clrMapOvr>
  <p:transition advTm="6716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569" indent="0">
              <a:buNone/>
              <a:defRPr sz="2400"/>
            </a:lvl2pPr>
            <a:lvl3pPr marL="913136" indent="0">
              <a:buNone/>
              <a:defRPr sz="2000"/>
            </a:lvl3pPr>
            <a:lvl4pPr marL="1369702" indent="0">
              <a:buNone/>
              <a:defRPr sz="1800"/>
            </a:lvl4pPr>
            <a:lvl5pPr marL="1826271" indent="0">
              <a:buNone/>
              <a:defRPr sz="1800"/>
            </a:lvl5pPr>
            <a:lvl6pPr marL="2282837" indent="0">
              <a:buNone/>
              <a:defRPr sz="1800"/>
            </a:lvl6pPr>
            <a:lvl7pPr marL="2739404" indent="0">
              <a:buNone/>
              <a:defRPr sz="1800"/>
            </a:lvl7pPr>
            <a:lvl8pPr marL="3195973" indent="0">
              <a:buNone/>
              <a:defRPr sz="1800"/>
            </a:lvl8pPr>
            <a:lvl9pPr marL="365253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569" indent="0">
              <a:buNone/>
              <a:defRPr sz="2400"/>
            </a:lvl2pPr>
            <a:lvl3pPr marL="913136" indent="0">
              <a:buNone/>
              <a:defRPr sz="2000"/>
            </a:lvl3pPr>
            <a:lvl4pPr marL="1369702" indent="0">
              <a:buNone/>
              <a:defRPr sz="1800"/>
            </a:lvl4pPr>
            <a:lvl5pPr marL="1826271" indent="0">
              <a:buNone/>
              <a:defRPr sz="1800"/>
            </a:lvl5pPr>
            <a:lvl6pPr marL="2282837" indent="0">
              <a:buNone/>
              <a:defRPr sz="1800"/>
            </a:lvl6pPr>
            <a:lvl7pPr marL="2739404" indent="0">
              <a:buNone/>
              <a:defRPr sz="1800"/>
            </a:lvl7pPr>
            <a:lvl8pPr marL="3195973" indent="0">
              <a:buNone/>
              <a:defRPr sz="1800"/>
            </a:lvl8pPr>
            <a:lvl9pPr marL="365253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34986"/>
      </p:ext>
    </p:extLst>
  </p:cSld>
  <p:clrMapOvr>
    <a:masterClrMapping/>
  </p:clrMapOvr>
  <p:transition advTm="67160">
    <p:check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89479"/>
      </p:ext>
    </p:extLst>
  </p:cSld>
  <p:clrMapOvr>
    <a:masterClrMapping/>
  </p:clrMapOvr>
  <p:transition advTm="67160">
    <p:check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72148"/>
      </p:ext>
    </p:extLst>
  </p:cSld>
  <p:clrMapOvr>
    <a:masterClrMapping/>
  </p:clrMapOvr>
  <p:transition advTm="67160">
    <p:check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01" y="457214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6569" indent="0">
              <a:buNone/>
              <a:defRPr sz="2800"/>
            </a:lvl2pPr>
            <a:lvl3pPr marL="913136" indent="0">
              <a:buNone/>
              <a:defRPr sz="2400"/>
            </a:lvl3pPr>
            <a:lvl4pPr marL="1369702" indent="0">
              <a:buNone/>
              <a:defRPr sz="2000"/>
            </a:lvl4pPr>
            <a:lvl5pPr marL="1826271" indent="0">
              <a:buNone/>
              <a:defRPr sz="2000"/>
            </a:lvl5pPr>
            <a:lvl6pPr marL="2282837" indent="0">
              <a:buNone/>
              <a:defRPr sz="2000"/>
            </a:lvl6pPr>
            <a:lvl7pPr marL="2739404" indent="0">
              <a:buNone/>
              <a:defRPr sz="2000"/>
            </a:lvl7pPr>
            <a:lvl8pPr marL="3195973" indent="0">
              <a:buNone/>
              <a:defRPr sz="2000"/>
            </a:lvl8pPr>
            <a:lvl9pPr marL="365253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569" indent="0">
              <a:buNone/>
              <a:defRPr sz="1800"/>
            </a:lvl2pPr>
            <a:lvl3pPr marL="913136" indent="0">
              <a:buNone/>
              <a:defRPr sz="1600"/>
            </a:lvl3pPr>
            <a:lvl4pPr marL="1369702" indent="0">
              <a:buNone/>
              <a:defRPr sz="1400"/>
            </a:lvl4pPr>
            <a:lvl5pPr marL="1826271" indent="0">
              <a:buNone/>
              <a:defRPr sz="1400"/>
            </a:lvl5pPr>
            <a:lvl6pPr marL="2282837" indent="0">
              <a:buNone/>
              <a:defRPr sz="1400"/>
            </a:lvl6pPr>
            <a:lvl7pPr marL="2739404" indent="0">
              <a:buNone/>
              <a:defRPr sz="1400"/>
            </a:lvl7pPr>
            <a:lvl8pPr marL="3195973" indent="0">
              <a:buNone/>
              <a:defRPr sz="1400"/>
            </a:lvl8pPr>
            <a:lvl9pPr marL="365253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12792"/>
      </p:ext>
    </p:extLst>
  </p:cSld>
  <p:clrMapOvr>
    <a:masterClrMapping/>
  </p:clrMapOvr>
  <p:transition advTm="67160">
    <p:check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48839"/>
      </p:ext>
    </p:extLst>
  </p:cSld>
  <p:clrMapOvr>
    <a:masterClrMapping/>
  </p:clrMapOvr>
  <p:transition advTm="67160"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76035"/>
      </p:ext>
    </p:extLst>
  </p:cSld>
  <p:clrMapOvr>
    <a:masterClrMapping/>
  </p:clrMapOvr>
  <p:transition advTm="67160">
    <p:check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34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9725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2311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/>
          <p:cNvCxnSpPr/>
          <p:nvPr/>
        </p:nvCxnSpPr>
        <p:spPr>
          <a:xfrm>
            <a:off x="1924051" y="1847851"/>
            <a:ext cx="876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1" y="804877"/>
            <a:ext cx="8763000" cy="1049337"/>
          </a:xfrm>
          <a:prstGeom prst="rect">
            <a:avLst/>
          </a:prstGeom>
        </p:spPr>
        <p:txBody>
          <a:bodyPr lIns="121826" tIns="60916" rIns="121826" bIns="60916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51" y="2016131"/>
            <a:ext cx="8763000" cy="3449639"/>
          </a:xfrm>
          <a:prstGeom prst="rect">
            <a:avLst/>
          </a:prstGeom>
        </p:spPr>
        <p:txBody>
          <a:bodyPr lIns="121826" tIns="60916" rIns="121826" bIns="60916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992" y="330208"/>
            <a:ext cx="3158067" cy="309563"/>
          </a:xfrm>
          <a:prstGeom prst="rect">
            <a:avLst/>
          </a:prstGeom>
        </p:spPr>
        <p:txBody>
          <a:bodyPr lIns="121826" tIns="60916" rIns="121826" bIns="60916"/>
          <a:lstStyle>
            <a:lvl1pPr>
              <a:defRPr/>
            </a:lvl1pPr>
          </a:lstStyle>
          <a:p>
            <a:pPr defTabSz="45686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4063" y="328620"/>
            <a:ext cx="5378449" cy="309563"/>
          </a:xfrm>
          <a:prstGeom prst="rect">
            <a:avLst/>
          </a:prstGeom>
        </p:spPr>
        <p:txBody>
          <a:bodyPr lIns="121826" tIns="60916" rIns="121826" bIns="60916"/>
          <a:lstStyle>
            <a:lvl1pPr>
              <a:defRPr/>
            </a:lvl1pPr>
          </a:lstStyle>
          <a:p>
            <a:pPr defTabSz="45686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835" y="798520"/>
            <a:ext cx="1060449" cy="504825"/>
          </a:xfrm>
          <a:prstGeom prst="rect">
            <a:avLst/>
          </a:prstGeom>
        </p:spPr>
        <p:txBody>
          <a:bodyPr lIns="121826" tIns="60916" rIns="121826" bIns="60916"/>
          <a:lstStyle>
            <a:lvl1pPr>
              <a:defRPr/>
            </a:lvl1pPr>
          </a:lstStyle>
          <a:p>
            <a:pPr defTabSz="456860">
              <a:defRPr/>
            </a:pPr>
            <a:fld id="{3201535E-CC93-4A8F-ABC2-C1EA356EB5B7}" type="slidenum">
              <a:rPr lang="es-ES" altLang="es-ES" smtClean="0">
                <a:solidFill>
                  <a:srgbClr val="B71E42"/>
                </a:solidFill>
              </a:rPr>
              <a:pPr defTabSz="456860">
                <a:defRPr/>
              </a:pPr>
              <a:t>‹#›</a:t>
            </a:fld>
            <a:endParaRPr lang="es-ES" altLang="es-E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19761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01" y="457214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6569" indent="0">
              <a:buNone/>
              <a:defRPr sz="2800"/>
            </a:lvl2pPr>
            <a:lvl3pPr marL="913136" indent="0">
              <a:buNone/>
              <a:defRPr sz="2400"/>
            </a:lvl3pPr>
            <a:lvl4pPr marL="1369702" indent="0">
              <a:buNone/>
              <a:defRPr sz="2000"/>
            </a:lvl4pPr>
            <a:lvl5pPr marL="1826271" indent="0">
              <a:buNone/>
              <a:defRPr sz="2000"/>
            </a:lvl5pPr>
            <a:lvl6pPr marL="2282837" indent="0">
              <a:buNone/>
              <a:defRPr sz="2000"/>
            </a:lvl6pPr>
            <a:lvl7pPr marL="2739404" indent="0">
              <a:buNone/>
              <a:defRPr sz="2000"/>
            </a:lvl7pPr>
            <a:lvl8pPr marL="3195973" indent="0">
              <a:buNone/>
              <a:defRPr sz="2000"/>
            </a:lvl8pPr>
            <a:lvl9pPr marL="365253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569" indent="0">
              <a:buNone/>
              <a:defRPr sz="1800"/>
            </a:lvl2pPr>
            <a:lvl3pPr marL="913136" indent="0">
              <a:buNone/>
              <a:defRPr sz="1600"/>
            </a:lvl3pPr>
            <a:lvl4pPr marL="1369702" indent="0">
              <a:buNone/>
              <a:defRPr sz="1400"/>
            </a:lvl4pPr>
            <a:lvl5pPr marL="1826271" indent="0">
              <a:buNone/>
              <a:defRPr sz="1400"/>
            </a:lvl5pPr>
            <a:lvl6pPr marL="2282837" indent="0">
              <a:buNone/>
              <a:defRPr sz="1400"/>
            </a:lvl6pPr>
            <a:lvl7pPr marL="2739404" indent="0">
              <a:buNone/>
              <a:defRPr sz="1400"/>
            </a:lvl7pPr>
            <a:lvl8pPr marL="3195973" indent="0">
              <a:buNone/>
              <a:defRPr sz="1400"/>
            </a:lvl8pPr>
            <a:lvl9pPr marL="365253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53427" y="0"/>
            <a:ext cx="827541" cy="3700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4A9191-7EDA-5445-812C-018CBC2FB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769FC7-B236-844A-A122-A0D7D3E23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7300"/>
            <a:ext cx="12192000" cy="520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839704-4F12-1045-8722-BCB203F1AB44}"/>
              </a:ext>
            </a:extLst>
          </p:cNvPr>
          <p:cNvSpPr txBox="1"/>
          <p:nvPr userDrawn="1"/>
        </p:nvSpPr>
        <p:spPr>
          <a:xfrm>
            <a:off x="24739" y="6539045"/>
            <a:ext cx="2397765" cy="308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70" tIns="45685" rIns="91370" bIns="45685" rtlCol="0">
            <a:spAutoFit/>
          </a:bodyPr>
          <a:lstStyle/>
          <a:p>
            <a:pPr defTabSz="456860"/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-Learn Smart Start Grade 4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xmlns="" id="{FA51D9AB-123C-F442-88E4-EC9471A6645D}"/>
              </a:ext>
            </a:extLst>
          </p:cNvPr>
          <p:cNvSpPr txBox="1"/>
          <p:nvPr userDrawn="1"/>
        </p:nvSpPr>
        <p:spPr>
          <a:xfrm>
            <a:off x="83261" y="33152"/>
            <a:ext cx="1123264" cy="3700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70" tIns="45685" rIns="91370" bIns="4568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Theme 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C85B4EB-5BBD-004A-AC37-0B10DB991A89}"/>
              </a:ext>
            </a:extLst>
          </p:cNvPr>
          <p:cNvGrpSpPr/>
          <p:nvPr userDrawn="1"/>
        </p:nvGrpSpPr>
        <p:grpSpPr>
          <a:xfrm>
            <a:off x="5693247" y="6337307"/>
            <a:ext cx="805521" cy="529389"/>
            <a:chOff x="4169238" y="6325673"/>
            <a:chExt cx="805521" cy="529389"/>
          </a:xfrm>
        </p:grpSpPr>
        <p:pic>
          <p:nvPicPr>
            <p:cNvPr id="19" name="Picture 18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xmlns="" id="{60926271-A234-3547-A56F-6E28253DD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07304" y="6325673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F4A59E02-616C-A848-BD50-B4C5DC5C4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47844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825CCD8B-614A-D241-A285-37C8A19579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10800000">
              <a:off x="4169238" y="6586737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071297F-EF32-C146-AD17-516F9B1123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06200" y="6539045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532074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6716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8"/>
            <a:ext cx="10515600" cy="1325563"/>
          </a:xfrm>
          <a:prstGeom prst="rect">
            <a:avLst/>
          </a:prstGeom>
        </p:spPr>
        <p:txBody>
          <a:bodyPr vert="horz" lIns="91313" tIns="45655" rIns="91313" bIns="4565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13" tIns="45655" rIns="91313" bIns="4565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Tm="67160">
    <p:checker/>
  </p:transition>
  <p:txStyles>
    <p:titleStyle>
      <a:lvl1pPr algn="l" defTabSz="9131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4" indent="-228284" algn="l" defTabSz="913136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50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8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85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53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19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88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53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22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9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6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02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71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37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04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7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3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313" tIns="45655" rIns="91313" bIns="456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14"/>
            <a:ext cx="10972800" cy="4525963"/>
          </a:xfrm>
          <a:prstGeom prst="rect">
            <a:avLst/>
          </a:prstGeom>
        </p:spPr>
        <p:txBody>
          <a:bodyPr vert="horz" lIns="91313" tIns="45655" rIns="91313" bIns="456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3E08B-B5A8-4C4B-B1E5-4BAD814DDF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4"/>
            <a:ext cx="28448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6BB4B-9E4A-41C0-B791-D7267363A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2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3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26" indent="-342426" algn="l" defTabSz="91313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23" indent="-285355" algn="l" defTabSz="9131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8" indent="-228284" algn="l" defTabSz="91313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85" indent="-228284" algn="l" defTabSz="91313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53" indent="-228284" algn="l" defTabSz="91313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19" indent="-228284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88" indent="-228284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53" indent="-228284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22" indent="-228284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9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6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02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71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37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04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7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3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  <a:prstGeom prst="rect">
            <a:avLst/>
          </a:prstGeom>
        </p:spPr>
        <p:txBody>
          <a:bodyPr vert="horz" lIns="91553" tIns="45774" rIns="91553" bIns="4577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600214"/>
            <a:ext cx="10972800" cy="4525963"/>
          </a:xfrm>
          <a:prstGeom prst="rect">
            <a:avLst/>
          </a:prstGeom>
        </p:spPr>
        <p:txBody>
          <a:bodyPr vert="horz" lIns="91553" tIns="45774" rIns="91553" bIns="4577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64"/>
            <a:ext cx="2844800" cy="365125"/>
          </a:xfrm>
          <a:prstGeom prst="rect">
            <a:avLst/>
          </a:prstGeom>
        </p:spPr>
        <p:txBody>
          <a:bodyPr vert="horz" lIns="91553" tIns="45774" rIns="91553" bIns="4577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5516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5516"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91553" tIns="45774" rIns="91553" bIns="4577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551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64"/>
            <a:ext cx="2844800" cy="365125"/>
          </a:xfrm>
          <a:prstGeom prst="rect">
            <a:avLst/>
          </a:prstGeom>
        </p:spPr>
        <p:txBody>
          <a:bodyPr vert="horz" lIns="91553" tIns="45774" rIns="91553" bIns="4577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5516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551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55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318" indent="-343318" algn="l" defTabSz="915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857" indent="-286099" algn="l" defTabSz="9155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394" indent="-228878" algn="l" defTabSz="9155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153" indent="-228878" algn="l" defTabSz="9155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910" indent="-228878" algn="l" defTabSz="9155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7665" indent="-228878" algn="l" defTabSz="915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5425" indent="-228878" algn="l" defTabSz="915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3182" indent="-228878" algn="l" defTabSz="915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90936" indent="-228878" algn="l" defTabSz="915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759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516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3273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1032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8789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6545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302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2061" algn="l" defTabSz="915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  <a:prstGeom prst="rect">
            <a:avLst/>
          </a:prstGeom>
        </p:spPr>
        <p:txBody>
          <a:bodyPr vert="horz" lIns="91603" tIns="45799" rIns="91603" bIns="4579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600209"/>
            <a:ext cx="10972800" cy="4525963"/>
          </a:xfrm>
          <a:prstGeom prst="rect">
            <a:avLst/>
          </a:prstGeom>
        </p:spPr>
        <p:txBody>
          <a:bodyPr vert="horz" lIns="91603" tIns="45799" rIns="91603" bIns="4579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9"/>
            <a:ext cx="2844800" cy="365125"/>
          </a:xfrm>
          <a:prstGeom prst="rect">
            <a:avLst/>
          </a:prstGeom>
        </p:spPr>
        <p:txBody>
          <a:bodyPr vert="horz" lIns="91603" tIns="45799" rIns="91603" bIns="457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004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6004"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603" tIns="45799" rIns="91603" bIns="457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0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9"/>
            <a:ext cx="2844800" cy="365125"/>
          </a:xfrm>
          <a:prstGeom prst="rect">
            <a:avLst/>
          </a:prstGeom>
        </p:spPr>
        <p:txBody>
          <a:bodyPr vert="horz" lIns="91603" tIns="45799" rIns="91603" bIns="457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004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60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4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60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502" indent="-343502" algn="l" defTabSz="916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4253" indent="-286250" algn="l" defTabSz="9160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5004" indent="-228998" algn="l" defTabSz="9160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006" indent="-228998" algn="l" defTabSz="9160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1007" indent="-228998" algn="l" defTabSz="9160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07" indent="-228998" algn="l" defTabSz="916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010" indent="-228998" algn="l" defTabSz="916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5011" indent="-228998" algn="l" defTabSz="916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93011" indent="-228998" algn="l" defTabSz="9160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002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004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004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007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007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8009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6010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4011" algn="l" defTabSz="9160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B0E163B-C459-41D2-82E6-806BB7EF3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70" tIns="45685" rIns="91370" bIns="456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5DCAC4-8B2B-4906-B97D-92D227D66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0" tIns="45685" rIns="91370" bIns="456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BB3C4-A946-4500-B3EA-E7FE3AEE3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/>
            <a:fld id="{7FAFBA3B-62C8-474D-ABB4-0642948CF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20"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FE0091-22AA-40A3-B134-F4309FF63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C75F9A-905A-43C9-876F-78EF02A28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70" tIns="45685" rIns="91370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/>
            <a:fld id="{62D35D69-BA24-4999-A33D-1FED63EDE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8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2" indent="-228432" algn="l" defTabSz="913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8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8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7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6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5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4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3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02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8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38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7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5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15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7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  <a:prstGeom prst="rect">
            <a:avLst/>
          </a:prstGeom>
        </p:spPr>
        <p:txBody>
          <a:bodyPr vert="horz" lIns="91642" tIns="45819" rIns="91642" bIns="458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600205"/>
            <a:ext cx="10972800" cy="4525963"/>
          </a:xfrm>
          <a:prstGeom prst="rect">
            <a:avLst/>
          </a:prstGeom>
        </p:spPr>
        <p:txBody>
          <a:bodyPr vert="horz" lIns="91642" tIns="45819" rIns="91642" bIns="458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642" tIns="45819" rIns="91642" bIns="458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394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6394"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642" tIns="45819" rIns="91642" bIns="458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3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642" tIns="45819" rIns="91642" bIns="458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6394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63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7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639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646" indent="-343646" algn="l" defTabSz="91639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4570" indent="-286371" algn="l" defTabSz="91639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5492" indent="-229097" algn="l" defTabSz="91639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689" indent="-229097" algn="l" defTabSz="9163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1885" indent="-229097" algn="l" defTabSz="91639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1" indent="-229097" algn="l" defTabSz="9163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8279" indent="-229097" algn="l" defTabSz="9163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6475" indent="-229097" algn="l" defTabSz="9163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94671" indent="-229097" algn="l" defTabSz="9163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197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394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590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787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983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9180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375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5571" algn="l" defTabSz="916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8"/>
            <a:ext cx="10515600" cy="1325563"/>
          </a:xfrm>
          <a:prstGeom prst="rect">
            <a:avLst/>
          </a:prstGeom>
        </p:spPr>
        <p:txBody>
          <a:bodyPr vert="horz" lIns="91313" tIns="45655" rIns="91313" bIns="4565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13" tIns="45655" rIns="91313" bIns="4565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313" tIns="45655" rIns="91313" bIns="4565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p:transition advTm="67160">
    <p:checker/>
  </p:transition>
  <p:txStyles>
    <p:titleStyle>
      <a:lvl1pPr algn="l" defTabSz="9131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4" indent="-228284" algn="l" defTabSz="913136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50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8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85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553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19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88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53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22" indent="-228284" algn="l" defTabSz="9131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9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6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02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71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37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04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7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3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A929840-79EE-469B-A54C-EFF3412EF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BE565A8-1BDF-46C3-B26E-A5A9B0F416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45686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EF44D78-B629-4BCF-BD02-6712A9769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0" y="4581533"/>
            <a:ext cx="2050221" cy="20464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279CA7E-A687-43A1-AE40-79A1250CDFD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64"/>
            <a:ext cx="12192000" cy="897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1FADE22-C77E-430A-B33D-D30ECDCDEDB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5014119"/>
            <a:ext cx="1670050" cy="1444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D91967-558D-439F-8668-6045FB131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6"/>
            <a:ext cx="12192000" cy="5858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B6FB0EF-1B3B-4BAF-A806-FA72D414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9" y="5181983"/>
            <a:ext cx="2562775" cy="1676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46D25C-BF21-4896-8638-5319795E6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32"/>
            <a:ext cx="12192000" cy="3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4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2" indent="-228432" algn="l" defTabSz="913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8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8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7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6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5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4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3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02" indent="-228432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8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38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7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5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15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70" algn="l" defTabSz="9137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audio" Target="NULL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gif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49.gif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50.gif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51.gif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52.gif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gif"/><Relationship Id="rId11" Type="http://schemas.microsoft.com/office/2007/relationships/hdphoto" Target="../media/hdphoto3.wdp"/><Relationship Id="rId5" Type="http://schemas.openxmlformats.org/officeDocument/2006/relationships/image" Target="../media/image52.gif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../media/audio80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18" Type="http://schemas.openxmlformats.org/officeDocument/2006/relationships/image" Target="../media/image66.jpe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audio" Target="../media/media5.mp3"/><Relationship Id="rId16" Type="http://schemas.openxmlformats.org/officeDocument/2006/relationships/image" Target="../media/image64.png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19" Type="http://schemas.openxmlformats.org/officeDocument/2006/relationships/image" Target="../media/image47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slide" Target="slide28.xm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5.gif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6.png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8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slideLayout" Target="../slideLayouts/slideLayout44.xml"/><Relationship Id="rId7" Type="http://schemas.openxmlformats.org/officeDocument/2006/relationships/audio" Target="../media/audio4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436493" y="3"/>
            <a:ext cx="8562110" cy="28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505779" y="911382"/>
            <a:ext cx="7024949" cy="4524445"/>
          </a:xfrm>
          <a:prstGeom prst="rect">
            <a:avLst/>
          </a:prstGeom>
          <a:noFill/>
        </p:spPr>
        <p:txBody>
          <a:bodyPr wrap="none" lIns="91543" tIns="45769" rIns="91543" bIns="45769" rtlCol="0">
            <a:spAutoFit/>
          </a:bodyPr>
          <a:lstStyle/>
          <a:p>
            <a:r>
              <a:rPr lang="en-US" altLang="zh-CN" sz="96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WARM- UP </a:t>
            </a:r>
          </a:p>
          <a:p>
            <a:r>
              <a:rPr lang="en-US" altLang="zh-CN" sz="96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      &amp; </a:t>
            </a:r>
          </a:p>
          <a:p>
            <a:r>
              <a:rPr lang="en-US" altLang="zh-CN" sz="96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REVIEW</a:t>
            </a:r>
            <a:endParaRPr lang="zh-CN" altLang="en-US" sz="9600" dirty="0">
              <a:solidFill>
                <a:srgbClr val="7030A0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1" y="4006535"/>
            <a:ext cx="1577011" cy="26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5124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8 0.06204 L -0.0508 0.06227 C -0.05302 0.05833 -0.05523 0.05509 -0.05706 0.05139 C -0.05784 0.05 -0.05784 0.04838 -0.05836 0.04676 C -0.05914 0.04514 -0.06018 0.04375 -0.06083 0.04213 C -0.06735 0.02847 -0.05979 0.04259 -0.06591 0.03148 L -0.06956 0.01759 L -0.07099 0.01296 L -0.0723 0.00857 C -0.07438 -0.01042 -0.07425 -0.00417 -0.0723 -0.03287 C -0.07217 -0.03449 -0.07151 -0.03588 -0.07099 -0.0375 C -0.06995 -0.03981 -0.06839 -0.04143 -0.06709 -0.04352 C -0.06669 -0.04514 -0.06656 -0.04676 -0.06591 -0.04838 C -0.0624 -0.05671 -0.06188 -0.05208 -0.05341 -0.05903 C -0.05211 -0.05995 -0.05093 -0.06134 -0.04963 -0.06204 C -0.04273 -0.06574 -0.04168 -0.06505 -0.03452 -0.06667 C -0.0297 -0.06782 -0.02684 -0.06921 -0.02202 -0.07106 C -0.01238 -0.075 -0.0241 -0.06991 -0.0142 -0.07569 C -0.01212 -0.07708 -0.00743 -0.07801 -0.00547 -0.0787 C -0.003 -0.07986 0.00221 -0.08194 0.00221 -0.08194 C 0.00338 -0.08287 0.00456 -0.08426 0.00586 -0.08495 C 0.00703 -0.08565 0.0086 -0.08565 0.00964 -0.08634 C 0.01081 -0.08773 0.01094 -0.09005 0.01211 -0.09097 C 0.01315 -0.09213 0.01472 -0.0919 0.01589 -0.09259 C 0.02032 -0.0956 0.0241 -0.09861 0.02722 -0.10324 C 0.02931 -0.10625 0.03022 -0.10856 0.031 -0.1125 C 0.03204 -0.11782 0.03269 -0.12292 0.03347 -0.12801 C 0.034 -0.13102 0.03413 -0.13403 0.03478 -0.13704 C 0.03556 -0.14074 0.0366 -0.14421 0.03725 -0.14768 C 0.03777 -0.15069 0.03803 -0.15393 0.03855 -0.15694 C 0.03921 -0.15995 0.04038 -0.16296 0.04103 -0.1662 C 0.04155 -0.16829 0.04168 -0.17037 0.04233 -0.17222 C 0.04298 -0.17454 0.04416 -0.17616 0.04481 -0.17847 C 0.04572 -0.18125 0.04702 -0.18981 0.04754 -0.19236 C 0.04793 -0.19444 0.04819 -0.1963 0.04885 -0.19838 C 0.04924 -0.20092 0.0495 -0.2037 0.05002 -0.20602 C 0.05093 -0.2118 0.05119 -0.21157 0.05249 -0.21667 C 0.0521 -0.21967 0.05093 -0.2338 0.04885 -0.23657 C 0.04754 -0.23819 0.04585 -0.23958 0.04481 -0.2412 C 0.04298 -0.24421 0.04233 -0.24838 0.03973 -0.25046 C 0.031 -0.25787 0.04168 -0.24815 0.0323 -0.25972 C 0.03126 -0.26111 0.02944 -0.26157 0.02852 -0.26273 C 0.02696 -0.26458 0.02618 -0.26713 0.02462 -0.26875 C 0.01745 -0.27917 0.02397 -0.26805 0.01836 -0.27801 C 0.01797 -0.27963 0.01719 -0.28102 0.01719 -0.28264 C 0.01719 -0.28704 0.01928 -0.28866 0.02214 -0.29028 C 0.02331 -0.29097 0.02488 -0.29097 0.02605 -0.29167 C 0.03582 -0.29792 0.0241 -0.29259 0.03347 -0.2963 L 0.04754 -0.31319 C 0.04885 -0.31481 0.04963 -0.3169 0.05132 -0.31782 C 0.05288 -0.31875 0.05484 -0.31944 0.05627 -0.32083 C 0.05901 -0.32384 0.06096 -0.32778 0.06383 -0.33009 L 0.07516 -0.33935 C 0.07646 -0.34051 0.0775 -0.3419 0.07894 -0.34236 C 0.08024 -0.34305 0.08154 -0.34329 0.08271 -0.34398 C 0.08402 -0.34467 0.08506 -0.3463 0.08636 -0.34699 C 0.08883 -0.34838 0.09183 -0.34838 0.09391 -0.35 C 0.09535 -0.35116 0.09626 -0.35231 0.09782 -0.35301 C 0.10017 -0.35463 0.10277 -0.35532 0.10525 -0.35625 C 0.10655 -0.35671 0.10772 -0.35741 0.10902 -0.35764 C 0.11085 -0.35833 0.11241 -0.35856 0.11424 -0.35926 C 0.11684 -0.36018 0.12179 -0.36227 0.12179 -0.36227 C 0.12453 -0.36574 0.12583 -0.36782 0.12935 -0.36991 C 0.13052 -0.3706 0.13182 -0.37106 0.13312 -0.37153 L 0.13951 -0.37893 L 0.13951 -0.37893 " pathEditMode="relative" rAng="0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7" y="-22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22391" y="513555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91" y="341057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8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58" y="594022"/>
            <a:ext cx="4288221" cy="24329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5393" y="3553237"/>
            <a:ext cx="1201353" cy="10574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2112" y="5336815"/>
            <a:ext cx="1244484" cy="1060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4750" y="5323805"/>
            <a:ext cx="1137492" cy="10648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3148" y="3587912"/>
            <a:ext cx="1238766" cy="106197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2266" y="3758801"/>
            <a:ext cx="569387" cy="646331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 defTabSz="914109"/>
            <a:r>
              <a:rPr lang="en-US" sz="3600" b="1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A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77292" y="3795733"/>
            <a:ext cx="522069" cy="646331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 defTabSz="914109"/>
            <a:r>
              <a:rPr lang="en-US" sz="3600" b="1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B</a:t>
            </a:r>
            <a:r>
              <a:rPr lang="en-US" sz="3600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2266" y="5533086"/>
            <a:ext cx="532517" cy="646331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 defTabSz="914109"/>
            <a:r>
              <a:rPr lang="en-US" sz="3600" b="1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C</a:t>
            </a:r>
            <a:r>
              <a:rPr lang="en-US" sz="3600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692329" y="5432595"/>
            <a:ext cx="580608" cy="646331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 defTabSz="914109"/>
            <a:r>
              <a:rPr lang="en-US" sz="3600" b="1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D</a:t>
            </a:r>
            <a:r>
              <a:rPr lang="en-US" sz="3600" kern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24561" y="-86095"/>
            <a:ext cx="5145639" cy="707886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 defTabSz="914109"/>
            <a:r>
              <a:rPr lang="en-US" sz="40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</a:rPr>
              <a:t>Find the missing picture</a:t>
            </a:r>
          </a:p>
        </p:txBody>
      </p:sp>
    </p:spTree>
    <p:extLst>
      <p:ext uri="{BB962C8B-B14F-4D97-AF65-F5344CB8AC3E}">
        <p14:creationId xmlns:p14="http://schemas.microsoft.com/office/powerpoint/2010/main" val="3357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470343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14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shopping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00115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shoping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10320" y="3462458"/>
            <a:ext cx="326157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shop</a:t>
            </a:r>
          </a:p>
        </p:txBody>
      </p:sp>
      <p:sp>
        <p:nvSpPr>
          <p:cNvPr id="33" name="4MsPham"/>
          <p:cNvSpPr/>
          <p:nvPr/>
        </p:nvSpPr>
        <p:spPr>
          <a:xfrm>
            <a:off x="8310321" y="5064698"/>
            <a:ext cx="326157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to shop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64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43658" y="297578"/>
            <a:ext cx="7930055" cy="10081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9"/>
            <a:r>
              <a:rPr lang="en-US" sz="4000" b="1" kern="0" dirty="0">
                <a:solidFill>
                  <a:sysClr val="windowText" lastClr="000000"/>
                </a:solidFill>
                <a:latin typeface="Calibri"/>
              </a:rPr>
              <a:t>Do you want to go___________?</a:t>
            </a:r>
          </a:p>
        </p:txBody>
      </p:sp>
    </p:spTree>
    <p:extLst>
      <p:ext uri="{BB962C8B-B14F-4D97-AF65-F5344CB8AC3E}">
        <p14:creationId xmlns:p14="http://schemas.microsoft.com/office/powerpoint/2010/main" val="259425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85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4000" dirty="0">
                <a:solidFill>
                  <a:srgbClr val="002060"/>
                </a:solidFill>
              </a:rPr>
              <a:t>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do my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chores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6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do my homework</a:t>
            </a:r>
          </a:p>
        </p:txBody>
      </p:sp>
      <p:sp>
        <p:nvSpPr>
          <p:cNvPr id="32" name="3MsPham"/>
          <p:cNvSpPr/>
          <p:nvPr/>
        </p:nvSpPr>
        <p:spPr>
          <a:xfrm>
            <a:off x="222391" y="341057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babysit </a:t>
            </a:r>
          </a:p>
        </p:txBody>
      </p:sp>
      <p:sp>
        <p:nvSpPr>
          <p:cNvPr id="33" name="4MsPham"/>
          <p:cNvSpPr/>
          <p:nvPr/>
        </p:nvSpPr>
        <p:spPr>
          <a:xfrm>
            <a:off x="83827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clean 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8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7013" y="401381"/>
            <a:ext cx="2977544" cy="22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470343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62714" y="89762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14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alt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B and C 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00115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 and B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10320" y="3462458"/>
            <a:ext cx="326157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A and C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10321" y="5064698"/>
            <a:ext cx="326157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 and C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64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040153" y="8"/>
            <a:ext cx="8671034" cy="275896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9"/>
            <a:r>
              <a:rPr lang="en-US" sz="4000" b="1" kern="0" dirty="0">
                <a:solidFill>
                  <a:sysClr val="windowText" lastClr="000000"/>
                </a:solidFill>
              </a:rPr>
              <a:t>Do you want to </a:t>
            </a:r>
            <a:r>
              <a:rPr lang="en-US" sz="4000" b="1" kern="0" dirty="0" smtClean="0">
                <a:solidFill>
                  <a:sysClr val="windowText" lastClr="000000"/>
                </a:solidFill>
              </a:rPr>
              <a:t>go to the park ?</a:t>
            </a:r>
          </a:p>
          <a:p>
            <a:pPr defTabSz="914109"/>
            <a:r>
              <a:rPr lang="en-US" sz="3600" b="1" kern="0" dirty="0" smtClean="0">
                <a:solidFill>
                  <a:srgbClr val="C00000"/>
                </a:solidFill>
              </a:rPr>
              <a:t>A. Sorry , I do.  </a:t>
            </a:r>
          </a:p>
          <a:p>
            <a:pPr defTabSz="914109"/>
            <a:r>
              <a:rPr lang="en-US" sz="3600" b="1" kern="0" dirty="0" smtClean="0">
                <a:solidFill>
                  <a:srgbClr val="C00000"/>
                </a:solidFill>
              </a:rPr>
              <a:t>B. That sounds great !</a:t>
            </a:r>
          </a:p>
          <a:p>
            <a:pPr defTabSz="914109"/>
            <a:r>
              <a:rPr lang="en-US" sz="3600" b="1" kern="0" dirty="0" smtClean="0">
                <a:solidFill>
                  <a:srgbClr val="C00000"/>
                </a:solidFill>
              </a:rPr>
              <a:t>C. Sorry </a:t>
            </a:r>
            <a:r>
              <a:rPr lang="en-US" sz="3600" b="1" kern="0" dirty="0">
                <a:solidFill>
                  <a:srgbClr val="C00000"/>
                </a:solidFill>
              </a:rPr>
              <a:t>, I </a:t>
            </a:r>
            <a:r>
              <a:rPr lang="en-US" sz="3600" b="1" kern="0" dirty="0" smtClean="0">
                <a:solidFill>
                  <a:srgbClr val="C00000"/>
                </a:solidFill>
              </a:rPr>
              <a:t>can’t . I have to clean my room . </a:t>
            </a:r>
            <a:r>
              <a:rPr lang="en-US" sz="3600" b="1" kern="0" dirty="0" smtClean="0">
                <a:solidFill>
                  <a:sysClr val="windowText" lastClr="000000"/>
                </a:solidFill>
              </a:rPr>
              <a:t> </a:t>
            </a:r>
            <a:endParaRPr lang="en-US" sz="36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8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7" y="623350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44" y="7621015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8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7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8" y="5136713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0196" y="-29322"/>
            <a:ext cx="12192000" cy="6966399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43" tIns="45769" rIns="91543" bIns="45769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1548" y="3332674"/>
            <a:ext cx="12923205" cy="3994684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681237" y="4872836"/>
            <a:ext cx="11470460" cy="218737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43" tIns="45769" rIns="91543" bIns="45769"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14616" r="22385" b="26794"/>
          <a:stretch/>
        </p:blipFill>
        <p:spPr bwMode="auto">
          <a:xfrm flipH="1">
            <a:off x="1112129" y="3118754"/>
            <a:ext cx="5178012" cy="27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161604"/>
            <a:ext cx="12151610" cy="189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1534" y="5811345"/>
            <a:ext cx="12120151" cy="122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9475957" y="62264"/>
            <a:ext cx="1999774" cy="2001061"/>
            <a:chOff x="8499930" y="560207"/>
            <a:chExt cx="2228610" cy="2283998"/>
          </a:xfrm>
        </p:grpSpPr>
        <p:pic>
          <p:nvPicPr>
            <p:cNvPr id="32" name="Picture 8" descr="F:\未标题-1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未标题-1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2855" y="1193786"/>
            <a:ext cx="8732668" cy="1203393"/>
          </a:xfrm>
          <a:prstGeom prst="rect">
            <a:avLst/>
          </a:prstGeom>
          <a:noFill/>
        </p:spPr>
        <p:txBody>
          <a:bodyPr wrap="square" lIns="91543" tIns="45769" rIns="91543" bIns="45769" rtlCol="0">
            <a:spAutoFit/>
          </a:bodyPr>
          <a:lstStyle/>
          <a:p>
            <a:r>
              <a:rPr lang="en-US" altLang="zh-CN" sz="7200" dirty="0">
                <a:solidFill>
                  <a:prstClr val="white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A SHOPPING TRIP</a:t>
            </a:r>
            <a:endParaRPr lang="zh-CN" altLang="en-US" sz="7200" dirty="0">
              <a:solidFill>
                <a:prstClr val="white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6875" y="2302066"/>
            <a:ext cx="2397182" cy="524556"/>
          </a:xfrm>
          <a:prstGeom prst="rect">
            <a:avLst/>
          </a:prstGeom>
          <a:noFill/>
        </p:spPr>
        <p:txBody>
          <a:bodyPr wrap="square" lIns="91543" tIns="45769" rIns="91543" bIns="45769" rtlCol="0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LESSON 2</a:t>
            </a:r>
            <a:endParaRPr lang="zh-CN" altLang="en-US" sz="2800" b="1" dirty="0">
              <a:solidFill>
                <a:prstClr val="white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775584" y="1026055"/>
            <a:ext cx="5975875" cy="185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6585710" y="159800"/>
            <a:ext cx="1295636" cy="130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4944" y="140196"/>
            <a:ext cx="1386864" cy="339418"/>
          </a:xfrm>
          <a:prstGeom prst="rect">
            <a:avLst/>
          </a:prstGeom>
          <a:noFill/>
        </p:spPr>
        <p:txBody>
          <a:bodyPr wrap="square" lIns="91543" tIns="45769" rIns="91543" bIns="45769" rtlCol="0">
            <a:spAutoFit/>
          </a:bodyPr>
          <a:lstStyle/>
          <a:p>
            <a:r>
              <a:rPr lang="en-US" altLang="zh-CN" sz="1600" b="1" dirty="0">
                <a:solidFill>
                  <a:prstClr val="white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Grade 5</a:t>
            </a:r>
            <a:endParaRPr lang="zh-CN" altLang="en-US" sz="1600" b="1" dirty="0">
              <a:solidFill>
                <a:prstClr val="white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pic>
        <p:nvPicPr>
          <p:cNvPr id="29" name="Picture 28" descr="A picture containing hydrant, room&#10;&#10;Description automatically generated">
            <a:extLst>
              <a:ext uri="{FF2B5EF4-FFF2-40B4-BE49-F238E27FC236}">
                <a16:creationId xmlns="" xmlns:a16="http://schemas.microsoft.com/office/drawing/2014/main" id="{B6CE2678-DEF5-49BB-A275-2EFED87E87C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ECECE"/>
              </a:clrFrom>
              <a:clrTo>
                <a:srgbClr val="CECE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57" y="1261709"/>
            <a:ext cx="5580268" cy="5268166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7275" y="381653"/>
            <a:ext cx="611192" cy="6111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6AF687C-10D8-4F65-B2A9-FB4E525C49B7}"/>
              </a:ext>
            </a:extLst>
          </p:cNvPr>
          <p:cNvSpPr txBox="1"/>
          <p:nvPr/>
        </p:nvSpPr>
        <p:spPr>
          <a:xfrm>
            <a:off x="392515" y="626336"/>
            <a:ext cx="7061584" cy="370275"/>
          </a:xfrm>
          <a:prstGeom prst="rect">
            <a:avLst/>
          </a:prstGeom>
          <a:noFill/>
        </p:spPr>
        <p:txBody>
          <a:bodyPr wrap="square" lIns="91543" tIns="45769" rIns="91543" bIns="45769">
            <a:spAutoFit/>
          </a:bodyPr>
          <a:lstStyle/>
          <a:p>
            <a:endParaRPr lang="vi-VN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explode.wav"/>
          </p:stSnd>
        </p:sndAc>
      </p:transition>
    </mc:Choice>
    <mc:Fallback xmlns="">
      <p:transition spd="slow">
        <p:circle/>
        <p:sndAc>
          <p:stSnd>
            <p:snd r:embed="rId1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392525" y="541327"/>
            <a:ext cx="8562110" cy="28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58867" y="2707083"/>
            <a:ext cx="9235226" cy="2221648"/>
          </a:xfrm>
          <a:prstGeom prst="rect">
            <a:avLst/>
          </a:prstGeom>
          <a:noFill/>
        </p:spPr>
        <p:txBody>
          <a:bodyPr wrap="none" lIns="91593" tIns="45794" rIns="91593" bIns="45794" rtlCol="0">
            <a:spAutoFit/>
          </a:bodyPr>
          <a:lstStyle/>
          <a:p>
            <a:pPr defTabSz="915906"/>
            <a:r>
              <a:rPr lang="en-US" altLang="zh-CN" sz="13800" dirty="0">
                <a:solidFill>
                  <a:srgbClr val="7030A0"/>
                </a:solidFill>
                <a:latin typeface="Comic Sans MS" panose="030F0702030302020204" pitchFamily="66" charset="0"/>
                <a:ea typeface="幼圆" panose="02010509060101010101" pitchFamily="49" charset="-122"/>
              </a:rPr>
              <a:t>Vocabulary</a:t>
            </a:r>
            <a:endParaRPr lang="zh-CN" altLang="en-US" sz="13800" dirty="0">
              <a:solidFill>
                <a:srgbClr val="7030A0"/>
              </a:solidFill>
              <a:latin typeface="Comic Sans MS" panose="030F0702030302020204" pitchFamily="66" charset="0"/>
              <a:ea typeface="幼圆" panose="02010509060101010101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1" y="4006535"/>
            <a:ext cx="1577011" cy="26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8057"/>
      </p:ext>
    </p:extLst>
  </p:cSld>
  <p:clrMapOvr>
    <a:masterClrMapping/>
  </p:clrMapOvr>
  <p:transition spd="slow">
    <p:randomBar dir="vert"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864E-7 5.23091E-6 L -4.43864E-7 5.23091E-6 C -0.00196 -0.00463 -0.00404 -0.00904 -0.00561 -0.01392 C -0.00626 -0.01554 -0.00626 -0.01786 -0.00679 -0.01972 C -0.00744 -0.02204 -0.00835 -0.02366 -0.009 -0.02575 C -0.01475 -0.04362 -0.00809 -0.02529 -0.01357 -0.03968 L -0.01684 -0.05778 L -0.01801 -0.06381 L -0.01919 -0.06961 C -0.02115 -0.09421 -0.02102 -0.08609 -0.01919 -0.12369 C -0.01906 -0.12578 -0.01853 -0.12763 -0.01801 -0.12949 C -0.0171 -0.13251 -0.01579 -0.13483 -0.01462 -0.13761 C -0.01423 -0.13947 -0.0141 -0.14156 -0.01357 -0.14364 C -0.01044 -0.15455 -0.00992 -0.14852 -0.00235 -0.15757 C -0.00117 -0.15873 -0.00013 -0.16059 0.00105 -0.16151 C 0.00718 -0.16639 0.0081 -0.16523 0.01449 -0.16755 C 0.0188 -0.16894 0.02141 -0.1708 0.02572 -0.17335 C 0.03421 -0.17846 0.02376 -0.17173 0.03251 -0.17938 C 0.03434 -0.18101 0.03851 -0.1824 0.04034 -0.18333 C 0.04256 -0.18472 0.04713 -0.18751 0.04713 -0.18751 C 0.04818 -0.18867 0.04922 -0.19029 0.05039 -0.19145 C 0.05144 -0.19238 0.05288 -0.19215 0.05379 -0.19331 C 0.05483 -0.19493 0.05496 -0.19795 0.05601 -0.19934 C 0.05692 -0.20073 0.05836 -0.20027 0.0594 -0.20143 C 0.06332 -0.20514 0.06671 -0.20932 0.06945 -0.21536 C 0.07141 -0.2193 0.0722 -0.22232 0.07285 -0.22742 C 0.07376 -0.23392 0.07442 -0.24065 0.07507 -0.24738 C 0.07559 -0.25133 0.07572 -0.25527 0.07624 -0.25922 C 0.0769 -0.26386 0.07794 -0.2685 0.07846 -0.27314 C 0.07898 -0.27709 0.07912 -0.28126 0.07964 -0.28521 C 0.08016 -0.28915 0.0812 -0.2931 0.08186 -0.29704 C 0.08225 -0.29983 0.08238 -0.30261 0.08303 -0.30517 C 0.08355 -0.30795 0.0846 -0.31027 0.08525 -0.31306 C 0.08603 -0.31677 0.08708 -0.32791 0.08747 -0.33116 C 0.08786 -0.33371 0.08825 -0.33626 0.08865 -0.33905 C 0.08904 -0.3423 0.0893 -0.34578 0.08969 -0.34903 C 0.0906 -0.35646 0.09073 -0.35622 0.09191 -0.36295 C 0.09165 -0.3669 0.0906 -0.38523 0.08865 -0.38895 C 0.08747 -0.39103 0.08616 -0.39266 0.08525 -0.39498 C 0.08355 -0.39869 0.08303 -0.40426 0.08068 -0.40681 C 0.07285 -0.41633 0.08238 -0.40403 0.07402 -0.41888 C 0.07311 -0.42051 0.07154 -0.4212 0.07063 -0.42283 C 0.06932 -0.42515 0.06854 -0.4284 0.06724 -0.43072 C 0.06084 -0.44418 0.06658 -0.42956 0.06162 -0.44279 C 0.06123 -0.44487 0.06058 -0.44673 0.06058 -0.44882 C 0.06058 -0.45462 0.06241 -0.45648 0.06502 -0.4588 C 0.06606 -0.45973 0.06737 -0.45973 0.06841 -0.46066 C 0.07716 -0.46855 0.06671 -0.46182 0.07507 -0.46669 L 0.08747 -0.48874 C 0.08865 -0.49059 0.08943 -0.49338 0.09086 -0.49477 C 0.0923 -0.49593 0.094 -0.49686 0.0953 -0.49872 C 0.09778 -0.5022 0.09948 -0.50753 0.10209 -0.51055 L 0.11214 -0.52262 C 0.11332 -0.52401 0.11423 -0.52587 0.11554 -0.52656 C 0.11671 -0.52726 0.11789 -0.52772 0.11893 -0.52865 C 0.12011 -0.52958 0.12102 -0.53167 0.1222 -0.5326 C 0.12442 -0.53422 0.12703 -0.53422 0.12898 -0.53654 C 0.13016 -0.53794 0.13107 -0.53956 0.13238 -0.54049 C 0.13447 -0.54235 0.13682 -0.54327 0.13904 -0.54467 C 0.14021 -0.54513 0.14126 -0.54606 0.14243 -0.54652 C 0.144 -0.54722 0.14543 -0.54768 0.147 -0.54861 C 0.14922 -0.54977 0.15366 -0.55256 0.15366 -0.55256 C 0.15614 -0.55697 0.15731 -0.55975 0.16045 -0.56254 C 0.16149 -0.56346 0.16267 -0.56393 0.16384 -0.56462 L 0.16945 -0.57437 L 0.16945 -0.57437 " pathEditMode="relative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C0000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0" y="6533248"/>
            <a:ext cx="12192000" cy="34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-180333"/>
            <a:ext cx="12192000" cy="2539805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44970" y="469144"/>
            <a:ext cx="12440616" cy="1170097"/>
            <a:chOff x="-968060" y="467941"/>
            <a:chExt cx="12408219" cy="1167118"/>
          </a:xfrm>
        </p:grpSpPr>
        <p:grpSp>
          <p:nvGrpSpPr>
            <p:cNvPr id="9" name="组合 8"/>
            <p:cNvGrpSpPr/>
            <p:nvPr/>
          </p:nvGrpSpPr>
          <p:grpSpPr>
            <a:xfrm>
              <a:off x="-968060" y="1076800"/>
              <a:ext cx="12408219" cy="525545"/>
              <a:chOff x="-819864" y="1194969"/>
              <a:chExt cx="11939869" cy="337247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819864" y="1194969"/>
                <a:ext cx="6359725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2767" y="1244184"/>
                <a:ext cx="603723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0" y="6260923"/>
            <a:ext cx="12192000" cy="2723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6405339" y="2621630"/>
            <a:ext cx="4007042" cy="2561066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Clean </a:t>
            </a:r>
          </a:p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my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0" y="2352892"/>
            <a:ext cx="5100450" cy="3369744"/>
          </a:xfrm>
          <a:prstGeom prst="rect">
            <a:avLst/>
          </a:prstGeom>
        </p:spPr>
      </p:pic>
      <p:pic>
        <p:nvPicPr>
          <p:cNvPr id="3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2" end="24654"/>
                </p14:media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1" y="566608"/>
            <a:ext cx="1188170" cy="1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3179"/>
      </p:ext>
    </p:extLst>
  </p:cSld>
  <p:clrMapOvr>
    <a:masterClrMapping/>
  </p:clrMapOvr>
  <p:transition spd="slow">
    <p:fade/>
    <p:sndAc>
      <p:stSnd>
        <p:snd r:embed="rId5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C0000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0" y="6533248"/>
            <a:ext cx="12192000" cy="34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7" y="-180333"/>
            <a:ext cx="12191925" cy="2539805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69143" y="469144"/>
            <a:ext cx="12551777" cy="1170097"/>
            <a:chOff x="-992169" y="467941"/>
            <a:chExt cx="12519090" cy="1167118"/>
          </a:xfrm>
        </p:grpSpPr>
        <p:grpSp>
          <p:nvGrpSpPr>
            <p:cNvPr id="9" name="组合 8"/>
            <p:cNvGrpSpPr/>
            <p:nvPr/>
          </p:nvGrpSpPr>
          <p:grpSpPr>
            <a:xfrm>
              <a:off x="-992169" y="1080357"/>
              <a:ext cx="12519090" cy="536491"/>
              <a:chOff x="-843063" y="1197251"/>
              <a:chExt cx="12046555" cy="344271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843063" y="1197251"/>
                <a:ext cx="638342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0434" y="1253490"/>
                <a:ext cx="612305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-75" y="6262585"/>
            <a:ext cx="12192000" cy="270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702916" y="2372775"/>
            <a:ext cx="6154760" cy="2561066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do </a:t>
            </a:r>
          </a:p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my 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03" y="1407639"/>
            <a:ext cx="5668611" cy="4459530"/>
          </a:xfrm>
          <a:prstGeom prst="rect">
            <a:avLst/>
          </a:prstGeom>
        </p:spPr>
      </p:pic>
      <p:pic>
        <p:nvPicPr>
          <p:cNvPr id="13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52" end="18637"/>
                </p14:media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1" y="592774"/>
            <a:ext cx="1188170" cy="1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C0000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0" y="6533248"/>
            <a:ext cx="12192000" cy="34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7" y="-180333"/>
            <a:ext cx="12191925" cy="2539805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44973" y="469144"/>
            <a:ext cx="12733731" cy="1170097"/>
            <a:chOff x="-968062" y="467941"/>
            <a:chExt cx="12201385" cy="1167118"/>
          </a:xfrm>
        </p:grpSpPr>
        <p:grpSp>
          <p:nvGrpSpPr>
            <p:cNvPr id="9" name="组合 8"/>
            <p:cNvGrpSpPr/>
            <p:nvPr/>
          </p:nvGrpSpPr>
          <p:grpSpPr>
            <a:xfrm>
              <a:off x="-968062" y="1076799"/>
              <a:ext cx="12201385" cy="490973"/>
              <a:chOff x="-819866" y="1194969"/>
              <a:chExt cx="11740842" cy="315062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819866" y="1194969"/>
                <a:ext cx="6359726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8328" y="1221999"/>
                <a:ext cx="583264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-75" y="6262585"/>
            <a:ext cx="12192000" cy="270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6432916" y="2868491"/>
            <a:ext cx="4451141" cy="2561066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do </a:t>
            </a:r>
          </a:p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my chores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07" y="2129557"/>
            <a:ext cx="4715396" cy="4070630"/>
          </a:xfrm>
          <a:prstGeom prst="rect">
            <a:avLst/>
          </a:prstGeom>
        </p:spPr>
      </p:pic>
      <p:pic>
        <p:nvPicPr>
          <p:cNvPr id="13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99" end="12621"/>
                </p14:media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1" y="566608"/>
            <a:ext cx="1188170" cy="1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8108843543369389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" y="13"/>
            <a:ext cx="12191999" cy="64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C0000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9" y="6533248"/>
            <a:ext cx="12191999" cy="34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-285654"/>
            <a:ext cx="12192000" cy="2539805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453354" y="468986"/>
            <a:ext cx="13083688" cy="1170097"/>
            <a:chOff x="-783294" y="467941"/>
            <a:chExt cx="12016617" cy="1167118"/>
          </a:xfrm>
        </p:grpSpPr>
        <p:grpSp>
          <p:nvGrpSpPr>
            <p:cNvPr id="9" name="组合 8"/>
            <p:cNvGrpSpPr/>
            <p:nvPr/>
          </p:nvGrpSpPr>
          <p:grpSpPr>
            <a:xfrm>
              <a:off x="-783294" y="1049546"/>
              <a:ext cx="12016617" cy="518227"/>
              <a:chOff x="-642072" y="1177480"/>
              <a:chExt cx="11563048" cy="332551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642072" y="1177480"/>
                <a:ext cx="6178064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8328" y="1221999"/>
                <a:ext cx="583264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-67" y="6262585"/>
            <a:ext cx="12191999" cy="270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1441832" y="3385948"/>
            <a:ext cx="5570966" cy="1326817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go shopping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12" y="2371574"/>
            <a:ext cx="3533452" cy="2864794"/>
          </a:xfrm>
          <a:prstGeom prst="rect">
            <a:avLst/>
          </a:prstGeom>
        </p:spPr>
      </p:pic>
      <p:pic>
        <p:nvPicPr>
          <p:cNvPr id="18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00" end="6431"/>
                </p14:media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1" y="566608"/>
            <a:ext cx="1188170" cy="1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C0000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9" y="6533248"/>
            <a:ext cx="12191999" cy="34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-180333"/>
            <a:ext cx="12192000" cy="2539805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481090" y="469144"/>
            <a:ext cx="13083689" cy="1170097"/>
            <a:chOff x="-783294" y="467941"/>
            <a:chExt cx="12016617" cy="1167118"/>
          </a:xfrm>
        </p:grpSpPr>
        <p:grpSp>
          <p:nvGrpSpPr>
            <p:cNvPr id="9" name="组合 8"/>
            <p:cNvGrpSpPr/>
            <p:nvPr/>
          </p:nvGrpSpPr>
          <p:grpSpPr>
            <a:xfrm>
              <a:off x="-783294" y="1049546"/>
              <a:ext cx="12016617" cy="518227"/>
              <a:chOff x="-642072" y="1177480"/>
              <a:chExt cx="11563048" cy="332551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642072" y="1177480"/>
                <a:ext cx="6178064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8328" y="1221999"/>
                <a:ext cx="583264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-67" y="6262585"/>
            <a:ext cx="12191999" cy="270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6986596" y="3213649"/>
            <a:ext cx="3303095" cy="1326817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8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babysit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68" y="2089868"/>
            <a:ext cx="5156930" cy="4108263"/>
          </a:xfrm>
          <a:prstGeom prst="rect">
            <a:avLst/>
          </a:prstGeom>
        </p:spPr>
      </p:pic>
      <p:pic>
        <p:nvPicPr>
          <p:cNvPr id="14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06"/>
                </p14:media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1" y="566608"/>
            <a:ext cx="1188170" cy="12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C0000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9" y="6533248"/>
            <a:ext cx="12191999" cy="3428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-180333"/>
            <a:ext cx="12192000" cy="2539805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247722" y="412707"/>
            <a:ext cx="1500559" cy="17017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67" y="6262585"/>
            <a:ext cx="12191999" cy="270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3" tIns="45794" rIns="91593" bIns="45794" rtlCol="0" anchor="ctr"/>
          <a:lstStyle/>
          <a:p>
            <a:pPr algn="ctr" defTabSz="915906"/>
            <a:endParaRPr lang="zh-CN" altLang="en-US">
              <a:solidFill>
                <a:prstClr val="white"/>
              </a:solidFill>
              <a:ea typeface="幼圆" panose="020105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43" y="4141969"/>
            <a:ext cx="2373651" cy="2003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9284219" y="4986702"/>
            <a:ext cx="1432326" cy="586268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babysit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8" y="1046680"/>
            <a:ext cx="2385871" cy="1990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5524756" y="546455"/>
            <a:ext cx="1523937" cy="956543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Clean </a:t>
            </a:r>
          </a:p>
          <a:p>
            <a:pPr algn="ctr" defTabSz="915906">
              <a:defRPr/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my room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13" y="1875954"/>
            <a:ext cx="2707629" cy="21301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803974" y="2189708"/>
            <a:ext cx="2572016" cy="1079968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do </a:t>
            </a:r>
          </a:p>
          <a:p>
            <a:pPr algn="ctr" defTabSz="915906">
              <a:defRPr/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my homework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44" y="4141969"/>
            <a:ext cx="2398538" cy="20038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9303120" y="2489772"/>
            <a:ext cx="1777783" cy="1077367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go </a:t>
            </a:r>
          </a:p>
          <a:p>
            <a:pPr algn="ctr" defTabSz="915906">
              <a:defRPr/>
            </a:pPr>
            <a:r>
              <a:rPr lang="en-US" sz="320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shopping</a:t>
            </a:r>
            <a:endParaRPr lang="en-US" sz="3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Forte" panose="03060902040502070203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11" y="1611096"/>
            <a:ext cx="2870393" cy="23272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1339517" y="4615986"/>
            <a:ext cx="1892176" cy="1079968"/>
          </a:xfrm>
          <a:prstGeom prst="rect">
            <a:avLst/>
          </a:prstGeom>
          <a:noFill/>
          <a:ln>
            <a:noFill/>
          </a:ln>
        </p:spPr>
        <p:txBody>
          <a:bodyPr wrap="none" lIns="91593" tIns="45794" rIns="91593" bIns="45794">
            <a:spAutoFit/>
          </a:bodyPr>
          <a:lstStyle/>
          <a:p>
            <a:pPr algn="ctr" defTabSz="915906">
              <a:defRPr/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do </a:t>
            </a:r>
          </a:p>
          <a:p>
            <a:pPr algn="ctr" defTabSz="915906">
              <a:defRPr/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my chores</a:t>
            </a:r>
          </a:p>
        </p:txBody>
      </p:sp>
      <p:pic>
        <p:nvPicPr>
          <p:cNvPr id="24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"/>
                </p14:media>
              </p:ext>
            </p:ext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9" y="3330692"/>
            <a:ext cx="1188170" cy="1248006"/>
          </a:xfrm>
          <a:prstGeom prst="rect">
            <a:avLst/>
          </a:prstGeom>
        </p:spPr>
      </p:pic>
      <p:pic>
        <p:nvPicPr>
          <p:cNvPr id="25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2" end="24654"/>
                </p14:media>
              </p:ext>
            </p:ext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8" y="582708"/>
            <a:ext cx="1188170" cy="1248006"/>
          </a:xfrm>
          <a:prstGeom prst="rect">
            <a:avLst/>
          </a:prstGeom>
        </p:spPr>
      </p:pic>
      <p:pic>
        <p:nvPicPr>
          <p:cNvPr id="26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52" end="18637"/>
                </p14:media>
              </p:ext>
            </p:ext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86" y="437445"/>
            <a:ext cx="1188170" cy="1248006"/>
          </a:xfrm>
          <a:prstGeom prst="rect">
            <a:avLst/>
          </a:prstGeom>
        </p:spPr>
      </p:pic>
      <p:pic>
        <p:nvPicPr>
          <p:cNvPr id="27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99" end="12621"/>
                </p14:media>
              </p:ext>
            </p:ext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06" y="-431631"/>
            <a:ext cx="1188170" cy="1248006"/>
          </a:xfrm>
          <a:prstGeom prst="rect">
            <a:avLst/>
          </a:prstGeom>
        </p:spPr>
      </p:pic>
      <p:pic>
        <p:nvPicPr>
          <p:cNvPr id="28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00" end="6431"/>
                </p14:media>
              </p:ext>
            </p:ext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34" y="-48419"/>
            <a:ext cx="1188170" cy="1248006"/>
          </a:xfrm>
          <a:prstGeom prst="rect">
            <a:avLst/>
          </a:prstGeom>
        </p:spPr>
      </p:pic>
      <p:pic>
        <p:nvPicPr>
          <p:cNvPr id="29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06"/>
                </p14:media>
              </p:ext>
            </p:ext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99" y="458007"/>
            <a:ext cx="1188170" cy="12480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49364" y="499921"/>
            <a:ext cx="13083689" cy="1082877"/>
            <a:chOff x="-607634" y="498648"/>
            <a:chExt cx="12016617" cy="1080120"/>
          </a:xfrm>
        </p:grpSpPr>
        <p:grpSp>
          <p:nvGrpSpPr>
            <p:cNvPr id="9" name="组合 8"/>
            <p:cNvGrpSpPr/>
            <p:nvPr/>
          </p:nvGrpSpPr>
          <p:grpSpPr>
            <a:xfrm>
              <a:off x="-607634" y="993255"/>
              <a:ext cx="12016617" cy="518227"/>
              <a:chOff x="-642072" y="1177480"/>
              <a:chExt cx="11563048" cy="332551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642072" y="1177480"/>
                <a:ext cx="6178064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8328" y="1221999"/>
                <a:ext cx="583264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5906"/>
                <a:endParaRPr lang="zh-CN" altLang="en-US">
                  <a:solidFill>
                    <a:prstClr val="white"/>
                  </a:solidFill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36" name="圆角矩形 35"/>
            <p:cNvSpPr/>
            <p:nvPr/>
          </p:nvSpPr>
          <p:spPr>
            <a:xfrm>
              <a:off x="8771725" y="498648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5906"/>
              <a:endParaRPr lang="zh-CN" altLang="en-US">
                <a:solidFill>
                  <a:prstClr val="white"/>
                </a:solidFill>
                <a:ea typeface="幼圆" panose="020105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1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1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3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1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4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8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609108" y="541327"/>
            <a:ext cx="8562110" cy="28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04009" y="2901759"/>
            <a:ext cx="9418407" cy="1569881"/>
          </a:xfrm>
          <a:prstGeom prst="rect">
            <a:avLst/>
          </a:prstGeom>
          <a:noFill/>
        </p:spPr>
        <p:txBody>
          <a:bodyPr wrap="none" lIns="91633" tIns="45814" rIns="91633" bIns="45814" rtlCol="0">
            <a:spAutoFit/>
          </a:bodyPr>
          <a:lstStyle/>
          <a:p>
            <a:pPr defTabSz="916296"/>
            <a:r>
              <a:rPr lang="en-US" altLang="zh-CN" sz="9600" dirty="0">
                <a:solidFill>
                  <a:srgbClr val="7030A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Listen and read</a:t>
            </a:r>
            <a:endParaRPr lang="zh-CN" altLang="en-US" sz="9600" dirty="0">
              <a:solidFill>
                <a:srgbClr val="7030A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1" y="4006535"/>
            <a:ext cx="1577011" cy="26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864E-7 5.23091E-6 L -4.43864E-7 5.23091E-6 C -0.00196 -0.00463 -0.00404 -0.00904 -0.00561 -0.01392 C -0.00626 -0.01554 -0.00626 -0.01786 -0.00679 -0.01972 C -0.00744 -0.02204 -0.00835 -0.02366 -0.009 -0.02575 C -0.01475 -0.04362 -0.00809 -0.02529 -0.01357 -0.03968 L -0.01684 -0.05778 L -0.01801 -0.06381 L -0.01919 -0.06961 C -0.02115 -0.09421 -0.02102 -0.08609 -0.01919 -0.12369 C -0.01906 -0.12578 -0.01853 -0.12763 -0.01801 -0.12949 C -0.0171 -0.13251 -0.01579 -0.13483 -0.01462 -0.13761 C -0.01423 -0.13947 -0.0141 -0.14156 -0.01357 -0.14364 C -0.01044 -0.15455 -0.00992 -0.14852 -0.00235 -0.15757 C -0.00117 -0.15873 -0.00013 -0.16059 0.00105 -0.16151 C 0.00718 -0.16639 0.0081 -0.16523 0.01449 -0.16755 C 0.0188 -0.16894 0.02141 -0.1708 0.02572 -0.17335 C 0.03421 -0.17846 0.02376 -0.17173 0.03251 -0.17938 C 0.03434 -0.18101 0.03851 -0.1824 0.04034 -0.18333 C 0.04256 -0.18472 0.04713 -0.18751 0.04713 -0.18751 C 0.04818 -0.18867 0.04922 -0.19029 0.05039 -0.19145 C 0.05144 -0.19238 0.05288 -0.19215 0.05379 -0.19331 C 0.05483 -0.19493 0.05496 -0.19795 0.05601 -0.19934 C 0.05692 -0.20073 0.05836 -0.20027 0.0594 -0.20143 C 0.06332 -0.20514 0.06671 -0.20932 0.06945 -0.21536 C 0.07141 -0.2193 0.0722 -0.22232 0.07285 -0.22742 C 0.07376 -0.23392 0.07442 -0.24065 0.07507 -0.24738 C 0.07559 -0.25133 0.07572 -0.25527 0.07624 -0.25922 C 0.0769 -0.26386 0.07794 -0.2685 0.07846 -0.27314 C 0.07898 -0.27709 0.07912 -0.28126 0.07964 -0.28521 C 0.08016 -0.28915 0.0812 -0.2931 0.08186 -0.29704 C 0.08225 -0.29983 0.08238 -0.30261 0.08303 -0.30517 C 0.08355 -0.30795 0.0846 -0.31027 0.08525 -0.31306 C 0.08603 -0.31677 0.08708 -0.32791 0.08747 -0.33116 C 0.08786 -0.33371 0.08825 -0.33626 0.08865 -0.33905 C 0.08904 -0.3423 0.0893 -0.34578 0.08969 -0.34903 C 0.0906 -0.35646 0.09073 -0.35622 0.09191 -0.36295 C 0.09165 -0.3669 0.0906 -0.38523 0.08865 -0.38895 C 0.08747 -0.39103 0.08616 -0.39266 0.08525 -0.39498 C 0.08355 -0.39869 0.08303 -0.40426 0.08068 -0.40681 C 0.07285 -0.41633 0.08238 -0.40403 0.07402 -0.41888 C 0.07311 -0.42051 0.07154 -0.4212 0.07063 -0.42283 C 0.06932 -0.42515 0.06854 -0.4284 0.06724 -0.43072 C 0.06084 -0.44418 0.06658 -0.42956 0.06162 -0.44279 C 0.06123 -0.44487 0.06058 -0.44673 0.06058 -0.44882 C 0.06058 -0.45462 0.06241 -0.45648 0.06502 -0.4588 C 0.06606 -0.45973 0.06737 -0.45973 0.06841 -0.46066 C 0.07716 -0.46855 0.06671 -0.46182 0.07507 -0.46669 L 0.08747 -0.48874 C 0.08865 -0.49059 0.08943 -0.49338 0.09086 -0.49477 C 0.0923 -0.49593 0.094 -0.49686 0.0953 -0.49872 C 0.09778 -0.5022 0.09948 -0.50753 0.10209 -0.51055 L 0.11214 -0.52262 C 0.11332 -0.52401 0.11423 -0.52587 0.11554 -0.52656 C 0.11671 -0.52726 0.11789 -0.52772 0.11893 -0.52865 C 0.12011 -0.52958 0.12102 -0.53167 0.1222 -0.5326 C 0.12442 -0.53422 0.12703 -0.53422 0.12898 -0.53654 C 0.13016 -0.53794 0.13107 -0.53956 0.13238 -0.54049 C 0.13447 -0.54235 0.13682 -0.54327 0.13904 -0.54467 C 0.14021 -0.54513 0.14126 -0.54606 0.14243 -0.54652 C 0.144 -0.54722 0.14543 -0.54768 0.147 -0.54861 C 0.14922 -0.54977 0.15366 -0.55256 0.15366 -0.55256 C 0.15614 -0.55697 0.15731 -0.55975 0.16045 -0.56254 C 0.16149 -0.56346 0.16267 -0.56393 0.16384 -0.56462 L 0.16945 -0.57437 L 0.16945 -0.57437 " pathEditMode="relative" ptsTypes="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92D05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995"/>
          <a:stretch/>
        </p:blipFill>
        <p:spPr>
          <a:xfrm>
            <a:off x="4579884" y="-36207"/>
            <a:ext cx="7612116" cy="6858000"/>
          </a:xfrm>
          <a:prstGeom prst="rect">
            <a:avLst/>
          </a:prstGeom>
        </p:spPr>
      </p:pic>
      <p:pic>
        <p:nvPicPr>
          <p:cNvPr id="9" name="CD1-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5530" y="224003"/>
            <a:ext cx="764543" cy="764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2372"/>
            <a:ext cx="4694381" cy="708076"/>
          </a:xfrm>
          <a:prstGeom prst="rect">
            <a:avLst/>
          </a:prstGeom>
          <a:noFill/>
        </p:spPr>
        <p:txBody>
          <a:bodyPr wrap="square" lIns="91633" tIns="45814" rIns="91633" bIns="45814">
            <a:spAutoFit/>
          </a:bodyPr>
          <a:lstStyle/>
          <a:p>
            <a:pPr algn="ctr" defTabSz="916296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Answer the question</a:t>
            </a:r>
            <a:r>
              <a:rPr lang="en-U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" y="3021812"/>
            <a:ext cx="4694381" cy="1323629"/>
          </a:xfrm>
          <a:prstGeom prst="rect">
            <a:avLst/>
          </a:prstGeom>
          <a:noFill/>
        </p:spPr>
        <p:txBody>
          <a:bodyPr wrap="square" lIns="91633" tIns="45814" rIns="91633" bIns="45814">
            <a:spAutoFit/>
          </a:bodyPr>
          <a:lstStyle/>
          <a:p>
            <a:pPr marL="572685" indent="-572685" defTabSz="916296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What does Lucy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want </a:t>
            </a:r>
            <a:r>
              <a:rPr lang="en-U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to do ?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2095374"/>
            <a:ext cx="4694381" cy="708076"/>
          </a:xfrm>
          <a:prstGeom prst="rect">
            <a:avLst/>
          </a:prstGeom>
          <a:noFill/>
        </p:spPr>
        <p:txBody>
          <a:bodyPr wrap="square" lIns="91633" tIns="45814" rIns="91633" bIns="45814">
            <a:spAutoFit/>
          </a:bodyPr>
          <a:lstStyle/>
          <a:p>
            <a:pPr marL="572685" indent="-572685" defTabSz="916296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Who 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are they</a:t>
            </a:r>
            <a:r>
              <a:rPr lang="en-U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" y="4495569"/>
            <a:ext cx="4694381" cy="1323629"/>
          </a:xfrm>
          <a:prstGeom prst="rect">
            <a:avLst/>
          </a:prstGeom>
          <a:noFill/>
        </p:spPr>
        <p:txBody>
          <a:bodyPr wrap="square" lIns="91633" tIns="45814" rIns="91633" bIns="45814">
            <a:spAutoFit/>
          </a:bodyPr>
          <a:lstStyle/>
          <a:p>
            <a:pPr marL="572685" indent="-572685" defTabSz="916296">
              <a:buFont typeface="Arial" panose="020B0604020202020204" pitchFamily="34" charset="0"/>
              <a:buChar char="•"/>
            </a:pPr>
            <a:r>
              <a:rPr lang="en-US" sz="40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How does Jane answer ?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6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464717" y="678434"/>
            <a:ext cx="8562110" cy="28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58873" y="3068046"/>
            <a:ext cx="9890959" cy="1203393"/>
          </a:xfrm>
          <a:prstGeom prst="rect">
            <a:avLst/>
          </a:prstGeom>
          <a:noFill/>
        </p:spPr>
        <p:txBody>
          <a:bodyPr wrap="none" lIns="91633" tIns="45814" rIns="91633" bIns="45814" rtlCol="0">
            <a:spAutoFit/>
          </a:bodyPr>
          <a:lstStyle/>
          <a:p>
            <a:pPr algn="ctr" defTabSz="916296">
              <a:defRPr/>
            </a:pP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</a:rPr>
              <a:t>LISTEN AND (</a:t>
            </a: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  <a:sym typeface="Wingdings" panose="05000000000000000000" pitchFamily="2" charset="2"/>
              </a:rPr>
              <a:t></a:t>
            </a: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  <a:sym typeface="Wingdings" panose="05000000000000000000" pitchFamily="2" charset="2"/>
              </a:rPr>
              <a:t>)</a:t>
            </a: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  <a:sym typeface="Wingdings" panose="05000000000000000000" pitchFamily="2" charset="2"/>
              </a:rPr>
              <a:t> </a:t>
            </a: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  <a:sym typeface="Wingdings" panose="05000000000000000000" pitchFamily="2" charset="2"/>
              </a:rPr>
              <a:t>or(</a:t>
            </a: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  <a:sym typeface="Wingdings" panose="05000000000000000000" pitchFamily="2" charset="2"/>
              </a:rPr>
              <a:t></a:t>
            </a: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YouYuan" panose="02010600030101010101" charset="-122"/>
                <a:ea typeface="YouYuan" panose="02010600030101010101" charset="-122"/>
                <a:sym typeface="Wingdings" panose="05000000000000000000" pitchFamily="2" charset="2"/>
              </a:rPr>
              <a:t>)</a:t>
            </a:r>
            <a:endParaRPr lang="en-US" sz="7200" b="1" kern="0" dirty="0">
              <a:ln w="1270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YouYuan" panose="02010600030101010101" charset="-122"/>
              <a:ea typeface="YouYuan" panose="02010600030101010101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9" y="3974973"/>
            <a:ext cx="1577011" cy="26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88E-6 -1.83801E-6 L -1.6188E-6 0.00023 C -0.00196 -0.00464 -0.00405 -0.00905 -0.00561 -0.01392 C -0.00626 -0.01555 -0.00626 -0.01787 -0.00679 -0.01972 C -0.00744 -0.02205 -0.00835 -0.02367 -0.00901 -0.02576 C -0.01475 -0.04363 -0.00809 -0.02529 -0.01358 -0.03968 L -0.01684 -0.05778 L -0.01801 -0.06382 L -0.01919 -0.06962 C -0.02115 -0.09422 -0.02102 -0.0861 -0.01919 -0.12369 C -0.01906 -0.12578 -0.01854 -0.12764 -0.01801 -0.12949 C -0.0171 -0.13251 -0.01579 -0.13483 -0.01462 -0.13762 C -0.01423 -0.13947 -0.0141 -0.14156 -0.01358 -0.14365 C -0.01044 -0.15456 -0.00992 -0.14852 -0.00235 -0.15758 C -0.00117 -0.15874 -0.00013 -0.16059 0.00105 -0.16152 C 0.00718 -0.16639 0.0081 -0.16523 0.01449 -0.16755 C 0.0188 -0.16895 0.02141 -0.1708 0.02572 -0.17336 C 0.03421 -0.17846 0.02376 -0.17173 0.03251 -0.17939 C 0.03434 -0.18101 0.03851 -0.18241 0.04034 -0.18334 C 0.04256 -0.18473 0.04713 -0.18751 0.04713 -0.18728 C 0.04817 -0.18867 0.04922 -0.1903 0.05039 -0.19146 C 0.05144 -0.19239 0.05287 -0.19215 0.05379 -0.19331 C 0.05483 -0.19494 0.05496 -0.19796 0.05601 -0.19935 C 0.05692 -0.20074 0.05836 -0.20028 0.0594 -0.20144 C 0.06332 -0.20515 0.06671 -0.20933 0.06945 -0.21536 C 0.07141 -0.21931 0.07219 -0.22232 0.07285 -0.22743 C 0.07376 -0.23393 0.07441 -0.24066 0.07507 -0.24739 C 0.07559 -0.25133 0.07572 -0.25528 0.07624 -0.25922 C 0.07689 -0.26386 0.07794 -0.26851 0.07846 -0.27315 C 0.07898 -0.27709 0.07911 -0.28127 0.07964 -0.28522 C 0.08016 -0.28916 0.0812 -0.29311 0.08186 -0.29705 C 0.08225 -0.29984 0.08238 -0.30262 0.08303 -0.30517 C 0.08355 -0.30796 0.0846 -0.31028 0.08525 -0.31306 C 0.08603 -0.31678 0.08708 -0.32792 0.08747 -0.33117 C 0.08786 -0.33372 0.08825 -0.33627 0.08864 -0.33906 C 0.08904 -0.3423 0.0893 -0.34579 0.08969 -0.34904 C 0.0906 -0.35646 0.09073 -0.35623 0.09191 -0.36296 C 0.09165 -0.3669 0.0906 -0.38524 0.08864 -0.38895 C 0.08747 -0.39104 0.08616 -0.39266 0.08525 -0.39499 C 0.08355 -0.3987 0.08303 -0.40427 0.08068 -0.40682 C 0.07285 -0.41634 0.08238 -0.40404 0.07402 -0.41889 C 0.07311 -0.42051 0.07154 -0.42121 0.07063 -0.42283 C 0.06932 -0.42515 0.06854 -0.4284 0.06723 -0.43072 C 0.06084 -0.44418 0.06658 -0.42956 0.06162 -0.44279 C 0.06123 -0.44488 0.06058 -0.44674 0.06058 -0.44883 C 0.06058 -0.45463 0.0624 -0.45648 0.06501 -0.45881 C 0.06606 -0.45973 0.06736 -0.45973 0.06841 -0.46066 C 0.07716 -0.46855 0.06671 -0.46182 0.07507 -0.4667 L 0.08747 -0.48874 C 0.08864 -0.4906 0.08943 -0.49338 0.09086 -0.49478 C 0.0923 -0.49594 0.094 -0.49687 0.0953 -0.49872 C 0.09778 -0.5022 0.09948 -0.50754 0.10209 -0.51056 L 0.11214 -0.52263 C 0.11332 -0.52402 0.11423 -0.52587 0.11554 -0.52657 C 0.11671 -0.52727 0.11789 -0.52773 0.11893 -0.52866 C 0.12011 -0.52959 0.12102 -0.53168 0.12219 -0.5326 C 0.12441 -0.53423 0.12703 -0.53423 0.12898 -0.53655 C 0.13016 -0.53794 0.13107 -0.53957 0.13238 -0.54049 C 0.13447 -0.54235 0.13682 -0.54328 0.13904 -0.54467 C 0.14021 -0.54514 0.14125 -0.54606 0.14243 -0.54653 C 0.144 -0.54722 0.14543 -0.54769 0.147 -0.54862 C 0.14922 -0.54978 0.15366 -0.55256 0.15366 -0.55233 C 0.15614 -0.55697 0.15731 -0.55976 0.16045 -0.56254 C 0.16149 -0.56347 0.16266 -0.56393 0.16384 -0.56463 L 0.16945 -0.57438 L 0.16945 -0.57415 " pathEditMode="relative" rAng="0" ptsTypes="AA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1" y="-28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620">
              <a:schemeClr val="accent4">
                <a:lumMod val="20000"/>
                <a:lumOff val="80000"/>
              </a:schemeClr>
            </a:gs>
            <a:gs pos="95750">
              <a:srgbClr val="92D050"/>
            </a:gs>
            <a:gs pos="60000">
              <a:schemeClr val="accent2">
                <a:lumMod val="20000"/>
                <a:lumOff val="8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59" y="3911413"/>
            <a:ext cx="2911389" cy="2263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30" y="3911409"/>
            <a:ext cx="2921333" cy="2263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66" y="3911413"/>
            <a:ext cx="2917324" cy="2263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962" y="3411663"/>
            <a:ext cx="2911386" cy="49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4964" y="1215081"/>
            <a:ext cx="2911388" cy="236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67" y="3911413"/>
            <a:ext cx="2895511" cy="2263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654" y="3411663"/>
            <a:ext cx="2911386" cy="49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654" y="1215081"/>
            <a:ext cx="2911388" cy="2196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267" y="3411662"/>
            <a:ext cx="2911386" cy="499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267" y="1215080"/>
            <a:ext cx="2911388" cy="219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881" y="3411662"/>
            <a:ext cx="2911388" cy="499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881" y="1215080"/>
            <a:ext cx="2911388" cy="219658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054788" y="4779367"/>
            <a:ext cx="744836" cy="80726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lIns="91633" tIns="45814" rIns="91633" bIns="45814" rtlCol="0" anchor="ctr"/>
          <a:lstStyle/>
          <a:p>
            <a:pPr algn="ctr" defTabSz="916296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9255" y="4818113"/>
            <a:ext cx="712394" cy="84883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lIns="91633" tIns="45814" rIns="91633" bIns="45814" rtlCol="0" anchor="ctr"/>
          <a:lstStyle/>
          <a:p>
            <a:pPr algn="ctr" defTabSz="916296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246346" y="4779370"/>
            <a:ext cx="718994" cy="82887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lIns="91633" tIns="45814" rIns="91633" bIns="45814" rtlCol="0" anchor="ctr"/>
          <a:lstStyle/>
          <a:p>
            <a:pPr algn="ctr" defTabSz="916296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212242" y="4687118"/>
            <a:ext cx="852132" cy="1110824"/>
          </a:xfrm>
          <a:prstGeom prst="rect">
            <a:avLst/>
          </a:prstGeom>
        </p:spPr>
        <p:txBody>
          <a:bodyPr wrap="none" lIns="91633" tIns="45814" rIns="91633" bIns="45814">
            <a:spAutoFit/>
          </a:bodyPr>
          <a:lstStyle/>
          <a:p>
            <a:pPr defTabSz="916296">
              <a:defRPr/>
            </a:pPr>
            <a:r>
              <a:rPr lang="en-US" sz="66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6600" kern="0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1140" y="4679735"/>
            <a:ext cx="852132" cy="1110824"/>
          </a:xfrm>
          <a:prstGeom prst="rect">
            <a:avLst/>
          </a:prstGeom>
        </p:spPr>
        <p:txBody>
          <a:bodyPr wrap="none" lIns="91633" tIns="45814" rIns="91633" bIns="45814">
            <a:spAutoFit/>
          </a:bodyPr>
          <a:lstStyle/>
          <a:p>
            <a:pPr defTabSz="916296">
              <a:defRPr/>
            </a:pPr>
            <a:r>
              <a:rPr lang="en-US" sz="66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6600" kern="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86486" y="4671018"/>
            <a:ext cx="725163" cy="1110824"/>
          </a:xfrm>
          <a:prstGeom prst="rect">
            <a:avLst/>
          </a:prstGeom>
        </p:spPr>
        <p:txBody>
          <a:bodyPr wrap="none" lIns="91633" tIns="45814" rIns="91633" bIns="45814">
            <a:spAutoFit/>
          </a:bodyPr>
          <a:lstStyle/>
          <a:p>
            <a:pPr defTabSz="916296">
              <a:defRPr/>
            </a:pPr>
            <a:r>
              <a:rPr lang="en-US" sz="66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6600" kern="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275" y="-1480039"/>
            <a:ext cx="6894143" cy="1241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06567" y="989260"/>
            <a:ext cx="8517419" cy="1642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72566" y="2630131"/>
            <a:ext cx="8479224" cy="1222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3975" y="6970540"/>
            <a:ext cx="8221410" cy="2883532"/>
          </a:xfrm>
          <a:prstGeom prst="roundRect">
            <a:avLst>
              <a:gd name="adj" fmla="val 78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93" y="109008"/>
            <a:ext cx="839355" cy="880248"/>
          </a:xfrm>
          <a:prstGeom prst="rect">
            <a:avLst/>
          </a:prstGeom>
        </p:spPr>
      </p:pic>
      <p:pic>
        <p:nvPicPr>
          <p:cNvPr id="27" name="CD1-TRACK 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38455" y="45398"/>
            <a:ext cx="943913" cy="9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401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48E-6 -9.00441E-7 L 0.00039 0.2227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201E-6 3.67371E-6 L -0.72468 0.0034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4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601E-6 5.80181E-7 L -0.71815 -0.0027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1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6371E-6 -2.66883E-6 L -0.00092 -0.4527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26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9266" r="13473" b="33599"/>
          <a:stretch/>
        </p:blipFill>
        <p:spPr bwMode="auto">
          <a:xfrm>
            <a:off x="464716" y="1335437"/>
            <a:ext cx="8562110" cy="28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1299" y="1081884"/>
            <a:ext cx="10439011" cy="1203393"/>
          </a:xfrm>
          <a:prstGeom prst="rect">
            <a:avLst/>
          </a:prstGeom>
          <a:noFill/>
        </p:spPr>
        <p:txBody>
          <a:bodyPr wrap="none" lIns="91633" tIns="45814" rIns="91633" bIns="45814" rtlCol="0">
            <a:prstTxWarp prst="textArchUp">
              <a:avLst/>
            </a:prstTxWarp>
            <a:spAutoFit/>
          </a:bodyPr>
          <a:lstStyle/>
          <a:p>
            <a:pPr algn="ctr" defTabSz="916296">
              <a:defRPr/>
            </a:pP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omic Sans MS" panose="030F0702030302020204" pitchFamily="66" charset="0"/>
                <a:ea typeface="YouYuan" panose="02010600030101010101" charset="-122"/>
              </a:rPr>
              <a:t>Structure</a:t>
            </a:r>
          </a:p>
        </p:txBody>
      </p:sp>
      <p:sp>
        <p:nvSpPr>
          <p:cNvPr id="2" name="Cloud 1"/>
          <p:cNvSpPr/>
          <p:nvPr/>
        </p:nvSpPr>
        <p:spPr>
          <a:xfrm rot="423964">
            <a:off x="1362450" y="1744759"/>
            <a:ext cx="5032231" cy="20410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3000" dirty="0">
                <a:solidFill>
                  <a:prstClr val="black"/>
                </a:solidFill>
              </a:rPr>
              <a:t>Do you want to </a:t>
            </a:r>
            <a:r>
              <a:rPr lang="en-US" sz="3000" dirty="0">
                <a:solidFill>
                  <a:srgbClr val="0070C0"/>
                </a:solidFill>
              </a:rPr>
              <a:t>go to the flea market</a:t>
            </a:r>
            <a:r>
              <a:rPr lang="en-US" sz="30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 rot="21166910">
            <a:off x="4523705" y="4730276"/>
            <a:ext cx="3609801" cy="1551238"/>
          </a:xfrm>
          <a:prstGeom prst="cloud">
            <a:avLst/>
          </a:prstGeom>
          <a:solidFill>
            <a:srgbClr val="FDA1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2800" dirty="0">
                <a:solidFill>
                  <a:prstClr val="white"/>
                </a:solidFill>
              </a:rPr>
              <a:t>That sounds </a:t>
            </a:r>
            <a:r>
              <a:rPr lang="en-US" sz="2800" dirty="0">
                <a:solidFill>
                  <a:srgbClr val="00B0F0"/>
                </a:solidFill>
              </a:rPr>
              <a:t>awesome</a:t>
            </a:r>
            <a:r>
              <a:rPr lang="en-US" sz="2800" dirty="0">
                <a:solidFill>
                  <a:prstClr val="white"/>
                </a:solidFill>
              </a:rPr>
              <a:t>!</a:t>
            </a:r>
          </a:p>
        </p:txBody>
      </p:sp>
      <p:sp>
        <p:nvSpPr>
          <p:cNvPr id="6" name="Cloud 5"/>
          <p:cNvSpPr/>
          <p:nvPr/>
        </p:nvSpPr>
        <p:spPr>
          <a:xfrm rot="498792">
            <a:off x="7143171" y="1746507"/>
            <a:ext cx="3973635" cy="177559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2800" dirty="0">
                <a:solidFill>
                  <a:prstClr val="black"/>
                </a:solidFill>
              </a:rPr>
              <a:t>Sorry, I can’t. I have to </a:t>
            </a:r>
            <a:r>
              <a:rPr lang="en-US" sz="2800" dirty="0">
                <a:solidFill>
                  <a:srgbClr val="00B0F0"/>
                </a:solidFill>
              </a:rPr>
              <a:t>do my chores.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4" name="CD1-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4" end="5815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2555" y="2418286"/>
            <a:ext cx="806387" cy="806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8" y="1468589"/>
            <a:ext cx="2112864" cy="2986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99"/>
          <a:stretch/>
        </p:blipFill>
        <p:spPr>
          <a:xfrm>
            <a:off x="3055900" y="3879485"/>
            <a:ext cx="2434433" cy="2960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/>
          <a:stretch/>
        </p:blipFill>
        <p:spPr>
          <a:xfrm>
            <a:off x="9228867" y="3140237"/>
            <a:ext cx="2578825" cy="2960701"/>
          </a:xfrm>
          <a:prstGeom prst="rect">
            <a:avLst/>
          </a:prstGeom>
        </p:spPr>
      </p:pic>
      <p:pic>
        <p:nvPicPr>
          <p:cNvPr id="11" name="CD1-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0" end="4154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540" y="4728457"/>
            <a:ext cx="936056" cy="936001"/>
          </a:xfrm>
          <a:prstGeom prst="rect">
            <a:avLst/>
          </a:prstGeom>
        </p:spPr>
      </p:pic>
      <p:pic>
        <p:nvPicPr>
          <p:cNvPr id="12" name="CD1-TRACK 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7" end="568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2682" y="2272468"/>
            <a:ext cx="907633" cy="907580"/>
          </a:xfrm>
          <a:prstGeom prst="rect">
            <a:avLst/>
          </a:prstGeom>
        </p:spPr>
      </p:pic>
      <p:sp>
        <p:nvSpPr>
          <p:cNvPr id="8" name="Right Arrow 7">
            <a:hlinkClick r:id="rId10" action="ppaction://hlinksldjump"/>
          </p:cNvPr>
          <p:cNvSpPr/>
          <p:nvPr/>
        </p:nvSpPr>
        <p:spPr>
          <a:xfrm>
            <a:off x="11120310" y="117860"/>
            <a:ext cx="888871" cy="645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702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2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4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143890" y="709583"/>
            <a:ext cx="10439011" cy="1203393"/>
          </a:xfrm>
          <a:prstGeom prst="rect">
            <a:avLst/>
          </a:prstGeom>
          <a:noFill/>
        </p:spPr>
        <p:txBody>
          <a:bodyPr wrap="none" lIns="91633" tIns="45814" rIns="91633" bIns="45814" rtlCol="0">
            <a:prstTxWarp prst="textArchUp">
              <a:avLst/>
            </a:prstTxWarp>
            <a:spAutoFit/>
          </a:bodyPr>
          <a:lstStyle/>
          <a:p>
            <a:pPr algn="ctr" defTabSz="916296">
              <a:defRPr/>
            </a:pP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omic Sans MS" panose="030F0702030302020204" pitchFamily="66" charset="0"/>
                <a:ea typeface="YouYuan" panose="02010600030101010101" charset="-122"/>
              </a:rPr>
              <a:t>Practice the Structure</a:t>
            </a:r>
          </a:p>
        </p:txBody>
      </p:sp>
      <p:sp>
        <p:nvSpPr>
          <p:cNvPr id="8" name="Line Callout 3 (No Border) 7"/>
          <p:cNvSpPr/>
          <p:nvPr/>
        </p:nvSpPr>
        <p:spPr>
          <a:xfrm>
            <a:off x="1692044" y="1696396"/>
            <a:ext cx="2743448" cy="1770681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6242"/>
              <a:gd name="adj8" fmla="val 6327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3200" dirty="0">
                <a:solidFill>
                  <a:prstClr val="black"/>
                </a:solidFill>
              </a:rPr>
              <a:t>Do you want to </a:t>
            </a:r>
            <a:r>
              <a:rPr lang="en-US" sz="3200" dirty="0">
                <a:solidFill>
                  <a:srgbClr val="0070C0"/>
                </a:solidFill>
              </a:rPr>
              <a:t>go to </a:t>
            </a:r>
            <a:r>
              <a:rPr lang="en-US" sz="3200" dirty="0" smtClean="0">
                <a:solidFill>
                  <a:srgbClr val="0070C0"/>
                </a:solidFill>
              </a:rPr>
              <a:t>the zoo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9" name="Line Callout 3 8"/>
          <p:cNvSpPr/>
          <p:nvPr/>
        </p:nvSpPr>
        <p:spPr>
          <a:xfrm>
            <a:off x="9200429" y="2201739"/>
            <a:ext cx="2599056" cy="1443836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86562"/>
              <a:gd name="adj6" fmla="val -44214"/>
              <a:gd name="adj7" fmla="val 148797"/>
              <a:gd name="adj8" fmla="val -352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2800" dirty="0" smtClean="0">
                <a:solidFill>
                  <a:prstClr val="black"/>
                </a:solidFill>
              </a:rPr>
              <a:t>That sounds awesome !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12104" r="11328" b="48947"/>
          <a:stretch/>
        </p:blipFill>
        <p:spPr>
          <a:xfrm>
            <a:off x="4940864" y="1697708"/>
            <a:ext cx="2526860" cy="5161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59270">
            <a:off x="7985795" y="4771916"/>
            <a:ext cx="552665" cy="1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348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691" y="902291"/>
            <a:ext cx="10439011" cy="1203393"/>
          </a:xfrm>
          <a:prstGeom prst="rect">
            <a:avLst/>
          </a:prstGeom>
          <a:noFill/>
        </p:spPr>
        <p:txBody>
          <a:bodyPr wrap="none" lIns="91633" tIns="45814" rIns="91633" bIns="45814" rtlCol="0">
            <a:prstTxWarp prst="textArchUp">
              <a:avLst/>
            </a:prstTxWarp>
            <a:spAutoFit/>
          </a:bodyPr>
          <a:lstStyle/>
          <a:p>
            <a:pPr algn="ctr" defTabSz="916296">
              <a:defRPr/>
            </a:pP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omic Sans MS" panose="030F0702030302020204" pitchFamily="66" charset="0"/>
                <a:ea typeface="YouYuan" panose="02010600030101010101" charset="-122"/>
              </a:rPr>
              <a:t>Practice the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05" y="2995849"/>
            <a:ext cx="2023220" cy="3404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9" y="3284616"/>
            <a:ext cx="1656329" cy="3245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12" y="2105684"/>
            <a:ext cx="3462105" cy="38930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1" name="Oval Callout 10"/>
          <p:cNvSpPr/>
          <p:nvPr/>
        </p:nvSpPr>
        <p:spPr>
          <a:xfrm>
            <a:off x="825691" y="1646531"/>
            <a:ext cx="3321016" cy="180479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2800" dirty="0">
                <a:ln w="0"/>
                <a:solidFill>
                  <a:srgbClr val="535B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Do you want </a:t>
            </a:r>
          </a:p>
          <a:p>
            <a:pPr algn="ctr" defTabSz="916296"/>
            <a:r>
              <a:rPr lang="en-US" sz="2800" dirty="0">
                <a:ln w="0"/>
                <a:solidFill>
                  <a:srgbClr val="535B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to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go to the </a:t>
            </a:r>
          </a:p>
          <a:p>
            <a:pPr algn="ctr" defTabSz="916296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swimming pool?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7447891" y="1221562"/>
            <a:ext cx="3454570" cy="1804795"/>
          </a:xfrm>
          <a:prstGeom prst="wedgeEllipseCallout">
            <a:avLst>
              <a:gd name="adj1" fmla="val 30559"/>
              <a:gd name="adj2" fmla="val 608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633" tIns="45814" rIns="91633" bIns="45814" rtlCol="0" anchor="ctr"/>
          <a:lstStyle/>
          <a:p>
            <a:pPr algn="ctr" defTabSz="916296"/>
            <a:r>
              <a:rPr lang="en-US" sz="2800" dirty="0">
                <a:solidFill>
                  <a:srgbClr val="535BFF"/>
                </a:solidFill>
              </a:rPr>
              <a:t>Sorry, I can’t. </a:t>
            </a:r>
          </a:p>
          <a:p>
            <a:pPr algn="ctr" defTabSz="916296"/>
            <a:r>
              <a:rPr lang="en-US" sz="2800" dirty="0">
                <a:solidFill>
                  <a:srgbClr val="535BFF"/>
                </a:solidFill>
              </a:rPr>
              <a:t>I have to </a:t>
            </a:r>
            <a:r>
              <a:rPr lang="en-US" sz="2800" dirty="0">
                <a:solidFill>
                  <a:srgbClr val="FF0000"/>
                </a:solidFill>
              </a:rPr>
              <a:t>g</a:t>
            </a:r>
            <a:r>
              <a:rPr lang="en-US" sz="2800" dirty="0" smtClean="0">
                <a:solidFill>
                  <a:srgbClr val="FF0000"/>
                </a:solidFill>
              </a:rPr>
              <a:t>o </a:t>
            </a:r>
            <a:endParaRPr lang="en-US" sz="2800" dirty="0">
              <a:solidFill>
                <a:srgbClr val="FF0000"/>
              </a:solidFill>
            </a:endParaRPr>
          </a:p>
          <a:p>
            <a:pPr algn="ctr" defTabSz="916296"/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o school</a:t>
            </a:r>
            <a:r>
              <a:rPr lang="en-US" sz="2800" dirty="0" smtClean="0">
                <a:solidFill>
                  <a:srgbClr val="535BFF"/>
                </a:solidFill>
              </a:rPr>
              <a:t>.</a:t>
            </a:r>
            <a:endParaRPr lang="en-US" sz="2800" dirty="0">
              <a:solidFill>
                <a:srgbClr val="535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8" y="0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7" y="623350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205" y="7621016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881" y="5203693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757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0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691" y="902291"/>
            <a:ext cx="10439011" cy="1203393"/>
          </a:xfrm>
          <a:prstGeom prst="rect">
            <a:avLst/>
          </a:prstGeom>
          <a:noFill/>
        </p:spPr>
        <p:txBody>
          <a:bodyPr wrap="none" lIns="91633" tIns="45814" rIns="91633" bIns="45814" rtlCol="0">
            <a:prstTxWarp prst="textArchUp">
              <a:avLst/>
            </a:prstTxWarp>
            <a:spAutoFit/>
          </a:bodyPr>
          <a:lstStyle/>
          <a:p>
            <a:pPr algn="ctr" defTabSz="916296">
              <a:defRPr/>
            </a:pPr>
            <a:r>
              <a:rPr lang="en-US" sz="7200" b="1" kern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omic Sans MS" panose="030F0702030302020204" pitchFamily="66" charset="0"/>
                <a:ea typeface="YouYuan" panose="02010600030101010101" charset="-122"/>
              </a:rPr>
              <a:t>Practice the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80" y="2995849"/>
            <a:ext cx="2023220" cy="3404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798"/>
            <a:ext cx="1656329" cy="32452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04" y="1503987"/>
            <a:ext cx="8229600" cy="489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067" y="130182"/>
            <a:ext cx="848784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569" y="7"/>
            <a:ext cx="12145433" cy="96589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26" tIns="60916" rIns="121826" bIns="609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6860" eaLnBrk="1" hangingPunct="1"/>
            <a:r>
              <a:rPr lang="en-US" alt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</a:p>
          <a:p>
            <a:pPr defTabSz="456860" eaLnBrk="1" hangingPunct="1"/>
            <a:endParaRPr lang="en-US" alt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6860" eaLnBrk="1" hangingPunct="1"/>
            <a:r>
              <a:rPr lang="en-US" alt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Vocabulary :</a:t>
            </a:r>
          </a:p>
          <a:p>
            <a:pPr defTabSz="456860" eaLnBrk="1" hangingPunct="1"/>
            <a:r>
              <a:rPr lang="en-US" altLang="en-US" sz="4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clean my room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   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6860" eaLnBrk="1" hangingPunct="1"/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my homework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6860" eaLnBrk="1" hangingPunct="1"/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my chores :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6860" eaLnBrk="1" hangingPunct="1"/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go shopping :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defTabSz="456860" eaLnBrk="1" hangingPunct="1"/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babysit 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        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6860" eaLnBrk="1" hangingPunct="1"/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Structure:</a:t>
            </a:r>
          </a:p>
          <a:p>
            <a:pPr defTabSz="456860" eaLnBrk="1" hangingPunct="1"/>
            <a:r>
              <a:rPr lang="en-US" alt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		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Do you want to go to the flea market ?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defTabSz="456860" eaLnBrk="1" hangingPunct="1"/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     		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That’s sound great / awesome !</a:t>
            </a:r>
          </a:p>
          <a:p>
            <a:pPr defTabSz="456860" eaLnBrk="1" hangingPunct="1"/>
            <a:r>
              <a:rPr lang="en-US" altLang="en-US" sz="3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- Sorry, I can’t . I have to do my homework .</a:t>
            </a:r>
          </a:p>
          <a:p>
            <a:pPr defTabSz="456860" eaLnBrk="1" hangingPunct="1">
              <a:spcBef>
                <a:spcPts val="4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defTabSz="456860" eaLnBrk="1" hangingPunct="1">
              <a:spcBef>
                <a:spcPts val="4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		</a:t>
            </a:r>
            <a:endParaRPr lang="en-US" altLang="en-US" sz="2700" b="1" dirty="0">
              <a:solidFill>
                <a:srgbClr val="0070C0"/>
              </a:solidFill>
            </a:endParaRPr>
          </a:p>
          <a:p>
            <a:pPr defTabSz="456860" eaLnBrk="1" hangingPunct="1">
              <a:lnSpc>
                <a:spcPct val="150000"/>
              </a:lnSpc>
            </a:pPr>
            <a:endParaRPr lang="en-US" altLang="en-US" sz="3700" dirty="0">
              <a:solidFill>
                <a:srgbClr val="000000"/>
              </a:solidFill>
            </a:endParaRPr>
          </a:p>
          <a:p>
            <a:pPr defTabSz="456860" eaLnBrk="1" hangingPunct="1">
              <a:lnSpc>
                <a:spcPct val="150000"/>
              </a:lnSpc>
            </a:pPr>
            <a:endParaRPr lang="en-US" altLang="en-US" sz="37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97" y="171739"/>
            <a:ext cx="11976100" cy="7125205"/>
          </a:xfrm>
          <a:prstGeom prst="rect">
            <a:avLst/>
          </a:prstGeom>
          <a:noFill/>
          <a:ln w="165100" cmpd="sng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26" tIns="60916" rIns="121826" bIns="60916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101608" y="173328"/>
            <a:ext cx="12240684" cy="16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6" tIns="60916" rIns="121826" bIns="609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6860" eaLnBrk="1" hangingPunct="1"/>
            <a:r>
              <a:rPr lang="en-US" sz="2900" dirty="0">
                <a:solidFill>
                  <a:srgbClr val="0070C0"/>
                </a:solidFill>
                <a:latin typeface="Albertus Medium" pitchFamily="34" charset="0"/>
              </a:rPr>
              <a:t>      </a:t>
            </a:r>
            <a:r>
              <a:rPr lang="en-US" sz="2900" dirty="0" smtClean="0">
                <a:solidFill>
                  <a:srgbClr val="0070C0"/>
                </a:solidFill>
                <a:latin typeface="Albertus Medium" pitchFamily="34" charset="0"/>
              </a:rPr>
              <a:t>Friday </a:t>
            </a:r>
            <a:r>
              <a:rPr lang="en-US" sz="2900" dirty="0">
                <a:solidFill>
                  <a:srgbClr val="0070C0"/>
                </a:solidFill>
                <a:latin typeface="Albertus Medium" pitchFamily="34" charset="0"/>
              </a:rPr>
              <a:t>November </a:t>
            </a:r>
            <a:r>
              <a:rPr lang="en-US" sz="2900" dirty="0" smtClean="0">
                <a:solidFill>
                  <a:srgbClr val="0070C0"/>
                </a:solidFill>
                <a:latin typeface="Albertus Medium" pitchFamily="34" charset="0"/>
              </a:rPr>
              <a:t>10</a:t>
            </a:r>
            <a:r>
              <a:rPr lang="en-US" sz="2900" baseline="30000" dirty="0" smtClean="0">
                <a:solidFill>
                  <a:srgbClr val="0070C0"/>
                </a:solidFill>
                <a:latin typeface="Albertus Medium" pitchFamily="34" charset="0"/>
              </a:rPr>
              <a:t>th</a:t>
            </a:r>
            <a:r>
              <a:rPr lang="en-US" sz="2900" dirty="0" smtClean="0">
                <a:solidFill>
                  <a:srgbClr val="0070C0"/>
                </a:solidFill>
                <a:latin typeface="Albertus Medium" pitchFamily="34" charset="0"/>
              </a:rPr>
              <a:t> 2023</a:t>
            </a:r>
            <a:endParaRPr lang="en-US" sz="2900" dirty="0">
              <a:solidFill>
                <a:srgbClr val="0070C0"/>
              </a:solidFill>
              <a:latin typeface="Albertus Medium" pitchFamily="34" charset="0"/>
            </a:endParaRPr>
          </a:p>
          <a:p>
            <a:pPr algn="ctr" defTabSz="456860" eaLnBrk="1" hangingPunct="1"/>
            <a:r>
              <a:rPr lang="en-US" sz="4300" u="sng" dirty="0">
                <a:solidFill>
                  <a:srgbClr val="FF0000"/>
                </a:solidFill>
                <a:latin typeface="Albertus" pitchFamily="34" charset="0"/>
              </a:rPr>
              <a:t>Theme 3</a:t>
            </a:r>
            <a:r>
              <a:rPr lang="en-US" sz="4300" dirty="0">
                <a:solidFill>
                  <a:srgbClr val="FF0000"/>
                </a:solidFill>
                <a:latin typeface="Albertus" pitchFamily="34" charset="0"/>
              </a:rPr>
              <a:t>:  </a:t>
            </a:r>
            <a:r>
              <a:rPr lang="en-US" sz="4300" b="1" dirty="0" smtClean="0">
                <a:solidFill>
                  <a:srgbClr val="FF0000"/>
                </a:solidFill>
                <a:latin typeface="Albertus" pitchFamily="34" charset="0"/>
                <a:cs typeface="Times New Roman" pitchFamily="18" charset="0"/>
              </a:rPr>
              <a:t>A SHOPPING TRIP</a:t>
            </a:r>
            <a:endParaRPr lang="en-US" sz="4300" dirty="0">
              <a:solidFill>
                <a:srgbClr val="FF0000"/>
              </a:solidFill>
              <a:latin typeface="Footlight MT Light" pitchFamily="18" charset="0"/>
            </a:endParaRPr>
          </a:p>
          <a:p>
            <a:pPr algn="ctr" defTabSz="456860" eaLnBrk="1" hangingPunct="1"/>
            <a:r>
              <a:rPr lang="en-US" sz="2400" dirty="0">
                <a:solidFill>
                  <a:srgbClr val="7030A0"/>
                </a:solidFill>
                <a:latin typeface="Arial Black" pitchFamily="34" charset="0"/>
              </a:rPr>
              <a:t>     Lesson 2 (A,B)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668242" y="1752464"/>
            <a:ext cx="1605396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3015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430" y="6419056"/>
            <a:ext cx="136736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192691"/>
      </p:ext>
    </p:extLst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036" name="Picture 3" descr="ym1efk9ewj9hzz06gqg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914413" y="320689"/>
            <a:ext cx="10363201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8" tIns="60880" rIns="121748" bIns="60880" anchor="ctr" anchorCtr="1"/>
          <a:lstStyle/>
          <a:p>
            <a:pPr algn="ctr">
              <a:defRPr/>
            </a:pPr>
            <a:r>
              <a:rPr lang="en-US" sz="4300" dirty="0">
                <a:solidFill>
                  <a:srgbClr val="FF3300"/>
                </a:solidFill>
                <a:latin typeface="Calibri"/>
              </a:rPr>
              <a:t>Thank you very much </a:t>
            </a:r>
            <a:br>
              <a:rPr lang="en-US" sz="4300" dirty="0">
                <a:solidFill>
                  <a:srgbClr val="FF3300"/>
                </a:solidFill>
                <a:latin typeface="Calibri"/>
              </a:rPr>
            </a:br>
            <a:r>
              <a:rPr lang="en-US" sz="4300" dirty="0">
                <a:solidFill>
                  <a:srgbClr val="FF3300"/>
                </a:solidFill>
                <a:latin typeface="Calibri"/>
              </a:rPr>
              <a:t>for attending this lesson. </a:t>
            </a:r>
          </a:p>
        </p:txBody>
      </p:sp>
      <p:sp>
        <p:nvSpPr>
          <p:cNvPr id="44038" name="WordArt 7"/>
          <p:cNvSpPr>
            <a:spLocks noChangeArrowheads="1" noChangeShapeType="1" noTextEdit="1"/>
          </p:cNvSpPr>
          <p:nvPr/>
        </p:nvSpPr>
        <p:spPr bwMode="auto">
          <a:xfrm>
            <a:off x="2336800" y="1752600"/>
            <a:ext cx="7213600" cy="1676400"/>
          </a:xfrm>
          <a:prstGeom prst="rect">
            <a:avLst/>
          </a:prstGeom>
        </p:spPr>
        <p:txBody>
          <a:bodyPr wrap="none" lIns="121748" tIns="60880" rIns="121748" bIns="60880" fromWordArt="1">
            <a:prstTxWarp prst="textCascadeUp">
              <a:avLst>
                <a:gd name="adj" fmla="val 7839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64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Commercial Script"/>
              </a:rPr>
              <a:t>The End</a:t>
            </a: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0" y="36576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8" tIns="60880" rIns="121748" bIns="60880"/>
          <a:lstStyle/>
          <a:p>
            <a:pPr marL="456558" indent="-456558" algn="ctr">
              <a:spcBef>
                <a:spcPct val="20000"/>
              </a:spcBef>
              <a:defRPr/>
            </a:pPr>
            <a:r>
              <a:rPr lang="en-US" sz="8000" b="1" dirty="0">
                <a:solidFill>
                  <a:srgbClr val="FF0000"/>
                </a:solidFill>
                <a:latin typeface=".VnArial" pitchFamily="34" charset="0"/>
              </a:rPr>
              <a:t>Goodbye. See you again</a:t>
            </a:r>
          </a:p>
        </p:txBody>
      </p:sp>
      <p:pic>
        <p:nvPicPr>
          <p:cNvPr id="203782" name="Picture 6" descr="angelkiss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322">
            <a:off x="609602" y="1971676"/>
            <a:ext cx="15367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angelkiss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322">
            <a:off x="9944102" y="685811"/>
            <a:ext cx="15367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309171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autoUpdateAnimBg="0"/>
      <p:bldP spid="20378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14" y="3399224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Yes, there is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62" y="5064698"/>
            <a:ext cx="4028046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No, there isn’t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49504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Yes, it is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No, it isn’t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64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54" y="1075122"/>
            <a:ext cx="4552950" cy="20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913796" y="8"/>
            <a:ext cx="7930055" cy="10081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9"/>
            <a:r>
              <a:rPr lang="en-US" sz="4000" b="1" kern="0" dirty="0" smtClean="0">
                <a:solidFill>
                  <a:sysClr val="windowText" lastClr="000000"/>
                </a:solidFill>
              </a:rPr>
              <a:t>Is there a tiger in the zoo ?</a:t>
            </a:r>
            <a:endParaRPr lang="en-US" sz="40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 market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6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wimming pool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50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park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63" y="338117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  beach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19" y="889746"/>
            <a:ext cx="3999558" cy="231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EB12FC-955B-4C00-AD52-2FF10A066D4C}"/>
              </a:ext>
            </a:extLst>
          </p:cNvPr>
          <p:cNvSpPr/>
          <p:nvPr/>
        </p:nvSpPr>
        <p:spPr>
          <a:xfrm>
            <a:off x="838270" y="82557"/>
            <a:ext cx="8737880" cy="70781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lIns="91370" tIns="45685" rIns="91370" bIns="45685">
            <a:spAutoFit/>
          </a:bodyPr>
          <a:lstStyle/>
          <a:p>
            <a:pPr algn="ctr" defTabSz="913720"/>
            <a:r>
              <a:rPr lang="en-US" sz="4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Would you like to go to the ………………? </a:t>
            </a:r>
            <a:endParaRPr lang="en-US" sz="40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11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-2.59259E-6 L -0.35548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9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501711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282907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on</a:t>
            </a:r>
          </a:p>
        </p:txBody>
      </p:sp>
      <p:sp>
        <p:nvSpPr>
          <p:cNvPr id="29" name="2MsPham"/>
          <p:cNvSpPr/>
          <p:nvPr/>
        </p:nvSpPr>
        <p:spPr>
          <a:xfrm>
            <a:off x="260202" y="3436790"/>
            <a:ext cx="282907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in</a:t>
            </a:r>
          </a:p>
        </p:txBody>
      </p:sp>
      <p:sp>
        <p:nvSpPr>
          <p:cNvPr id="32" name="3MsPham"/>
          <p:cNvSpPr/>
          <p:nvPr/>
        </p:nvSpPr>
        <p:spPr>
          <a:xfrm>
            <a:off x="8905423" y="3419483"/>
            <a:ext cx="316399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to</a:t>
            </a:r>
          </a:p>
        </p:txBody>
      </p:sp>
      <p:sp>
        <p:nvSpPr>
          <p:cNvPr id="33" name="4MsPham"/>
          <p:cNvSpPr/>
          <p:nvPr/>
        </p:nvSpPr>
        <p:spPr>
          <a:xfrm>
            <a:off x="8898590" y="5101943"/>
            <a:ext cx="31708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with 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7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7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ctr" defTabSz="913720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74194" y="404741"/>
            <a:ext cx="6331230" cy="10081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9"/>
            <a:r>
              <a:rPr lang="en-US" sz="4000" b="1" kern="0" dirty="0">
                <a:solidFill>
                  <a:sysClr val="windowText" lastClr="000000"/>
                </a:solidFill>
              </a:rPr>
              <a:t>Lucy’s_____ the phone.</a:t>
            </a:r>
          </a:p>
        </p:txBody>
      </p:sp>
    </p:spTree>
    <p:extLst>
      <p:ext uri="{BB962C8B-B14F-4D97-AF65-F5344CB8AC3E}">
        <p14:creationId xmlns:p14="http://schemas.microsoft.com/office/powerpoint/2010/main" val="27935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501711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0" y="5064698"/>
            <a:ext cx="4052138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speak to Tony , please 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0" y="3396682"/>
            <a:ext cx="40521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Can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I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Tony , please ?</a:t>
            </a:r>
          </a:p>
        </p:txBody>
      </p:sp>
      <p:sp>
        <p:nvSpPr>
          <p:cNvPr id="32" name="3MsPham"/>
          <p:cNvSpPr/>
          <p:nvPr/>
        </p:nvSpPr>
        <p:spPr>
          <a:xfrm>
            <a:off x="7841760" y="3419483"/>
            <a:ext cx="4233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speak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Tony , please ?</a:t>
            </a:r>
          </a:p>
        </p:txBody>
      </p:sp>
      <p:sp>
        <p:nvSpPr>
          <p:cNvPr id="33" name="4MsPham"/>
          <p:cNvSpPr/>
          <p:nvPr/>
        </p:nvSpPr>
        <p:spPr>
          <a:xfrm>
            <a:off x="7911119" y="5101943"/>
            <a:ext cx="4163686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 I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speak Tony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 ?</a:t>
            </a:r>
          </a:p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7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7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ctr" defTabSz="913720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9448" y="135221"/>
            <a:ext cx="9386983" cy="10081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9"/>
            <a:r>
              <a:rPr lang="en-US" sz="4000" b="1" kern="0" dirty="0">
                <a:solidFill>
                  <a:sysClr val="windowText" lastClr="000000"/>
                </a:solidFill>
              </a:rPr>
              <a:t>s</a:t>
            </a:r>
            <a:r>
              <a:rPr lang="en-US" sz="4000" b="1" kern="0" dirty="0" smtClean="0">
                <a:solidFill>
                  <a:sysClr val="windowText" lastClr="000000"/>
                </a:solidFill>
              </a:rPr>
              <a:t>peak / I / please / to / can / Tony / , / ?  </a:t>
            </a:r>
            <a:endParaRPr lang="en-US" sz="40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85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470343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14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altLang="en-US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a.  </a:t>
            </a:r>
            <a:r>
              <a:rPr lang="en-US" alt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clean my room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6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do my homework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50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 clean my house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do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chorus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64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857F4C43-819A-47E3-87E3-CD07DFF4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6448" y="-836956"/>
            <a:ext cx="1502843" cy="226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6EB12FC-955B-4C00-AD52-2FF10A066D4C}"/>
              </a:ext>
            </a:extLst>
          </p:cNvPr>
          <p:cNvSpPr/>
          <p:nvPr/>
        </p:nvSpPr>
        <p:spPr>
          <a:xfrm>
            <a:off x="2922808" y="366526"/>
            <a:ext cx="3274089" cy="584705"/>
          </a:xfrm>
          <a:prstGeom prst="rect">
            <a:avLst/>
          </a:prstGeom>
          <a:noFill/>
        </p:spPr>
        <p:txBody>
          <a:bodyPr wrap="none" lIns="91370" tIns="45685" rIns="91370" bIns="45685">
            <a:spAutoFit/>
          </a:bodyPr>
          <a:lstStyle/>
          <a:p>
            <a:pPr algn="ctr" defTabSz="913720"/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Listen and </a:t>
            </a:r>
            <a:r>
              <a:rPr lang="en-US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choose: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CD1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2" end="24654"/>
                </p14:media>
              </p:ext>
            </p:ext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61" b="94558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94" y="956701"/>
            <a:ext cx="875520" cy="5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59" y="8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06" y="5446882"/>
            <a:ext cx="12292013" cy="1501711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s-ES">
              <a:solidFill>
                <a:prstClr val="white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8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66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charger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mobile  phone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50" y="339922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50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phone </a:t>
            </a:r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chager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3720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906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7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7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720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ctr" defTabSz="913720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33297" y="8"/>
            <a:ext cx="6572127" cy="83539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10" tIns="45705" rIns="91410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9"/>
            <a:r>
              <a:rPr lang="en-US" sz="4000" b="1" kern="0" dirty="0" smtClean="0">
                <a:solidFill>
                  <a:sysClr val="windowText" lastClr="000000"/>
                </a:solidFill>
              </a:rPr>
              <a:t>What’s this ? It’s a………..</a:t>
            </a:r>
            <a:endParaRPr lang="en-US" sz="40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76" y="889746"/>
            <a:ext cx="2588462" cy="228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5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548</Words>
  <Application>Microsoft Office PowerPoint</Application>
  <PresentationFormat>Custom</PresentationFormat>
  <Paragraphs>157</Paragraphs>
  <Slides>32</Slides>
  <Notes>21</Notes>
  <HiddenSlides>0</HiddenSlides>
  <MMClips>19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8" baseType="lpstr">
      <vt:lpstr>Arial</vt:lpstr>
      <vt:lpstr>Calibri</vt:lpstr>
      <vt:lpstr>幼圆</vt:lpstr>
      <vt:lpstr>宋体</vt:lpstr>
      <vt:lpstr>Albertus Medium</vt:lpstr>
      <vt:lpstr>.VnArial</vt:lpstr>
      <vt:lpstr>微软雅黑</vt:lpstr>
      <vt:lpstr>Times New Roman</vt:lpstr>
      <vt:lpstr>等线</vt:lpstr>
      <vt:lpstr>.VnCommercial Script</vt:lpstr>
      <vt:lpstr>Forte</vt:lpstr>
      <vt:lpstr>Wingdings</vt:lpstr>
      <vt:lpstr>Albertus</vt:lpstr>
      <vt:lpstr>Calibri Light</vt:lpstr>
      <vt:lpstr>Footlight MT Light</vt:lpstr>
      <vt:lpstr>Arial Black</vt:lpstr>
      <vt:lpstr>Cooper Black</vt:lpstr>
      <vt:lpstr>Comic Sans MS</vt:lpstr>
      <vt:lpstr>Office 主题</vt:lpstr>
      <vt:lpstr>Office Theme</vt:lpstr>
      <vt:lpstr>1_Office 主题</vt:lpstr>
      <vt:lpstr>3_Office 主题</vt:lpstr>
      <vt:lpstr>2_Office Theme</vt:lpstr>
      <vt:lpstr>4_Office 主题</vt:lpstr>
      <vt:lpstr>2_Office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161</cp:revision>
  <dcterms:created xsi:type="dcterms:W3CDTF">2017-05-28T12:28:00Z</dcterms:created>
  <dcterms:modified xsi:type="dcterms:W3CDTF">2024-04-15T03:43:16Z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