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4"/>
  </p:notesMasterIdLst>
  <p:sldIdLst>
    <p:sldId id="582" r:id="rId3"/>
    <p:sldId id="285" r:id="rId4"/>
    <p:sldId id="319" r:id="rId5"/>
    <p:sldId id="318" r:id="rId6"/>
    <p:sldId id="264" r:id="rId7"/>
    <p:sldId id="278" r:id="rId8"/>
    <p:sldId id="266" r:id="rId9"/>
    <p:sldId id="279" r:id="rId10"/>
    <p:sldId id="320" r:id="rId11"/>
    <p:sldId id="321" r:id="rId12"/>
    <p:sldId id="322" r:id="rId13"/>
    <p:sldId id="280" r:id="rId14"/>
    <p:sldId id="281" r:id="rId15"/>
    <p:sldId id="287" r:id="rId16"/>
    <p:sldId id="286" r:id="rId17"/>
    <p:sldId id="289" r:id="rId18"/>
    <p:sldId id="288" r:id="rId19"/>
    <p:sldId id="267" r:id="rId20"/>
    <p:sldId id="268" r:id="rId21"/>
    <p:sldId id="270" r:id="rId22"/>
    <p:sldId id="269" r:id="rId23"/>
    <p:sldId id="290" r:id="rId24"/>
    <p:sldId id="291" r:id="rId25"/>
    <p:sldId id="292" r:id="rId26"/>
    <p:sldId id="293" r:id="rId27"/>
    <p:sldId id="272" r:id="rId28"/>
    <p:sldId id="308" r:id="rId29"/>
    <p:sldId id="317" r:id="rId30"/>
    <p:sldId id="311" r:id="rId31"/>
    <p:sldId id="275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BA5FA-44E0-4756-BF69-C985CC5113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0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17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3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15/04/2024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14">
            <a:extLst>
              <a:ext uri="{FF2B5EF4-FFF2-40B4-BE49-F238E27FC236}">
                <a16:creationId xmlns:a16="http://schemas.microsoft.com/office/drawing/2014/main" id="{3A3D9425-11C1-D58D-A490-17BA700D07C3}"/>
              </a:ext>
            </a:extLst>
          </p:cNvPr>
          <p:cNvSpPr/>
          <p:nvPr/>
        </p:nvSpPr>
        <p:spPr>
          <a:xfrm>
            <a:off x="0" y="0"/>
            <a:ext cx="12191999" cy="12291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3256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TP QUY NHƠN</a:t>
            </a:r>
          </a:p>
          <a:p>
            <a:pPr lvl="0" algn="ctr" defTabSz="913256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VÕ VĂN DŨNG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7">
            <a:extLst>
              <a:ext uri="{FF2B5EF4-FFF2-40B4-BE49-F238E27FC236}">
                <a16:creationId xmlns:a16="http://schemas.microsoft.com/office/drawing/2014/main" id="{23935065-7F00-662F-8FF1-A3FCF35342CA}"/>
              </a:ext>
            </a:extLst>
          </p:cNvPr>
          <p:cNvSpPr/>
          <p:nvPr/>
        </p:nvSpPr>
        <p:spPr>
          <a:xfrm>
            <a:off x="434715" y="3392804"/>
            <a:ext cx="11362543" cy="1354205"/>
          </a:xfrm>
          <a:prstGeom prst="rect">
            <a:avLst/>
          </a:prstGeom>
        </p:spPr>
        <p:txBody>
          <a:bodyPr wrap="square" lIns="121909" tIns="60954" rIns="121909" bIns="60954">
            <a:spAutoFit/>
          </a:bodyPr>
          <a:lstStyle/>
          <a:p>
            <a:pPr algn="ctr" defTabSz="1219080"/>
            <a:r>
              <a:rPr lang="en-US" sz="4000" b="1" kern="1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ejaVu Sans Condensed" panose="020B06060303040B0204" pitchFamily="34" charset="0"/>
                <a:cs typeface="Times New Roman" panose="02020603050405020304" pitchFamily="18" charset="0"/>
              </a:rPr>
              <a:t>MÔN: ĐẠO ĐỨC- TUẦN 27  </a:t>
            </a:r>
          </a:p>
          <a:p>
            <a:pPr algn="ctr" defTabSz="1219080"/>
            <a:r>
              <a:rPr lang="en-US" sz="4000" b="1" kern="1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3040B0204" pitchFamily="34" charset="0"/>
                <a:cs typeface="DejaVu Sans Condensed" panose="020B06060303040B0204" pitchFamily="34" charset="0"/>
              </a:rPr>
              <a:t>LỚP:  4D</a:t>
            </a:r>
            <a:endParaRPr lang="vi-VN" sz="4000" b="1" kern="1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 Condensed" panose="020B06060303040B0204" pitchFamily="34" charset="0"/>
              <a:ea typeface="DejaVu Sans Condensed" panose="020B06060303040B0204" pitchFamily="34" charset="0"/>
              <a:cs typeface="DejaVu Sans Condensed" panose="020B06060303040B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C8614-DFE7-B476-57EE-900B008EDB50}"/>
              </a:ext>
            </a:extLst>
          </p:cNvPr>
          <p:cNvSpPr txBox="1"/>
          <p:nvPr/>
        </p:nvSpPr>
        <p:spPr>
          <a:xfrm>
            <a:off x="3897089" y="4914783"/>
            <a:ext cx="706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Võ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Loan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528525-AECA-8C95-FCCF-F41D929682FA}"/>
              </a:ext>
            </a:extLst>
          </p:cNvPr>
          <p:cNvSpPr/>
          <p:nvPr/>
        </p:nvSpPr>
        <p:spPr>
          <a:xfrm>
            <a:off x="1226589" y="1396967"/>
            <a:ext cx="97388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THĂM LỚP</a:t>
            </a:r>
          </a:p>
        </p:txBody>
      </p:sp>
    </p:spTree>
    <p:extLst>
      <p:ext uri="{BB962C8B-B14F-4D97-AF65-F5344CB8AC3E}">
        <p14:creationId xmlns:p14="http://schemas.microsoft.com/office/powerpoint/2010/main" val="57180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83" y="1019430"/>
            <a:ext cx="11023945" cy="52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56" y="1300281"/>
            <a:ext cx="5386611" cy="5180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034" y="1300282"/>
            <a:ext cx="5140581" cy="51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6475750" y="1581297"/>
            <a:ext cx="4955397" cy="4504710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5612" y="1985094"/>
            <a:ext cx="45029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449705"/>
            <a:ext cx="5413388" cy="56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Nhờ có tiền ngân hàng người dân, doanh nghiệp</a:t>
            </a:r>
            <a:r>
              <a:rPr lang="en-US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…</a:t>
            </a:r>
            <a:r>
              <a:rPr lang="vi-VN" sz="40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 mới có thể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6" y="479685"/>
            <a:ext cx="5000762" cy="57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Tiền tiết kiệm để mua sách vở, vật dụng cần thiết</a:t>
            </a:r>
            <a:r>
              <a:rPr lang="en-US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…</a:t>
            </a:r>
            <a:r>
              <a:rPr lang="vi-VN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5" y="629586"/>
            <a:ext cx="4924179" cy="57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01303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Tiền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để đóng viện phí chữa bệnh.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2" y="734518"/>
            <a:ext cx="4453466" cy="56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+mj-lt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6" y="449705"/>
            <a:ext cx="4437085" cy="59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kiệm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…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499050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7"/>
            <a:ext cx="7990256" cy="5015653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698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6"/>
            <a:ext cx="6932427" cy="4754825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24" y="619593"/>
            <a:ext cx="10133351" cy="5234276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06" y="2259424"/>
            <a:ext cx="1423392" cy="1169576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tiền có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09069" y="-107936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483" y="922695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09" y="1872049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2AAF8-A95A-1832-18DE-28C76B487D36}"/>
              </a:ext>
            </a:extLst>
          </p:cNvPr>
          <p:cNvSpPr txBox="1"/>
          <p:nvPr/>
        </p:nvSpPr>
        <p:spPr>
          <a:xfrm>
            <a:off x="2191062" y="529496"/>
            <a:ext cx="7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9888962" cy="51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574</Words>
  <Application>Microsoft Office PowerPoint</Application>
  <PresentationFormat>Widescreen</PresentationFormat>
  <Paragraphs>44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等线</vt:lpstr>
      <vt:lpstr>Arial</vt:lpstr>
      <vt:lpstr>Calibri</vt:lpstr>
      <vt:lpstr>Cambria</vt:lpstr>
      <vt:lpstr>Copperplate Gothic Bold</vt:lpstr>
      <vt:lpstr>DejaVu Sans Condensed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Truyen Ha</cp:lastModifiedBy>
  <cp:revision>60</cp:revision>
  <dcterms:created xsi:type="dcterms:W3CDTF">2023-11-01T11:19:12Z</dcterms:created>
  <dcterms:modified xsi:type="dcterms:W3CDTF">2024-04-15T06:58:20Z</dcterms:modified>
</cp:coreProperties>
</file>