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4" r:id="rId2"/>
    <p:sldId id="267" r:id="rId3"/>
    <p:sldId id="257" r:id="rId4"/>
    <p:sldId id="256" r:id="rId5"/>
    <p:sldId id="268" r:id="rId6"/>
    <p:sldId id="258" r:id="rId7"/>
    <p:sldId id="269" r:id="rId8"/>
    <p:sldId id="259" r:id="rId9"/>
    <p:sldId id="298" r:id="rId10"/>
    <p:sldId id="296" r:id="rId11"/>
    <p:sldId id="299" r:id="rId12"/>
    <p:sldId id="300" r:id="rId13"/>
    <p:sldId id="301" r:id="rId14"/>
    <p:sldId id="302" r:id="rId15"/>
    <p:sldId id="291" r:id="rId16"/>
    <p:sldId id="305" r:id="rId17"/>
    <p:sldId id="306" r:id="rId18"/>
    <p:sldId id="282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.VnTime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Garamond" pitchFamily="18" charset="0"/>
      <p:regular r:id="rId31"/>
      <p:bold r:id="rId32"/>
      <p:italic r:id="rId33"/>
    </p:embeddedFont>
    <p:embeddedFont>
      <p:font typeface="Tahoma" pitchFamily="34" charset="0"/>
      <p:regular r:id="rId34"/>
      <p:bold r:id="rId35"/>
    </p:embeddedFont>
    <p:embeddedFont>
      <p:font typeface=".VnRevue" pitchFamily="3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05C49-DE1A-4A41-B4C5-E7CADBFE265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DC7DD-3493-4DD1-9189-E69D0BCC8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4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70;p4:note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Google Shape;71;p4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BF85-1BF3-4C7D-B655-652772726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492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207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3" Type="http://schemas.openxmlformats.org/officeDocument/2006/relationships/image" Target="../media/image8.jpeg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3979572" y="4708525"/>
            <a:ext cx="4391696" cy="6056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69" y="2005013"/>
            <a:ext cx="3522331" cy="228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S0007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2" y="4708526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S0007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05963" y="4385469"/>
            <a:ext cx="27336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S0007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36869" y="154780"/>
            <a:ext cx="273208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CS0007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6500" y="45720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1536850" y="1454822"/>
            <a:ext cx="9270699" cy="426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554934" y="5949156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600" b="1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1A</a:t>
            </a:r>
            <a:endParaRPr lang="en-US" altLang="en-US" sz="3600" b="1" dirty="0">
              <a:solidFill>
                <a:srgbClr val="66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1667834" y="5471319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Đỗ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Thu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981200" y="152401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8" name="Text Box 33"/>
          <p:cNvSpPr txBox="1">
            <a:spLocks noChangeArrowheads="1"/>
          </p:cNvSpPr>
          <p:nvPr/>
        </p:nvSpPr>
        <p:spPr bwMode="auto">
          <a:xfrm>
            <a:off x="1917302" y="76757"/>
            <a:ext cx="8399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TP. QUY NHƠN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</a:p>
        </p:txBody>
      </p:sp>
    </p:spTree>
    <p:extLst>
      <p:ext uri="{BB962C8B-B14F-4D97-AF65-F5344CB8AC3E}">
        <p14:creationId xmlns:p14="http://schemas.microsoft.com/office/powerpoint/2010/main" val="207857854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7F0DCE9F-CBC0-468A-A699-6153C338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/>
        </p:blipFill>
        <p:spPr>
          <a:xfrm>
            <a:off x="575757" y="-524435"/>
            <a:ext cx="10594246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26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raphical user interface, application, Team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19"/>
          <a:stretch>
            <a:fillRect/>
          </a:stretch>
        </p:blipFill>
        <p:spPr bwMode="auto">
          <a:xfrm>
            <a:off x="304800" y="-457200"/>
            <a:ext cx="1059391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/>
            </a:extLst>
          </p:cNvPr>
          <p:cNvSpPr/>
          <p:nvPr/>
        </p:nvSpPr>
        <p:spPr>
          <a:xfrm>
            <a:off x="1490133" y="1006475"/>
            <a:ext cx="313267" cy="319088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/>
            </a:extLst>
          </p:cNvPr>
          <p:cNvSpPr/>
          <p:nvPr/>
        </p:nvSpPr>
        <p:spPr>
          <a:xfrm>
            <a:off x="9616017" y="10509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/>
            </a:extLst>
          </p:cNvPr>
          <p:cNvSpPr/>
          <p:nvPr/>
        </p:nvSpPr>
        <p:spPr>
          <a:xfrm>
            <a:off x="7560733" y="16097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/>
            </a:extLst>
          </p:cNvPr>
          <p:cNvSpPr/>
          <p:nvPr/>
        </p:nvSpPr>
        <p:spPr>
          <a:xfrm>
            <a:off x="1824567" y="2714625"/>
            <a:ext cx="256117" cy="2032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/>
            </a:extLst>
          </p:cNvPr>
          <p:cNvSpPr/>
          <p:nvPr/>
        </p:nvSpPr>
        <p:spPr>
          <a:xfrm>
            <a:off x="1519767" y="31464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/>
            </a:extLst>
          </p:cNvPr>
          <p:cNvSpPr/>
          <p:nvPr/>
        </p:nvSpPr>
        <p:spPr>
          <a:xfrm>
            <a:off x="1799167" y="3727451"/>
            <a:ext cx="304800" cy="2381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/>
            </a:extLst>
          </p:cNvPr>
          <p:cNvSpPr/>
          <p:nvPr/>
        </p:nvSpPr>
        <p:spPr>
          <a:xfrm>
            <a:off x="8248651" y="363061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/>
            </a:extLst>
          </p:cNvPr>
          <p:cNvSpPr/>
          <p:nvPr/>
        </p:nvSpPr>
        <p:spPr>
          <a:xfrm>
            <a:off x="1185333" y="4498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/>
            </a:extLst>
          </p:cNvPr>
          <p:cNvSpPr/>
          <p:nvPr/>
        </p:nvSpPr>
        <p:spPr>
          <a:xfrm>
            <a:off x="1799167" y="526573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6231" y="5199063"/>
            <a:ext cx="441146" cy="400110"/>
            <a:chOff x="1956655" y="4447728"/>
            <a:chExt cx="440999" cy="400170"/>
          </a:xfrm>
        </p:grpSpPr>
        <p:sp>
          <p:nvSpPr>
            <p:cNvPr id="14" name="Cloud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09555" y="4527115"/>
              <a:ext cx="327973" cy="26674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956655" y="4447728"/>
              <a:ext cx="440999" cy="4001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52625" y="5628776"/>
            <a:ext cx="1028559" cy="803462"/>
          </a:xfrm>
          <a:prstGeom prst="actionButtonHome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 b="1" dirty="0">
              <a:solidFill>
                <a:schemeClr val="bg1"/>
              </a:solidFill>
              <a:latin typeface="VNI-Avo"/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VNI-Avo"/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VNI-Avo"/>
            </a:endParaRPr>
          </a:p>
        </p:txBody>
      </p:sp>
      <p:sp>
        <p:nvSpPr>
          <p:cNvPr id="17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126" y="5424897"/>
            <a:ext cx="1571561" cy="1149724"/>
          </a:xfrm>
          <a:prstGeom prst="actionButtonHome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400" b="1" dirty="0">
              <a:solidFill>
                <a:schemeClr val="bg1"/>
              </a:solidFill>
              <a:latin typeface="VNI-Avo"/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VNI-Avo"/>
            </a:endParaRPr>
          </a:p>
          <a:p>
            <a:pPr algn="ctr" eaLnBrk="1" hangingPunct="1"/>
            <a:endParaRPr lang="en-US" sz="2400" b="1" dirty="0">
              <a:solidFill>
                <a:srgbClr val="FF0000"/>
              </a:solidFill>
              <a:latin typeface="VNI-Avo"/>
            </a:endParaRPr>
          </a:p>
        </p:txBody>
      </p:sp>
    </p:spTree>
    <p:extLst>
      <p:ext uri="{BB962C8B-B14F-4D97-AF65-F5344CB8AC3E}">
        <p14:creationId xmlns:p14="http://schemas.microsoft.com/office/powerpoint/2010/main" val="3035433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Text Box 30"/>
          <p:cNvSpPr txBox="1">
            <a:spLocks noChangeArrowheads="1"/>
          </p:cNvSpPr>
          <p:nvPr/>
        </p:nvSpPr>
        <p:spPr bwMode="auto">
          <a:xfrm>
            <a:off x="2105025" y="620553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016500" y="401476"/>
            <a:ext cx="91102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Huệ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đáp</a:t>
            </a:r>
            <a:r>
              <a:rPr lang="en-US" altLang="en-US" b="1" dirty="0" smtClean="0">
                <a:solidFill>
                  <a:srgbClr val="0000FF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không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phải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cái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hộp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rỗng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ạ.Cháu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đã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gửi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rất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nụ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hôn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vào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đó</a:t>
            </a:r>
            <a:r>
              <a:rPr lang="en-US" altLang="en-US" b="1" dirty="0" smtClean="0">
                <a:solidFill>
                  <a:srgbClr val="0000FF"/>
                </a:solidFill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đến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ắp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mới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thôi</a:t>
            </a:r>
            <a:r>
              <a:rPr lang="en-US" altLang="en-US" b="1" dirty="0" smtClean="0">
                <a:solidFill>
                  <a:srgbClr val="0000FF"/>
                </a:solidFill>
              </a:rPr>
              <a:t>.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Text Box 30"/>
          <p:cNvSpPr txBox="1">
            <a:spLocks noChangeArrowheads="1"/>
          </p:cNvSpPr>
          <p:nvPr/>
        </p:nvSpPr>
        <p:spPr bwMode="auto">
          <a:xfrm>
            <a:off x="2105025" y="620553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718457" y="401476"/>
            <a:ext cx="94083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Huệ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đáp</a:t>
            </a:r>
            <a:r>
              <a:rPr lang="en-US" altLang="en-US" b="1" dirty="0" smtClean="0">
                <a:solidFill>
                  <a:srgbClr val="0000FF"/>
                </a:solidFill>
              </a:rPr>
              <a:t>:</a:t>
            </a:r>
            <a:r>
              <a:rPr lang="en-US" altLang="en-US" b="1" dirty="0" smtClean="0">
                <a:solidFill>
                  <a:srgbClr val="FF0000"/>
                </a:solidFill>
              </a:rPr>
              <a:t>//</a:t>
            </a:r>
            <a:endParaRPr lang="en-US" altLang="en-US" b="1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không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phải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cái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hộp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rỗng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chemeClr val="accent5"/>
                </a:solidFill>
              </a:rPr>
              <a:t>ạ</a:t>
            </a:r>
            <a:r>
              <a:rPr lang="en-US" altLang="en-US" b="1" dirty="0" smtClean="0">
                <a:solidFill>
                  <a:srgbClr val="FF0000"/>
                </a:solidFill>
              </a:rPr>
              <a:t>.//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đã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gửi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rất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nụ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hôn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vào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đó</a:t>
            </a:r>
            <a:r>
              <a:rPr lang="en-US" altLang="en-US" b="1" dirty="0" smtClean="0">
                <a:solidFill>
                  <a:srgbClr val="0000FF"/>
                </a:solidFill>
              </a:rPr>
              <a:t>,</a:t>
            </a:r>
            <a:r>
              <a:rPr lang="en-US" altLang="en-US" b="1" dirty="0" smtClean="0">
                <a:solidFill>
                  <a:srgbClr val="FF0000"/>
                </a:solidFill>
              </a:rPr>
              <a:t>/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đến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ắp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mới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thôi</a:t>
            </a:r>
            <a:r>
              <a:rPr lang="en-US" altLang="en-US" b="1" dirty="0" smtClean="0">
                <a:solidFill>
                  <a:srgbClr val="0000FF"/>
                </a:solidFill>
              </a:rPr>
              <a:t>.</a:t>
            </a:r>
            <a:r>
              <a:rPr lang="en-US" altLang="en-US" b="1" dirty="0" smtClean="0">
                <a:solidFill>
                  <a:srgbClr val="FF0000"/>
                </a:solidFill>
              </a:rPr>
              <a:t>//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Text Box 30"/>
          <p:cNvSpPr txBox="1">
            <a:spLocks noChangeArrowheads="1"/>
          </p:cNvSpPr>
          <p:nvPr/>
        </p:nvSpPr>
        <p:spPr bwMode="auto">
          <a:xfrm>
            <a:off x="2105025" y="620553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48640" y="401476"/>
            <a:ext cx="95781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Huệ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đáp</a:t>
            </a:r>
            <a:r>
              <a:rPr lang="en-US" altLang="en-US" b="1" dirty="0" smtClean="0">
                <a:solidFill>
                  <a:srgbClr val="0000FF"/>
                </a:solidFill>
              </a:rPr>
              <a:t>:</a:t>
            </a:r>
            <a:r>
              <a:rPr lang="en-US" altLang="en-US" b="1" dirty="0" smtClean="0">
                <a:solidFill>
                  <a:srgbClr val="FF0000"/>
                </a:solidFill>
              </a:rPr>
              <a:t>//</a:t>
            </a:r>
            <a:endParaRPr lang="en-US" altLang="en-US" b="1" dirty="0" smtClean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không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phải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cái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hộp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rỗng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chemeClr val="accent5"/>
                </a:solidFill>
              </a:rPr>
              <a:t>ạ</a:t>
            </a:r>
            <a:r>
              <a:rPr lang="en-US" altLang="en-US" b="1" dirty="0" smtClean="0">
                <a:solidFill>
                  <a:srgbClr val="FF0000"/>
                </a:solidFill>
              </a:rPr>
              <a:t>.//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đã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gửi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rất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nụ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hôn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vào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đó</a:t>
            </a:r>
            <a:r>
              <a:rPr lang="en-US" altLang="en-US" b="1" dirty="0" smtClean="0">
                <a:solidFill>
                  <a:srgbClr val="0000FF"/>
                </a:solidFill>
              </a:rPr>
              <a:t>,</a:t>
            </a:r>
            <a:r>
              <a:rPr lang="en-US" altLang="en-US" b="1" dirty="0" smtClean="0">
                <a:solidFill>
                  <a:srgbClr val="FF0000"/>
                </a:solidFill>
              </a:rPr>
              <a:t>/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đến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ắp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mới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thôi</a:t>
            </a:r>
            <a:r>
              <a:rPr lang="en-US" altLang="en-US" b="1" dirty="0" smtClean="0">
                <a:solidFill>
                  <a:srgbClr val="0000FF"/>
                </a:solidFill>
              </a:rPr>
              <a:t>.</a:t>
            </a:r>
            <a:r>
              <a:rPr lang="en-US" altLang="en-US" b="1" dirty="0" smtClean="0">
                <a:solidFill>
                  <a:srgbClr val="FF0000"/>
                </a:solidFill>
              </a:rPr>
              <a:t>//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016500" y="3870128"/>
            <a:ext cx="836845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   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Bà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cảm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động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ôm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ngoan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quá</a:t>
            </a:r>
            <a:r>
              <a:rPr lang="en-US" altLang="en-US" b="1" dirty="0" smtClean="0">
                <a:solidFill>
                  <a:srgbClr val="0000FF"/>
                </a:solidFill>
              </a:rPr>
              <a:t>!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món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quý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nhất</a:t>
            </a:r>
            <a:r>
              <a:rPr lang="en-US" altLang="en-US" b="1" dirty="0" smtClean="0">
                <a:solidFill>
                  <a:srgbClr val="0000FF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2292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Text Box 30"/>
          <p:cNvSpPr txBox="1">
            <a:spLocks noChangeArrowheads="1"/>
          </p:cNvSpPr>
          <p:nvPr/>
        </p:nvSpPr>
        <p:spPr bwMode="auto">
          <a:xfrm>
            <a:off x="2105025" y="6205538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600891" y="401476"/>
            <a:ext cx="952589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Huệ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đáp</a:t>
            </a:r>
            <a:r>
              <a:rPr lang="en-US" altLang="en-US" b="1" dirty="0" smtClean="0">
                <a:solidFill>
                  <a:srgbClr val="FF0000"/>
                </a:solidFill>
              </a:rPr>
              <a:t>://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không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phải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cái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hộp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rỗng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đâu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rgbClr val="00B0F0"/>
                </a:solidFill>
              </a:rPr>
              <a:t>ạ</a:t>
            </a:r>
            <a:r>
              <a:rPr lang="en-US" altLang="en-US" b="1" dirty="0" smtClean="0">
                <a:solidFill>
                  <a:srgbClr val="FF0000"/>
                </a:solidFill>
              </a:rPr>
              <a:t>.//</a:t>
            </a:r>
            <a:r>
              <a:rPr lang="en-US" altLang="en-US" b="1" dirty="0" err="1" smtClean="0">
                <a:solidFill>
                  <a:srgbClr val="00B0F0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đã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gửi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rất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nhiều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nụ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hôn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vào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đó</a:t>
            </a:r>
            <a:r>
              <a:rPr lang="en-US" altLang="en-US" b="1" dirty="0" smtClean="0">
                <a:solidFill>
                  <a:srgbClr val="FF0000"/>
                </a:solidFill>
              </a:rPr>
              <a:t>,/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đến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khi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ắp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mới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thôi</a:t>
            </a:r>
            <a:r>
              <a:rPr lang="en-US" altLang="en-US" b="1" dirty="0" smtClean="0">
                <a:solidFill>
                  <a:srgbClr val="FF0000"/>
                </a:solidFill>
              </a:rPr>
              <a:t>.//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05394" y="4118322"/>
            <a:ext cx="917203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Bà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cảm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động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ôm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</a:rPr>
              <a:t>://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</a:rPr>
              <a:t>-   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ngoan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quá</a:t>
            </a:r>
            <a:r>
              <a:rPr lang="en-US" altLang="en-US" b="1" dirty="0" smtClean="0">
                <a:solidFill>
                  <a:srgbClr val="0000FF"/>
                </a:solidFill>
              </a:rPr>
              <a:t>!</a:t>
            </a:r>
            <a:r>
              <a:rPr lang="en-US" altLang="en-US" b="1" dirty="0" smtClean="0">
                <a:solidFill>
                  <a:srgbClr val="FF0000"/>
                </a:solidFill>
              </a:rPr>
              <a:t>//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cháu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món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quà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quý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nhất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</a:rPr>
              <a:t>!//</a:t>
            </a:r>
          </a:p>
        </p:txBody>
      </p:sp>
    </p:spTree>
    <p:extLst>
      <p:ext uri="{BB962C8B-B14F-4D97-AF65-F5344CB8AC3E}">
        <p14:creationId xmlns:p14="http://schemas.microsoft.com/office/powerpoint/2010/main" val="27615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76200"/>
            <a:ext cx="11887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Thø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err="1" smtClean="0">
                <a:solidFill>
                  <a:srgbClr val="0000FF"/>
                </a:solidFill>
                <a:latin typeface="Times New Roman" pitchFamily="18" charset="0"/>
              </a:rPr>
              <a:t>sáu</a:t>
            </a:r>
            <a:r>
              <a:rPr lang="en-US" sz="3400" b="1" i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4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ngµy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smtClean="0">
                <a:solidFill>
                  <a:srgbClr val="0000FF"/>
                </a:solidFill>
                <a:latin typeface=".VnTime" pitchFamily="34" charset="0"/>
              </a:rPr>
              <a:t>15 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th¸ng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3 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năm</a:t>
            </a:r>
            <a:r>
              <a:rPr lang="en-US" sz="3400" b="1" i="1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400" b="1" i="1" smtClean="0">
                <a:solidFill>
                  <a:srgbClr val="0000FF"/>
                </a:solidFill>
                <a:latin typeface=".VnTime" pitchFamily="34" charset="0"/>
              </a:rPr>
              <a:t>2024</a:t>
            </a:r>
            <a:endParaRPr lang="en-US" sz="3400" b="1" i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595313"/>
            <a:ext cx="1219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609600" y="1106034"/>
            <a:ext cx="10972800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Món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quà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(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3AF12-B45E-48A9-8B4C-043615D78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4" b="-514"/>
          <a:stretch/>
        </p:blipFill>
        <p:spPr>
          <a:xfrm>
            <a:off x="849086" y="1972491"/>
            <a:ext cx="9183914" cy="48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120651" y="228600"/>
            <a:ext cx="12192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5067" y="1651000"/>
            <a:ext cx="9770533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0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5660" y="288698"/>
            <a:ext cx="11641541" cy="1179300"/>
            <a:chOff x="480" y="299"/>
            <a:chExt cx="4704" cy="1104"/>
          </a:xfrm>
        </p:grpSpPr>
        <p:sp>
          <p:nvSpPr>
            <p:cNvPr id="45062" name="AutoShape 6"/>
            <p:cNvSpPr>
              <a:spLocks noChangeArrowheads="1"/>
            </p:cNvSpPr>
            <p:nvPr/>
          </p:nvSpPr>
          <p:spPr bwMode="auto">
            <a:xfrm>
              <a:off x="3360" y="336"/>
              <a:ext cx="240" cy="384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23578" name="Group 7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3579" name="AutoShape 8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80" name="AutoShape 9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81" name="AutoShape 10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82" name="AutoShape 11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83" name="AutoShape 12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84" name="AutoShape 13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</p:grpSp>
      </p:grpSp>
      <p:sp>
        <p:nvSpPr>
          <p:cNvPr id="23556" name="Text Box 14"/>
          <p:cNvSpPr txBox="1">
            <a:spLocks noChangeArrowheads="1"/>
          </p:cNvSpPr>
          <p:nvPr/>
        </p:nvSpPr>
        <p:spPr bwMode="auto">
          <a:xfrm>
            <a:off x="2946400" y="5265509"/>
            <a:ext cx="660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i="1">
              <a:latin typeface="Garamond" pitchFamily="18" charset="0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219200" y="5036907"/>
            <a:ext cx="9956800" cy="1447800"/>
            <a:chOff x="480" y="299"/>
            <a:chExt cx="4704" cy="1104"/>
          </a:xfrm>
        </p:grpSpPr>
        <p:sp>
          <p:nvSpPr>
            <p:cNvPr id="45073" name="AutoShape 17"/>
            <p:cNvSpPr>
              <a:spLocks noChangeArrowheads="1"/>
            </p:cNvSpPr>
            <p:nvPr/>
          </p:nvSpPr>
          <p:spPr bwMode="auto">
            <a:xfrm>
              <a:off x="3360" y="336"/>
              <a:ext cx="240" cy="384"/>
            </a:xfrm>
            <a:prstGeom prst="star5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480" y="299"/>
              <a:ext cx="4704" cy="1104"/>
              <a:chOff x="480" y="624"/>
              <a:chExt cx="4704" cy="1104"/>
            </a:xfrm>
          </p:grpSpPr>
          <p:sp>
            <p:nvSpPr>
              <p:cNvPr id="23571" name="AutoShape 19"/>
              <p:cNvSpPr>
                <a:spLocks noChangeArrowheads="1"/>
              </p:cNvSpPr>
              <p:nvPr/>
            </p:nvSpPr>
            <p:spPr bwMode="auto">
              <a:xfrm>
                <a:off x="4800" y="672"/>
                <a:ext cx="384" cy="144"/>
              </a:xfrm>
              <a:prstGeom prst="irregularSeal2">
                <a:avLst/>
              </a:prstGeom>
              <a:noFill/>
              <a:ln w="38100">
                <a:solidFill>
                  <a:srgbClr val="00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72" name="AutoShape 20"/>
              <p:cNvSpPr>
                <a:spLocks noChangeArrowheads="1"/>
              </p:cNvSpPr>
              <p:nvPr/>
            </p:nvSpPr>
            <p:spPr bwMode="auto">
              <a:xfrm>
                <a:off x="480" y="720"/>
                <a:ext cx="336" cy="240"/>
              </a:xfrm>
              <a:prstGeom prst="irregularSeal1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73" name="AutoShape 21"/>
              <p:cNvSpPr>
                <a:spLocks noChangeArrowheads="1"/>
              </p:cNvSpPr>
              <p:nvPr/>
            </p:nvSpPr>
            <p:spPr bwMode="auto">
              <a:xfrm>
                <a:off x="2496" y="1104"/>
                <a:ext cx="240" cy="576"/>
              </a:xfrm>
              <a:prstGeom prst="irregularSeal1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74" name="AutoShape 22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288" cy="384"/>
              </a:xfrm>
              <a:prstGeom prst="irregularSeal1">
                <a:avLst/>
              </a:prstGeom>
              <a:noFill/>
              <a:ln w="38100">
                <a:solidFill>
                  <a:srgbClr val="66FF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75" name="AutoShape 23"/>
              <p:cNvSpPr>
                <a:spLocks noChangeArrowheads="1"/>
              </p:cNvSpPr>
              <p:nvPr/>
            </p:nvSpPr>
            <p:spPr bwMode="auto">
              <a:xfrm>
                <a:off x="3600" y="1344"/>
                <a:ext cx="336" cy="384"/>
              </a:xfrm>
              <a:prstGeom prst="irregularSeal1">
                <a:avLst/>
              </a:prstGeom>
              <a:noFill/>
              <a:ln w="38100">
                <a:solidFill>
                  <a:srgbClr val="00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  <p:sp>
            <p:nvSpPr>
              <p:cNvPr id="23576" name="AutoShape 24"/>
              <p:cNvSpPr>
                <a:spLocks noChangeArrowheads="1"/>
              </p:cNvSpPr>
              <p:nvPr/>
            </p:nvSpPr>
            <p:spPr bwMode="auto">
              <a:xfrm>
                <a:off x="4320" y="1056"/>
                <a:ext cx="480" cy="240"/>
              </a:xfrm>
              <a:prstGeom prst="irregularSeal2">
                <a:avLst/>
              </a:prstGeom>
              <a:noFill/>
              <a:ln w="38100">
                <a:solidFill>
                  <a:srgbClr val="FF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en-US" sz="2400">
                  <a:latin typeface=".VnRevue" pitchFamily="34" charset="0"/>
                </a:endParaRP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80249" y="2441871"/>
            <a:ext cx="10927763" cy="8680795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 rtlCol="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vi-VN" sz="4400" b="1" spc="51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spc="51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HỌC TỐT</a:t>
            </a:r>
            <a:r>
              <a:rPr lang="vi-VN" sz="4800" b="1" spc="38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4800" b="1" spc="38" dirty="0">
              <a:ln w="1143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68" y="3027560"/>
            <a:ext cx="4697232" cy="2727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91" y="2521394"/>
            <a:ext cx="2553909" cy="1593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90" y="2884325"/>
            <a:ext cx="2744188" cy="15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2" dur="5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171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163161" y="4057324"/>
            <a:ext cx="78656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81831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61" y="290961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6" y="239750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63" y="29096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8" y="239750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21" y="29096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96" y="23975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3370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03370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58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3589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23" y="481989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98" y="4307788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701246" y="3437713"/>
            <a:ext cx="2443205" cy="176958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lớp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thưởng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tràng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vỗ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!</a:t>
            </a:r>
            <a:endParaRPr lang="en-US" sz="2400" b="1" dirty="0">
              <a:solidFill>
                <a:schemeClr val="tx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541417" y="0"/>
            <a:ext cx="10664542" cy="14499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Đọc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Chuột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đáng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yêu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TLCH: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Chuột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yêu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17" y="387809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27" y="4194326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81831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61" y="290961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6" y="239750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63" y="29096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8" y="239750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21" y="29096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96" y="23975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3370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03370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58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3589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47" y="4260329"/>
            <a:ext cx="2824107" cy="2216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22" y="3748220"/>
            <a:ext cx="2869832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701246" y="2947916"/>
            <a:ext cx="3683725" cy="16998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Chúc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mừng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may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mắn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nhận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được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phần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bí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41" y="3318525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6198E-6 -4.76411E-6 L -4.66198E-6 -0.2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7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81831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61" y="290961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36" y="239750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63" y="29096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8" y="239750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21" y="29096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96" y="23975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3370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03370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58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3589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9" y="5043725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54" y="453161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511280" y="3437713"/>
            <a:ext cx="3258974" cy="19664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Chúc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mừng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đã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phần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quà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cái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ôm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giáo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73" y="4101921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84" y="4728754"/>
            <a:ext cx="714375" cy="466789"/>
          </a:xfrm>
          <a:prstGeom prst="rect">
            <a:avLst/>
          </a:prstGeom>
        </p:spPr>
      </p:pic>
      <p:sp>
        <p:nvSpPr>
          <p:cNvPr id="18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246981" y="-1"/>
            <a:ext cx="8097419" cy="34377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Đọc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: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huột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đáng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yêu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TLCH: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Chuột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ước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76200"/>
            <a:ext cx="11887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Thø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err="1" smtClean="0">
                <a:solidFill>
                  <a:srgbClr val="0000FF"/>
                </a:solidFill>
                <a:latin typeface="Times New Roman" pitchFamily="18" charset="0"/>
              </a:rPr>
              <a:t>sáu</a:t>
            </a:r>
            <a:r>
              <a:rPr lang="en-US" sz="3400" b="1" i="1" dirty="0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400" b="1" i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ngµy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400" b="1" i="1" dirty="0" smtClean="0">
                <a:solidFill>
                  <a:srgbClr val="0000FF"/>
                </a:solidFill>
                <a:latin typeface=".VnTime" pitchFamily="34" charset="0"/>
              </a:rPr>
              <a:t>15 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th¸ng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3  </a:t>
            </a:r>
            <a:r>
              <a:rPr lang="en-US" sz="3400" b="1" i="1" dirty="0" err="1">
                <a:solidFill>
                  <a:srgbClr val="0000FF"/>
                </a:solidFill>
                <a:latin typeface=".VnTime" pitchFamily="34" charset="0"/>
              </a:rPr>
              <a:t>năm</a:t>
            </a:r>
            <a:r>
              <a:rPr lang="en-US" sz="3400" b="1" i="1" dirty="0">
                <a:solidFill>
                  <a:srgbClr val="0000FF"/>
                </a:solidFill>
                <a:latin typeface=".VnTime" pitchFamily="34" charset="0"/>
              </a:rPr>
              <a:t>  </a:t>
            </a:r>
            <a:r>
              <a:rPr lang="en-US" sz="3400" b="1" i="1" dirty="0" smtClean="0">
                <a:solidFill>
                  <a:srgbClr val="0000FF"/>
                </a:solidFill>
                <a:latin typeface=".VnTime" pitchFamily="34" charset="0"/>
              </a:rPr>
              <a:t>2024</a:t>
            </a:r>
            <a:endParaRPr lang="en-US" sz="3400" b="1" i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595313"/>
            <a:ext cx="1219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4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4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457200" y="1230313"/>
            <a:ext cx="10972800" cy="88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: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Món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quà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(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937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351</Words>
  <Application>Microsoft Office PowerPoint</Application>
  <PresentationFormat>Custom</PresentationFormat>
  <Paragraphs>49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VNI-Avo</vt:lpstr>
      <vt:lpstr>.VnTime</vt:lpstr>
      <vt:lpstr>Calibri Light</vt:lpstr>
      <vt:lpstr>Garamond</vt:lpstr>
      <vt:lpstr>Times New Roman</vt:lpstr>
      <vt:lpstr>Tahoma</vt:lpstr>
      <vt:lpstr>.VnRevue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112</cp:revision>
  <dcterms:created xsi:type="dcterms:W3CDTF">2018-05-24T12:43:45Z</dcterms:created>
  <dcterms:modified xsi:type="dcterms:W3CDTF">2024-03-15T02:22:51Z</dcterms:modified>
</cp:coreProperties>
</file>