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5"/>
  </p:notesMasterIdLst>
  <p:sldIdLst>
    <p:sldId id="451" r:id="rId3"/>
    <p:sldId id="439" r:id="rId4"/>
    <p:sldId id="427" r:id="rId5"/>
    <p:sldId id="428" r:id="rId6"/>
    <p:sldId id="443" r:id="rId7"/>
    <p:sldId id="449" r:id="rId8"/>
    <p:sldId id="442" r:id="rId9"/>
    <p:sldId id="444" r:id="rId10"/>
    <p:sldId id="445" r:id="rId11"/>
    <p:sldId id="447" r:id="rId12"/>
    <p:sldId id="448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912" autoAdjust="0"/>
    <p:restoredTop sz="94624" autoAdjust="0"/>
  </p:normalViewPr>
  <p:slideViewPr>
    <p:cSldViewPr>
      <p:cViewPr varScale="1">
        <p:scale>
          <a:sx n="65" d="100"/>
          <a:sy n="65" d="100"/>
        </p:scale>
        <p:origin x="1003" y="58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12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 smtClean="0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6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96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62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28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6971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85779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3995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1997">
                <a:solidFill>
                  <a:schemeClr val="tx1">
                    <a:tint val="75000"/>
                  </a:schemeClr>
                </a:solidFill>
              </a:defRPr>
            </a:lvl1pPr>
            <a:lvl2pPr marL="456609" indent="0">
              <a:buNone/>
              <a:defRPr sz="1797">
                <a:solidFill>
                  <a:schemeClr val="tx1">
                    <a:tint val="75000"/>
                  </a:schemeClr>
                </a:solidFill>
              </a:defRPr>
            </a:lvl2pPr>
            <a:lvl3pPr marL="913217" indent="0">
              <a:buNone/>
              <a:defRPr sz="1597">
                <a:solidFill>
                  <a:schemeClr val="tx1">
                    <a:tint val="75000"/>
                  </a:schemeClr>
                </a:solidFill>
              </a:defRPr>
            </a:lvl3pPr>
            <a:lvl4pPr marL="1369824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643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304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3965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6257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2866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98814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2796"/>
            </a:lvl1pPr>
            <a:lvl2pPr>
              <a:defRPr sz="2397"/>
            </a:lvl2pPr>
            <a:lvl3pPr>
              <a:defRPr sz="1997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2796"/>
            </a:lvl1pPr>
            <a:lvl2pPr>
              <a:defRPr sz="2397"/>
            </a:lvl2pPr>
            <a:lvl3pPr>
              <a:defRPr sz="1997"/>
            </a:lvl3pPr>
            <a:lvl4pPr>
              <a:defRPr sz="1797"/>
            </a:lvl4pPr>
            <a:lvl5pPr>
              <a:defRPr sz="1797"/>
            </a:lvl5pPr>
            <a:lvl6pPr>
              <a:defRPr sz="1797"/>
            </a:lvl6pPr>
            <a:lvl7pPr>
              <a:defRPr sz="1797"/>
            </a:lvl7pPr>
            <a:lvl8pPr>
              <a:defRPr sz="1797"/>
            </a:lvl8pPr>
            <a:lvl9pPr>
              <a:defRPr sz="17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382849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609" indent="0">
              <a:buNone/>
              <a:defRPr sz="1997" b="1"/>
            </a:lvl2pPr>
            <a:lvl3pPr marL="913217" indent="0">
              <a:buNone/>
              <a:defRPr sz="1797" b="1"/>
            </a:lvl3pPr>
            <a:lvl4pPr marL="1369824" indent="0">
              <a:buNone/>
              <a:defRPr sz="1597" b="1"/>
            </a:lvl4pPr>
            <a:lvl5pPr marL="1826433" indent="0">
              <a:buNone/>
              <a:defRPr sz="1597" b="1"/>
            </a:lvl5pPr>
            <a:lvl6pPr marL="2283042" indent="0">
              <a:buNone/>
              <a:defRPr sz="1597" b="1"/>
            </a:lvl6pPr>
            <a:lvl7pPr marL="2739650" indent="0">
              <a:buNone/>
              <a:defRPr sz="1597" b="1"/>
            </a:lvl7pPr>
            <a:lvl8pPr marL="3196257" indent="0">
              <a:buNone/>
              <a:defRPr sz="1597" b="1"/>
            </a:lvl8pPr>
            <a:lvl9pPr marL="3652866" indent="0">
              <a:buNone/>
              <a:defRPr sz="15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2397"/>
            </a:lvl1pPr>
            <a:lvl2pPr>
              <a:defRPr sz="1997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2397" b="1"/>
            </a:lvl1pPr>
            <a:lvl2pPr marL="456609" indent="0">
              <a:buNone/>
              <a:defRPr sz="1997" b="1"/>
            </a:lvl2pPr>
            <a:lvl3pPr marL="913217" indent="0">
              <a:buNone/>
              <a:defRPr sz="1797" b="1"/>
            </a:lvl3pPr>
            <a:lvl4pPr marL="1369824" indent="0">
              <a:buNone/>
              <a:defRPr sz="1597" b="1"/>
            </a:lvl4pPr>
            <a:lvl5pPr marL="1826433" indent="0">
              <a:buNone/>
              <a:defRPr sz="1597" b="1"/>
            </a:lvl5pPr>
            <a:lvl6pPr marL="2283042" indent="0">
              <a:buNone/>
              <a:defRPr sz="1597" b="1"/>
            </a:lvl6pPr>
            <a:lvl7pPr marL="2739650" indent="0">
              <a:buNone/>
              <a:defRPr sz="1597" b="1"/>
            </a:lvl7pPr>
            <a:lvl8pPr marL="3196257" indent="0">
              <a:buNone/>
              <a:defRPr sz="1597" b="1"/>
            </a:lvl8pPr>
            <a:lvl9pPr marL="3652866" indent="0">
              <a:buNone/>
              <a:defRPr sz="159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2397"/>
            </a:lvl1pPr>
            <a:lvl2pPr>
              <a:defRPr sz="1997"/>
            </a:lvl2pPr>
            <a:lvl3pPr>
              <a:defRPr sz="1797"/>
            </a:lvl3pPr>
            <a:lvl4pPr>
              <a:defRPr sz="1597"/>
            </a:lvl4pPr>
            <a:lvl5pPr>
              <a:defRPr sz="1597"/>
            </a:lvl5pPr>
            <a:lvl6pPr>
              <a:defRPr sz="1597"/>
            </a:lvl6pPr>
            <a:lvl7pPr>
              <a:defRPr sz="1597"/>
            </a:lvl7pPr>
            <a:lvl8pPr>
              <a:defRPr sz="1597"/>
            </a:lvl8pPr>
            <a:lvl9pPr>
              <a:defRPr sz="15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071980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85821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79119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19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3196"/>
            </a:lvl1pPr>
            <a:lvl2pPr>
              <a:defRPr sz="2796"/>
            </a:lvl2pPr>
            <a:lvl3pPr>
              <a:defRPr sz="2397"/>
            </a:lvl3pPr>
            <a:lvl4pPr>
              <a:defRPr sz="1997"/>
            </a:lvl4pPr>
            <a:lvl5pPr>
              <a:defRPr sz="1997"/>
            </a:lvl5pPr>
            <a:lvl6pPr>
              <a:defRPr sz="1997"/>
            </a:lvl6pPr>
            <a:lvl7pPr>
              <a:defRPr sz="1997"/>
            </a:lvl7pPr>
            <a:lvl8pPr>
              <a:defRPr sz="1997"/>
            </a:lvl8pPr>
            <a:lvl9pPr>
              <a:defRPr sz="199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1399"/>
            </a:lvl1pPr>
            <a:lvl2pPr marL="456609" indent="0">
              <a:buNone/>
              <a:defRPr sz="1199"/>
            </a:lvl2pPr>
            <a:lvl3pPr marL="913217" indent="0">
              <a:buNone/>
              <a:defRPr sz="999"/>
            </a:lvl3pPr>
            <a:lvl4pPr marL="1369824" indent="0">
              <a:buNone/>
              <a:defRPr sz="899"/>
            </a:lvl4pPr>
            <a:lvl5pPr marL="1826433" indent="0">
              <a:buNone/>
              <a:defRPr sz="899"/>
            </a:lvl5pPr>
            <a:lvl6pPr marL="2283042" indent="0">
              <a:buNone/>
              <a:defRPr sz="899"/>
            </a:lvl6pPr>
            <a:lvl7pPr marL="2739650" indent="0">
              <a:buNone/>
              <a:defRPr sz="899"/>
            </a:lvl7pPr>
            <a:lvl8pPr marL="3196257" indent="0">
              <a:buNone/>
              <a:defRPr sz="899"/>
            </a:lvl8pPr>
            <a:lvl9pPr marL="3652866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01415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199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3196"/>
            </a:lvl1pPr>
            <a:lvl2pPr marL="456609" indent="0">
              <a:buNone/>
              <a:defRPr sz="2796"/>
            </a:lvl2pPr>
            <a:lvl3pPr marL="913217" indent="0">
              <a:buNone/>
              <a:defRPr sz="2397"/>
            </a:lvl3pPr>
            <a:lvl4pPr marL="1369824" indent="0">
              <a:buNone/>
              <a:defRPr sz="1997"/>
            </a:lvl4pPr>
            <a:lvl5pPr marL="1826433" indent="0">
              <a:buNone/>
              <a:defRPr sz="1997"/>
            </a:lvl5pPr>
            <a:lvl6pPr marL="2283042" indent="0">
              <a:buNone/>
              <a:defRPr sz="1997"/>
            </a:lvl6pPr>
            <a:lvl7pPr marL="2739650" indent="0">
              <a:buNone/>
              <a:defRPr sz="1997"/>
            </a:lvl7pPr>
            <a:lvl8pPr marL="3196257" indent="0">
              <a:buNone/>
              <a:defRPr sz="1997"/>
            </a:lvl8pPr>
            <a:lvl9pPr marL="3652866" indent="0">
              <a:buNone/>
              <a:defRPr sz="199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1399"/>
            </a:lvl1pPr>
            <a:lvl2pPr marL="456609" indent="0">
              <a:buNone/>
              <a:defRPr sz="1199"/>
            </a:lvl2pPr>
            <a:lvl3pPr marL="913217" indent="0">
              <a:buNone/>
              <a:defRPr sz="999"/>
            </a:lvl3pPr>
            <a:lvl4pPr marL="1369824" indent="0">
              <a:buNone/>
              <a:defRPr sz="899"/>
            </a:lvl4pPr>
            <a:lvl5pPr marL="1826433" indent="0">
              <a:buNone/>
              <a:defRPr sz="899"/>
            </a:lvl5pPr>
            <a:lvl6pPr marL="2283042" indent="0">
              <a:buNone/>
              <a:defRPr sz="899"/>
            </a:lvl6pPr>
            <a:lvl7pPr marL="2739650" indent="0">
              <a:buNone/>
              <a:defRPr sz="899"/>
            </a:lvl7pPr>
            <a:lvl8pPr marL="3196257" indent="0">
              <a:buNone/>
              <a:defRPr sz="899"/>
            </a:lvl8pPr>
            <a:lvl9pPr marL="3652866" indent="0">
              <a:buNone/>
              <a:defRPr sz="899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60041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08715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844889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3EFD836A-BB1B-4E3A-9E99-5C478F6F9C3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3/3/2024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3217" eaLnBrk="1" fontAlgn="auto" hangingPunct="1">
              <a:spcBef>
                <a:spcPts val="0"/>
              </a:spcBef>
              <a:spcAft>
                <a:spcPts val="0"/>
              </a:spcAft>
            </a:pPr>
            <a:fld id="{646AEFDD-9EF6-4BBC-881E-0B89740C2FEA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913217" eaLnBrk="1" fontAlgn="auto" hangingPunct="1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78919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3217" rtl="0" eaLnBrk="1" latinLnBrk="0" hangingPunct="1">
        <a:spcBef>
          <a:spcPct val="0"/>
        </a:spcBef>
        <a:buNone/>
        <a:defRPr sz="439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457" indent="-342457" algn="l" defTabSz="913217" rtl="0" eaLnBrk="1" latinLnBrk="0" hangingPunct="1">
        <a:spcBef>
          <a:spcPct val="20000"/>
        </a:spcBef>
        <a:buFont typeface="Arial" pitchFamily="34" charset="0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1988" indent="-285380" algn="l" defTabSz="913217" rtl="0" eaLnBrk="1" latinLnBrk="0" hangingPunct="1">
        <a:spcBef>
          <a:spcPct val="20000"/>
        </a:spcBef>
        <a:buFont typeface="Arial" pitchFamily="34" charset="0"/>
        <a:buChar char="–"/>
        <a:defRPr sz="2796" kern="1200">
          <a:solidFill>
            <a:schemeClr val="tx1"/>
          </a:solidFill>
          <a:latin typeface="+mn-lt"/>
          <a:ea typeface="+mn-ea"/>
          <a:cs typeface="+mn-cs"/>
        </a:defRPr>
      </a:lvl2pPr>
      <a:lvl3pPr marL="1141521" indent="-228304" algn="l" defTabSz="913217" rtl="0" eaLnBrk="1" latinLnBrk="0" hangingPunct="1">
        <a:spcBef>
          <a:spcPct val="20000"/>
        </a:spcBef>
        <a:buFont typeface="Arial" pitchFamily="34" charset="0"/>
        <a:buChar char="•"/>
        <a:defRPr sz="2397" kern="1200">
          <a:solidFill>
            <a:schemeClr val="tx1"/>
          </a:solidFill>
          <a:latin typeface="+mn-lt"/>
          <a:ea typeface="+mn-ea"/>
          <a:cs typeface="+mn-cs"/>
        </a:defRPr>
      </a:lvl3pPr>
      <a:lvl4pPr marL="1598129" indent="-228304" algn="l" defTabSz="913217" rtl="0" eaLnBrk="1" latinLnBrk="0" hangingPunct="1">
        <a:spcBef>
          <a:spcPct val="20000"/>
        </a:spcBef>
        <a:buFont typeface="Arial" pitchFamily="34" charset="0"/>
        <a:buChar char="–"/>
        <a:defRPr sz="1997" kern="1200">
          <a:solidFill>
            <a:schemeClr val="tx1"/>
          </a:solidFill>
          <a:latin typeface="+mn-lt"/>
          <a:ea typeface="+mn-ea"/>
          <a:cs typeface="+mn-cs"/>
        </a:defRPr>
      </a:lvl4pPr>
      <a:lvl5pPr marL="2054737" indent="-228304" algn="l" defTabSz="913217" rtl="0" eaLnBrk="1" latinLnBrk="0" hangingPunct="1">
        <a:spcBef>
          <a:spcPct val="20000"/>
        </a:spcBef>
        <a:buFont typeface="Arial" pitchFamily="34" charset="0"/>
        <a:buChar char="»"/>
        <a:defRPr sz="1997" kern="1200">
          <a:solidFill>
            <a:schemeClr val="tx1"/>
          </a:solidFill>
          <a:latin typeface="+mn-lt"/>
          <a:ea typeface="+mn-ea"/>
          <a:cs typeface="+mn-cs"/>
        </a:defRPr>
      </a:lvl5pPr>
      <a:lvl6pPr marL="2511345" indent="-228304" algn="l" defTabSz="913217" rtl="0" eaLnBrk="1" latinLnBrk="0" hangingPunct="1">
        <a:spcBef>
          <a:spcPct val="20000"/>
        </a:spcBef>
        <a:buFont typeface="Arial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6pPr>
      <a:lvl7pPr marL="2967954" indent="-228304" algn="l" defTabSz="913217" rtl="0" eaLnBrk="1" latinLnBrk="0" hangingPunct="1">
        <a:spcBef>
          <a:spcPct val="20000"/>
        </a:spcBef>
        <a:buFont typeface="Arial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7pPr>
      <a:lvl8pPr marL="3424562" indent="-228304" algn="l" defTabSz="913217" rtl="0" eaLnBrk="1" latinLnBrk="0" hangingPunct="1">
        <a:spcBef>
          <a:spcPct val="20000"/>
        </a:spcBef>
        <a:buFont typeface="Arial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8pPr>
      <a:lvl9pPr marL="3881170" indent="-228304" algn="l" defTabSz="913217" rtl="0" eaLnBrk="1" latinLnBrk="0" hangingPunct="1">
        <a:spcBef>
          <a:spcPct val="20000"/>
        </a:spcBef>
        <a:buFont typeface="Arial" pitchFamily="34" charset="0"/>
        <a:buChar char="•"/>
        <a:defRPr sz="199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1pPr>
      <a:lvl2pPr marL="456609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2pPr>
      <a:lvl3pPr marL="913217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3pPr>
      <a:lvl4pPr marL="1369824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4pPr>
      <a:lvl5pPr marL="1826433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5pPr>
      <a:lvl6pPr marL="2283042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6pPr>
      <a:lvl7pPr marL="2739650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7pPr>
      <a:lvl8pPr marL="3196257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8pPr>
      <a:lvl9pPr marL="3652866" algn="l" defTabSz="913217" rtl="0" eaLnBrk="1" latinLnBrk="0" hangingPunct="1">
        <a:defRPr sz="179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7999" y="646220"/>
            <a:ext cx="6112920" cy="503417"/>
          </a:xfrm>
        </p:spPr>
        <p:txBody>
          <a:bodyPr>
            <a:noAutofit/>
          </a:bodyPr>
          <a:lstStyle/>
          <a:p>
            <a:r>
              <a:rPr lang="vi-VN" sz="1997" dirty="0"/>
              <a:t>ỦY BAN NHÂN DÂN THÀNH PHỐ QUY NHƠN</a:t>
            </a:r>
            <a:br>
              <a:rPr lang="vi-VN" sz="1997" dirty="0"/>
            </a:br>
            <a:r>
              <a:rPr lang="vi-VN" sz="1997" b="1" dirty="0"/>
              <a:t>TRƯỜNG TIỂU HỌC TRẦN QUỐC TUẤN</a:t>
            </a:r>
            <a:endParaRPr lang="en-US" sz="1997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29067" y="1782068"/>
            <a:ext cx="12089141" cy="78764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defRPr/>
            </a:pPr>
            <a:r>
              <a:rPr lang="en-US" sz="3596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 VỀ DỰ GIỜ THĂM LỚP</a:t>
            </a:r>
            <a:endParaRPr lang="vi-VN" sz="3596" u="sng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794170" y="6204182"/>
            <a:ext cx="6528725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849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3C</a:t>
            </a:r>
            <a:endParaRPr lang="en-US" sz="2667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93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67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667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Loan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923814" y="2743760"/>
            <a:ext cx="8299648" cy="728256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0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23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2465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2097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4930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7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27394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69859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12324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054789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397253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739718" indent="0" algn="ctr" defTabSz="684930" rtl="0" eaLnBrk="1" latinLnBrk="0" hangingPunct="1">
              <a:spcBef>
                <a:spcPct val="20000"/>
              </a:spcBef>
              <a:buFont typeface="Arial" pitchFamily="34" charset="0"/>
              <a:buNone/>
              <a:defRPr sz="1498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3217" fontAlgn="auto">
              <a:spcAft>
                <a:spcPts val="0"/>
              </a:spcAft>
            </a:pPr>
            <a:r>
              <a:rPr lang="vi-VN" sz="3733" u="sng" dirty="0">
                <a:solidFill>
                  <a:prstClr val="black"/>
                </a:solidFill>
                <a:latin typeface="Times New Roman" panose="02020603050405020304" pitchFamily="18" charset="0"/>
              </a:rPr>
              <a:t>TIẾNG VIỆT 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17050" y="3561724"/>
            <a:ext cx="11617291" cy="1980094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5333" b="1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     </a:t>
            </a:r>
            <a:r>
              <a:rPr lang="en-US" sz="5333" b="1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Bài</a:t>
            </a:r>
            <a:r>
              <a:rPr lang="en-US" sz="5333" b="1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5333" b="1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đọc</a:t>
            </a:r>
            <a:r>
              <a:rPr lang="en-US" sz="5333" b="1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2: </a:t>
            </a:r>
            <a:r>
              <a:rPr lang="en-US" sz="8000" b="1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Bên</a:t>
            </a:r>
            <a:r>
              <a:rPr lang="en-US" sz="8000" b="1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ô </a:t>
            </a:r>
            <a:r>
              <a:rPr lang="en-US" sz="8000" b="1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cửa</a:t>
            </a:r>
            <a:r>
              <a:rPr lang="en-US" sz="8000" b="1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8000" b="1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đá</a:t>
            </a:r>
            <a:endParaRPr lang="en-US" sz="8000" b="1" dirty="0">
              <a:ln w="11430">
                <a:solidFill>
                  <a:srgbClr val="C0504D">
                    <a:lumMod val="50000"/>
                  </a:srgbClr>
                </a:solidFill>
              </a:ln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  <a:p>
            <a:pPr algn="ctr" defTabSz="1219170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267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                                                           </a:t>
            </a:r>
            <a:r>
              <a:rPr lang="en-US" sz="4267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Hoài</a:t>
            </a:r>
            <a:r>
              <a:rPr lang="en-US" sz="4267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 </a:t>
            </a:r>
            <a:r>
              <a:rPr lang="en-US" sz="4267" dirty="0" err="1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Khánh</a:t>
            </a:r>
            <a:r>
              <a:rPr lang="vi-VN" sz="4267" dirty="0">
                <a:ln w="11430">
                  <a:solidFill>
                    <a:srgbClr val="C0504D">
                      <a:lumMod val="50000"/>
                    </a:srgbClr>
                  </a:solidFill>
                </a:ln>
                <a:solidFill>
                  <a:srgbClr val="C0504D">
                    <a:lumMod val="50000"/>
                  </a:srgb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</a:rPr>
              <a:t> </a:t>
            </a:r>
            <a:endParaRPr lang="en-US" sz="4267" dirty="0">
              <a:ln w="11430">
                <a:solidFill>
                  <a:srgbClr val="C0504D">
                    <a:lumMod val="50000"/>
                  </a:srgbClr>
                </a:solidFill>
              </a:ln>
              <a:solidFill>
                <a:srgbClr val="C0504D">
                  <a:lumMod val="50000"/>
                </a:srgb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0690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713854"/>
            <a:ext cx="11692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45).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1573" y="3925669"/>
            <a:ext cx="2704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Ba-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841573" y="5087035"/>
            <a:ext cx="27302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8" name="Group 2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6" name="TextBox 35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7" name="TextBox 36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1" name="Straight Connector 30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841573" y="6248400"/>
            <a:ext cx="23198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Dao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711231" y="3925669"/>
            <a:ext cx="29354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Khmer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8705182" y="5087035"/>
            <a:ext cx="25250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Kinh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8685583" y="6248400"/>
            <a:ext cx="4679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Hmông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05386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2" grpId="0"/>
      <p:bldP spid="42" grpId="0"/>
      <p:bldP spid="38" grpId="0"/>
      <p:bldP spid="39" grpId="0"/>
      <p:bldP spid="40" grpId="0"/>
      <p:bldP spid="4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4098" name="Picture 2" descr="Top 6 Dàn ý tả buổi lễ khai giảng hay và chi tiết nhất - Toplist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65138"/>
            <a:ext cx="14331075" cy="8229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Top 13 Bài văn tả quang cảnh sân trường trong buổi lễ khai giảng đầu năm  học (lớp 5) hay nhất - AllTop.v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659" y="449896"/>
            <a:ext cx="14420531" cy="8244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Bài viết chi tiế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12737"/>
            <a:ext cx="14916944" cy="838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inh Bình: Tưng bừng khai giảng năm học mới 2020-20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93" y="312736"/>
            <a:ext cx="15084426" cy="8625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5619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9796" l="0" r="100000">
                        <a14:backgroundMark x1="98103" y1="23625" x2="99187" y2="21792"/>
                        <a14:backgroundMark x1="98916" y1="16090" x2="99729" y2="175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519" y="152400"/>
            <a:ext cx="14630400" cy="8991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ngắt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giọng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hồn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493838" y="5105400"/>
            <a:ext cx="13578681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cửa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8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8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8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8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  <a:endParaRPr lang="en-US" sz="38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2337049" y="7978914"/>
            <a:ext cx="24103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Lảnh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lót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3395715" y="4297740"/>
            <a:ext cx="603800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337962" y="7978914"/>
            <a:ext cx="1981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la,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7909705" y="7978914"/>
            <a:ext cx="26691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rìa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1507226" y="269754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  <a:endParaRPr lang="en-US" sz="4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  <a:endParaRPr lang="en-US" sz="4000" b="1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600519" y="3557826"/>
            <a:ext cx="13548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40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3" name="Group 22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34" name="TextBox 33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35" name="TextBox 34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3" name="Straight Connector 32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1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36" name="Rectangle 35">
            <a:hlinkClick r:id="rId4" action="ppaction://hlinkpres?slideindex=1&amp;slidetitle="/>
          </p:cNvPr>
          <p:cNvSpPr/>
          <p:nvPr/>
        </p:nvSpPr>
        <p:spPr>
          <a:xfrm>
            <a:off x="11169372" y="7978914"/>
            <a:ext cx="176034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sài</a:t>
            </a:r>
            <a:r>
              <a:rPr lang="en-US" sz="40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1" grpId="0"/>
      <p:bldP spid="22" grpId="0"/>
      <p:bldP spid="30" grpId="0"/>
      <p:bldP spid="3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0052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1, 2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miêu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vẻ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vùng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23719" y="4044561"/>
            <a:ext cx="1021080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chim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khoảng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la.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585620" y="5886271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khổ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3, 4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646896" y="7161074"/>
            <a:ext cx="102108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món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ngô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ngựa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núi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8" name="Group 3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3" name="Group 4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5" name="TextBox 4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6" name="TextBox 4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4" name="Straight Connector 43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213519" y="5020878"/>
            <a:ext cx="5029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213519" y="29700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30480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dòng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852319" y="3951160"/>
            <a:ext cx="104691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Bản Mông sơ sài nhưng vẫn có rất nhiều điều lạ.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38" name="Group 37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0" name="Group 39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3" name="TextBox 42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4" name="TextBox 43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1" name="Straight Connector 40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213519" y="5020878"/>
            <a:ext cx="5029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213519" y="29700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5852319" y="4854320"/>
            <a:ext cx="105568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Trên núi đá chênh vênh có rất nhiều điều lạ.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852319" y="5757480"/>
            <a:ext cx="999567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Bạn nhỏ biết thêm nhiều điều mới lạ từ những trang sách.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5699919" y="5986080"/>
            <a:ext cx="710072" cy="710072"/>
          </a:xfrm>
          <a:prstGeom prst="ellipse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13636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7" grpId="0"/>
      <p:bldP spid="48" grpId="0"/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0" name="Rectangle 39"/>
          <p:cNvSpPr/>
          <p:nvPr/>
        </p:nvSpPr>
        <p:spPr>
          <a:xfrm>
            <a:off x="5635387" y="3124200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2" name="TextBox 41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39" name="Straight Connector 38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3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44" name="Rectangle 43"/>
          <p:cNvSpPr/>
          <p:nvPr/>
        </p:nvSpPr>
        <p:spPr>
          <a:xfrm>
            <a:off x="213519" y="5020878"/>
            <a:ext cx="5029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213519" y="29700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6080919" y="4697711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080919" y="5783130"/>
            <a:ext cx="9448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bó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hương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080919" y="6868548"/>
            <a:ext cx="9448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quê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2" grpId="0"/>
      <p:bldP spid="46" grpId="0"/>
      <p:bldP spid="4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 smtClean="0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  <a:endParaRPr lang="en-US" sz="3800" b="1">
                <a:ln w="11430"/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147720" y="5059570"/>
              <a:ext cx="7162800" cy="31700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Bài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thơ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nói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về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vẻ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đẹp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yên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cuộc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bình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dị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tình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yêu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học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sinh</a:t>
              </a:r>
              <a:r>
                <a:rPr lang="en-US" sz="4000" b="1" i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Mông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dành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4000" b="1" i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mình</a:t>
              </a:r>
              <a:r>
                <a:rPr lang="en-US" sz="4000" b="1" i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44" name="Group 4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46" name="Group 45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48" name="TextBox 47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49" name="TextBox 48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47" name="Straight Connector 46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50" name="Rectangle 49"/>
          <p:cNvSpPr/>
          <p:nvPr/>
        </p:nvSpPr>
        <p:spPr>
          <a:xfrm>
            <a:off x="213519" y="5020878"/>
            <a:ext cx="502920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Mây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rủ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nhọc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/</a:t>
            </a:r>
          </a:p>
          <a:p>
            <a:pPr algn="just">
              <a:lnSpc>
                <a:spcPct val="120000"/>
              </a:lnSpc>
            </a:pP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leo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đằng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  <a:endParaRPr lang="vi-VN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213519" y="2970074"/>
            <a:ext cx="50292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eo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dốc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ót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ắng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ên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ạng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ỡ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3600" b="1" i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i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sz="36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oảng</a:t>
            </a:r>
            <a:r>
              <a:rPr lang="en-US" sz="3600" b="1" i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... </a:t>
            </a:r>
            <a:endParaRPr lang="en-US" sz="3600" b="1" i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  <a:endPara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438400"/>
            <a:ext cx="14325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thơ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33024" y="3505200"/>
            <a:ext cx="1333785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just">
              <a:lnSpc>
                <a:spcPct val="150000"/>
              </a:lnSpc>
              <a:buAutoNum type="alphaLcParenR"/>
            </a:pPr>
            <a:r>
              <a:rPr lang="nl-NL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 câu kể.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21" name="Group 20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23" name="Group 22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smtClean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  <a:endPara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6" name="TextBox 25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smtClean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  <a:endPara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cxnSp>
            <p:nvCxnSpPr>
              <p:cNvPr id="24" name="Straight Connector 23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22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 smtClean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2: BÊN Ô CỬA ĐÁ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29976" y="5867400"/>
            <a:ext cx="1333785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b)  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854038" y="4179311"/>
            <a:ext cx="13337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854038" y="4953000"/>
            <a:ext cx="1333785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3600" b="1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54038" y="6538752"/>
            <a:ext cx="13337854" cy="823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tuyệt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vời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854038" y="7312441"/>
            <a:ext cx="13337854" cy="823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Nắng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rạng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97078482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60" grpId="0"/>
      <p:bldP spid="27" grpId="0"/>
      <p:bldP spid="28" grpId="0"/>
      <p:bldP spid="30" grpId="0"/>
      <p:bldP spid="36" grpId="0"/>
      <p:bldP spid="37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10005</TotalTime>
  <Words>920</Words>
  <Application>Microsoft Office PowerPoint</Application>
  <PresentationFormat>Custom</PresentationFormat>
  <Paragraphs>111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Default Design</vt:lpstr>
      <vt:lpstr>1_Office Theme</vt:lpstr>
      <vt:lpstr>ỦY BAN NHÂN DÂN THÀNH PHỐ QUY NHƠN TRƯỜNG TIỂU HỌC TRẦN QUỐC TUẤN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DELL</cp:lastModifiedBy>
  <cp:revision>1107</cp:revision>
  <dcterms:created xsi:type="dcterms:W3CDTF">2008-09-09T22:52:10Z</dcterms:created>
  <dcterms:modified xsi:type="dcterms:W3CDTF">2024-03-03T12:13:31Z</dcterms:modified>
</cp:coreProperties>
</file>