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30"/>
  </p:notesMasterIdLst>
  <p:handoutMasterIdLst>
    <p:handoutMasterId r:id="rId31"/>
  </p:handoutMasterIdLst>
  <p:sldIdLst>
    <p:sldId id="283" r:id="rId2"/>
    <p:sldId id="258" r:id="rId3"/>
    <p:sldId id="357" r:id="rId4"/>
    <p:sldId id="359" r:id="rId5"/>
    <p:sldId id="360" r:id="rId6"/>
    <p:sldId id="361" r:id="rId7"/>
    <p:sldId id="347" r:id="rId8"/>
    <p:sldId id="326" r:id="rId9"/>
    <p:sldId id="362" r:id="rId10"/>
    <p:sldId id="363" r:id="rId11"/>
    <p:sldId id="333" r:id="rId12"/>
    <p:sldId id="335" r:id="rId13"/>
    <p:sldId id="364" r:id="rId14"/>
    <p:sldId id="366" r:id="rId15"/>
    <p:sldId id="367" r:id="rId16"/>
    <p:sldId id="365" r:id="rId17"/>
    <p:sldId id="337" r:id="rId18"/>
    <p:sldId id="338" r:id="rId19"/>
    <p:sldId id="297" r:id="rId20"/>
    <p:sldId id="298" r:id="rId21"/>
    <p:sldId id="299" r:id="rId22"/>
    <p:sldId id="300" r:id="rId23"/>
    <p:sldId id="349" r:id="rId24"/>
    <p:sldId id="372" r:id="rId25"/>
    <p:sldId id="371" r:id="rId26"/>
    <p:sldId id="369" r:id="rId27"/>
    <p:sldId id="370" r:id="rId28"/>
    <p:sldId id="313" r:id="rId29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marL="0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38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05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09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46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684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40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588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FF00"/>
    <a:srgbClr val="29AE9D"/>
    <a:srgbClr val="E8959F"/>
    <a:srgbClr val="341213"/>
    <a:srgbClr val="4DC8F5"/>
    <a:srgbClr val="FFF9D1"/>
    <a:srgbClr val="FF5050"/>
    <a:srgbClr val="0099FF"/>
    <a:srgbClr val="F5750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906" autoAdjust="0"/>
    <p:restoredTop sz="96691" autoAdjust="0"/>
  </p:normalViewPr>
  <p:slideViewPr>
    <p:cSldViewPr>
      <p:cViewPr>
        <p:scale>
          <a:sx n="60" d="100"/>
          <a:sy n="60" d="100"/>
        </p:scale>
        <p:origin x="-1752" y="-6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280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UTM Avo" panose="02040603050506020204" pitchFamily="18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D2DCF-D198-4B9C-92FF-7101EEC347B6}" type="datetimeFigureOut">
              <a:rPr lang="zh-CN" altLang="en-US" smtClean="0">
                <a:latin typeface="UTM Avo" panose="02040603050506020204" pitchFamily="18" charset="0"/>
              </a:rPr>
              <a:pPr/>
              <a:t>2024/12/1</a:t>
            </a:fld>
            <a:endParaRPr lang="zh-CN" altLang="en-US">
              <a:latin typeface="UTM Avo" panose="020406030505060202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UTM Avo" panose="020406030505060202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B0940-DA8D-442A-8B31-84DA8CA060F3}" type="slidenum">
              <a:rPr lang="zh-CN" altLang="en-US" smtClean="0">
                <a:latin typeface="UTM Avo" panose="02040603050506020204" pitchFamily="18" charset="0"/>
              </a:rPr>
              <a:pPr/>
              <a:t>‹#›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475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B08EFC2C-4F6E-4872-8EE0-24AACB29B952}" type="datetimeFigureOut">
              <a:rPr lang="zh-CN" altLang="en-US" smtClean="0"/>
              <a:pPr/>
              <a:t>2024/12/1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C0AE39EF-C0E5-4896-B9D3-7E7938E461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0451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05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6938" algn="l" defTabSz="913905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3905" algn="l" defTabSz="913905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0852" algn="l" defTabSz="913905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7809" algn="l" defTabSz="913905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4746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684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640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588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Chọn đáp án đúng sau đó bấm vào ô tô để v</a:t>
            </a:r>
            <a:r>
              <a:rPr lang="vi-VN"/>
              <a:t>ư</a:t>
            </a:r>
            <a:r>
              <a:rPr lang="en-US"/>
              <a:t>ợt ch</a:t>
            </a:r>
            <a:r>
              <a:rPr lang="vi-VN"/>
              <a:t>ư</a:t>
            </a:r>
            <a:r>
              <a:rPr lang="en-US"/>
              <a:t>ớng ngại vật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80974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Chọn đáp án đúng sau đó bấm vào ô tô để v</a:t>
            </a:r>
            <a:r>
              <a:rPr lang="vi-VN"/>
              <a:t>ư</a:t>
            </a:r>
            <a:r>
              <a:rPr lang="en-US"/>
              <a:t>ợt ch</a:t>
            </a:r>
            <a:r>
              <a:rPr lang="vi-VN"/>
              <a:t>ư</a:t>
            </a:r>
            <a:r>
              <a:rPr lang="en-US"/>
              <a:t>ớng ngại vật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83533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Chọn đáp án đúng sau đó bấm vào ô tô để v</a:t>
            </a:r>
            <a:r>
              <a:rPr lang="vi-VN"/>
              <a:t>ư</a:t>
            </a:r>
            <a:r>
              <a:rPr lang="en-US"/>
              <a:t>ợt ch</a:t>
            </a:r>
            <a:r>
              <a:rPr lang="vi-VN"/>
              <a:t>ư</a:t>
            </a:r>
            <a:r>
              <a:rPr lang="en-US"/>
              <a:t>ớng ngại vật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925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085" y="-68173"/>
            <a:ext cx="9460266" cy="53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1972021" y="1447946"/>
            <a:ext cx="639017" cy="639017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94EF2EE1-33AD-43C4-ABF7-0FFF310DD557}"/>
              </a:ext>
            </a:extLst>
          </p:cNvPr>
          <p:cNvSpPr/>
          <p:nvPr userDrawn="1"/>
        </p:nvSpPr>
        <p:spPr>
          <a:xfrm>
            <a:off x="8304101" y="102392"/>
            <a:ext cx="1080120" cy="102919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04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053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8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330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76086" y="-68173"/>
            <a:ext cx="9460268" cy="5321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1972027" y="1447952"/>
            <a:ext cx="639017" cy="6390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8EA339C-8C41-4882-8702-8DC373D31C7E}"/>
              </a:ext>
            </a:extLst>
          </p:cNvPr>
          <p:cNvSpPr/>
          <p:nvPr userDrawn="1"/>
        </p:nvSpPr>
        <p:spPr>
          <a:xfrm>
            <a:off x="8304101" y="102392"/>
            <a:ext cx="1080120" cy="102919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81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" y="1"/>
            <a:ext cx="9138659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31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" y="1"/>
            <a:ext cx="9143999" cy="51478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" y="1504"/>
            <a:ext cx="9138659" cy="514049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74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1" tIns="34289" rIns="68571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1" tIns="34289" rIns="68571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98"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9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40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34" r:id="rId5"/>
    <p:sldLayoutId id="2147483735" r:id="rId6"/>
    <p:sldLayoutId id="2147483738" r:id="rId7"/>
    <p:sldLayoutId id="2147483740" r:id="rId8"/>
  </p:sldLayoutIdLst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5" Type="http://schemas.openxmlformats.org/officeDocument/2006/relationships/image" Target="../media/image33.png"/><Relationship Id="rId4" Type="http://schemas.microsoft.com/office/2007/relationships/media" Target="../media/media2.mp3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0.png"/><Relationship Id="rId18" Type="http://schemas.openxmlformats.org/officeDocument/2006/relationships/slide" Target="slide20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8.png"/><Relationship Id="rId12" Type="http://schemas.microsoft.com/office/2007/relationships/hdphoto" Target="../media/hdphoto4.wdp"/><Relationship Id="rId17" Type="http://schemas.microsoft.com/office/2007/relationships/media" Target="../media/media4.mp3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2.png"/><Relationship Id="rId20" Type="http://schemas.microsoft.com/office/2007/relationships/hdphoto" Target="../media/hdphoto6.wdp"/><Relationship Id="rId1" Type="http://schemas.openxmlformats.org/officeDocument/2006/relationships/video" Target="NULL" TargetMode="Externa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5" Type="http://schemas.microsoft.com/office/2007/relationships/media" Target="../media/media3.mp3"/><Relationship Id="rId19" Type="http://schemas.openxmlformats.org/officeDocument/2006/relationships/image" Target="../media/image41.png"/><Relationship Id="rId4" Type="http://schemas.openxmlformats.org/officeDocument/2006/relationships/audio" Target="../media/audio1.wav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18" Type="http://schemas.openxmlformats.org/officeDocument/2006/relationships/slide" Target="slide21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8.png"/><Relationship Id="rId12" Type="http://schemas.microsoft.com/office/2007/relationships/hdphoto" Target="../media/hdphoto4.wdp"/><Relationship Id="rId17" Type="http://schemas.microsoft.com/office/2007/relationships/media" Target="../media/media4.mp3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2.png"/><Relationship Id="rId20" Type="http://schemas.microsoft.com/office/2007/relationships/hdphoto" Target="../media/hdphoto6.wdp"/><Relationship Id="rId1" Type="http://schemas.openxmlformats.org/officeDocument/2006/relationships/video" Target="NULL" TargetMode="Externa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5" Type="http://schemas.microsoft.com/office/2007/relationships/media" Target="../media/media3.mp3"/><Relationship Id="rId19" Type="http://schemas.openxmlformats.org/officeDocument/2006/relationships/image" Target="../media/image41.png"/><Relationship Id="rId4" Type="http://schemas.openxmlformats.org/officeDocument/2006/relationships/audio" Target="../media/audio1.wav"/><Relationship Id="rId14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18" Type="http://schemas.openxmlformats.org/officeDocument/2006/relationships/slide" Target="slide22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8.png"/><Relationship Id="rId12" Type="http://schemas.microsoft.com/office/2007/relationships/hdphoto" Target="../media/hdphoto4.wdp"/><Relationship Id="rId17" Type="http://schemas.microsoft.com/office/2007/relationships/media" Target="../media/media4.mp3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2.png"/><Relationship Id="rId20" Type="http://schemas.microsoft.com/office/2007/relationships/hdphoto" Target="../media/hdphoto6.wdp"/><Relationship Id="rId1" Type="http://schemas.openxmlformats.org/officeDocument/2006/relationships/video" Target="NULL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15" Type="http://schemas.microsoft.com/office/2007/relationships/media" Target="../media/media3.mp3"/><Relationship Id="rId19" Type="http://schemas.openxmlformats.org/officeDocument/2006/relationships/image" Target="../media/image41.png"/><Relationship Id="rId4" Type="http://schemas.openxmlformats.org/officeDocument/2006/relationships/audio" Target="../media/audio1.wav"/><Relationship Id="rId14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4.gif"/><Relationship Id="rId7" Type="http://schemas.microsoft.com/office/2007/relationships/hdphoto" Target="../media/hdphoto9.wdp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45.png"/><Relationship Id="rId9" Type="http://schemas.microsoft.com/office/2007/relationships/media" Target="../media/media3.mp3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3.png"/><Relationship Id="rId4" Type="http://schemas.microsoft.com/office/2007/relationships/media" Target="../media/media2.mp3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microsoft.com/office/2007/relationships/hdphoto" Target="../media/hdphoto1.wdp"/><Relationship Id="rId4" Type="http://schemas.microsoft.com/office/2007/relationships/media" Target="../media/media1.mp3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image" Target="../media/image22.png"/><Relationship Id="rId5" Type="http://schemas.microsoft.com/office/2007/relationships/media" Target="../media/media1.mp3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microsoft.com/office/2007/relationships/media" Target="../media/media1.mp3"/><Relationship Id="rId10" Type="http://schemas.microsoft.com/office/2007/relationships/hdphoto" Target="../media/hdphoto2.wdp"/><Relationship Id="rId4" Type="http://schemas.openxmlformats.org/officeDocument/2006/relationships/image" Target="../media/image17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7164288" y="10058"/>
            <a:ext cx="1979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101047-25E6-45B1-9FAC-C1D2B827DC01}"/>
              </a:ext>
            </a:extLst>
          </p:cNvPr>
          <p:cNvSpPr/>
          <p:nvPr/>
        </p:nvSpPr>
        <p:spPr>
          <a:xfrm>
            <a:off x="8154144" y="471723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356772" y="1203598"/>
            <a:ext cx="8741496" cy="1775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en-US" sz="39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Tuần</a:t>
            </a:r>
            <a:r>
              <a:rPr lang="en-US" sz="39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15</a:t>
            </a:r>
          </a:p>
          <a:p>
            <a:pPr algn="ctr" defTabSz="685800">
              <a:lnSpc>
                <a:spcPct val="150000"/>
              </a:lnSpc>
              <a:defRPr/>
            </a:pPr>
            <a:r>
              <a:rPr lang="en-US" sz="39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Bài</a:t>
            </a:r>
            <a:r>
              <a:rPr lang="en-US" sz="39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đọc</a:t>
            </a:r>
            <a:r>
              <a:rPr lang="en-US" sz="39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1: </a:t>
            </a:r>
            <a:r>
              <a:rPr lang="en-US" sz="39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Nấu</a:t>
            </a:r>
            <a:r>
              <a:rPr lang="en-US" sz="39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bữa</a:t>
            </a:r>
            <a:r>
              <a:rPr lang="en-US" sz="39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cơm</a:t>
            </a:r>
            <a:r>
              <a:rPr lang="en-US" sz="39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đầu</a:t>
            </a:r>
            <a:r>
              <a:rPr lang="en-US" sz="39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tiên</a:t>
            </a:r>
            <a:endParaRPr lang="en-US" sz="39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00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B0FF356-E5DD-4902-BC42-94C63727889F}"/>
              </a:ext>
            </a:extLst>
          </p:cNvPr>
          <p:cNvSpPr/>
          <p:nvPr/>
        </p:nvSpPr>
        <p:spPr>
          <a:xfrm>
            <a:off x="5150030" y="339502"/>
            <a:ext cx="3993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>
                <a:cs typeface="Times New Roman" pitchFamily="18" charset="0"/>
              </a:rPr>
              <a:t>Chẳng còn thiếu gì nữa</a:t>
            </a:r>
            <a:br>
              <a:rPr lang="vi-VN" sz="2200" dirty="0">
                <a:cs typeface="Times New Roman" pitchFamily="18" charset="0"/>
              </a:rPr>
            </a:br>
            <a:r>
              <a:rPr lang="vi-VN" sz="2200" dirty="0">
                <a:cs typeface="Times New Roman" pitchFamily="18" charset="0"/>
              </a:rPr>
              <a:t>Cái gì cũng có rồi</a:t>
            </a:r>
            <a:br>
              <a:rPr lang="vi-VN" sz="2200" dirty="0">
                <a:cs typeface="Times New Roman" pitchFamily="18" charset="0"/>
              </a:rPr>
            </a:br>
            <a:r>
              <a:rPr lang="vi-VN" sz="2200" dirty="0">
                <a:cs typeface="Times New Roman" pitchFamily="18" charset="0"/>
              </a:rPr>
              <a:t>Này thức chan, thức gắp</a:t>
            </a:r>
            <a:br>
              <a:rPr lang="vi-VN" sz="2200" dirty="0">
                <a:cs typeface="Times New Roman" pitchFamily="18" charset="0"/>
              </a:rPr>
            </a:br>
            <a:r>
              <a:rPr lang="vi-VN" sz="2200" dirty="0">
                <a:cs typeface="Times New Roman" pitchFamily="18" charset="0"/>
              </a:rPr>
              <a:t>Cơm chín đầy một nồi.</a:t>
            </a:r>
          </a:p>
          <a:p>
            <a:endParaRPr lang="vi-VN" sz="1400" dirty="0">
              <a:cs typeface="Times New Roman" pitchFamily="18" charset="0"/>
            </a:endParaRPr>
          </a:p>
          <a:p>
            <a:r>
              <a:rPr lang="vi-VN" sz="2200" dirty="0">
                <a:cs typeface="Times New Roman" pitchFamily="18" charset="0"/>
              </a:rPr>
              <a:t>Bát đã lau từng </a:t>
            </a:r>
            <a:r>
              <a:rPr lang="vi-VN" sz="2200" dirty="0" smtClean="0">
                <a:cs typeface="Times New Roman" pitchFamily="18" charset="0"/>
              </a:rPr>
              <a:t>ch</a:t>
            </a:r>
            <a:r>
              <a:rPr lang="en-US" sz="2200" dirty="0" err="1" smtClean="0">
                <a:cs typeface="Times New Roman" pitchFamily="18" charset="0"/>
              </a:rPr>
              <a:t>iếc</a:t>
            </a:r>
            <a:r>
              <a:rPr lang="vi-VN" sz="2200" dirty="0">
                <a:cs typeface="Times New Roman" pitchFamily="18" charset="0"/>
              </a:rPr>
              <a:t/>
            </a:r>
            <a:br>
              <a:rPr lang="vi-VN" sz="2200" dirty="0">
                <a:cs typeface="Times New Roman" pitchFamily="18" charset="0"/>
              </a:rPr>
            </a:br>
            <a:r>
              <a:rPr lang="vi-VN" sz="2200" dirty="0">
                <a:cs typeface="Times New Roman" pitchFamily="18" charset="0"/>
              </a:rPr>
              <a:t>Đũa lại so từng đôi</a:t>
            </a:r>
            <a:br>
              <a:rPr lang="vi-VN" sz="2200" dirty="0">
                <a:cs typeface="Times New Roman" pitchFamily="18" charset="0"/>
              </a:rPr>
            </a:br>
            <a:r>
              <a:rPr lang="vi-VN" sz="2200" dirty="0">
                <a:cs typeface="Times New Roman" pitchFamily="18" charset="0"/>
              </a:rPr>
              <a:t>Thêm trái ớt đỏ tươi</a:t>
            </a:r>
            <a:br>
              <a:rPr lang="vi-VN" sz="2200" dirty="0">
                <a:cs typeface="Times New Roman" pitchFamily="18" charset="0"/>
              </a:rPr>
            </a:br>
            <a:r>
              <a:rPr lang="vi-VN" sz="2200" dirty="0">
                <a:cs typeface="Times New Roman" pitchFamily="18" charset="0"/>
              </a:rPr>
              <a:t>Để góc mâm phần bố.</a:t>
            </a:r>
          </a:p>
          <a:p>
            <a:endParaRPr lang="vi-VN" sz="1400" dirty="0">
              <a:cs typeface="Times New Roman" pitchFamily="18" charset="0"/>
            </a:endParaRPr>
          </a:p>
          <a:p>
            <a:r>
              <a:rPr lang="vi-VN" sz="2200" dirty="0">
                <a:cs typeface="Times New Roman" pitchFamily="18" charset="0"/>
              </a:rPr>
              <a:t>Chẳng còn thiếu gì nữa</a:t>
            </a:r>
            <a:br>
              <a:rPr lang="vi-VN" sz="2200" dirty="0">
                <a:cs typeface="Times New Roman" pitchFamily="18" charset="0"/>
              </a:rPr>
            </a:br>
            <a:r>
              <a:rPr lang="vi-VN" sz="2200" dirty="0">
                <a:cs typeface="Times New Roman" pitchFamily="18" charset="0"/>
              </a:rPr>
              <a:t>Cái gì cũng đủ rồi</a:t>
            </a:r>
            <a:br>
              <a:rPr lang="vi-VN" sz="2200" dirty="0">
                <a:cs typeface="Times New Roman" pitchFamily="18" charset="0"/>
              </a:rPr>
            </a:br>
            <a:r>
              <a:rPr lang="vi-VN" sz="2200" dirty="0">
                <a:cs typeface="Times New Roman" pitchFamily="18" charset="0"/>
              </a:rPr>
              <a:t>Lại thừa vết nhọ nồi</a:t>
            </a:r>
            <a:br>
              <a:rPr lang="vi-VN" sz="2200" dirty="0">
                <a:cs typeface="Times New Roman" pitchFamily="18" charset="0"/>
              </a:rPr>
            </a:br>
            <a:r>
              <a:rPr lang="vi-VN" sz="2200" dirty="0">
                <a:cs typeface="Times New Roman" pitchFamily="18" charset="0"/>
              </a:rPr>
              <a:t>Trên má hồng ánh lửa.</a:t>
            </a:r>
          </a:p>
          <a:p>
            <a:pPr algn="r"/>
            <a:r>
              <a:rPr lang="vi-VN" sz="2000" dirty="0">
                <a:cs typeface="Times New Roman" pitchFamily="18" charset="0"/>
              </a:rPr>
              <a:t>Trần Quốc Toàn</a:t>
            </a:r>
          </a:p>
          <a:p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C8BFEA-01D2-4AD6-B7DB-9A3E95FD1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55" t="3908" r="6526" b="5511"/>
          <a:stretch/>
        </p:blipFill>
        <p:spPr bwMode="auto">
          <a:xfrm>
            <a:off x="542683" y="1076546"/>
            <a:ext cx="3684708" cy="319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098DD84-EB52-48BC-982E-97B9D459EFD2}"/>
              </a:ext>
            </a:extLst>
          </p:cNvPr>
          <p:cNvSpPr txBox="1"/>
          <p:nvPr/>
        </p:nvSpPr>
        <p:spPr>
          <a:xfrm>
            <a:off x="-82619" y="446414"/>
            <a:ext cx="478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cs typeface="Times New Roman" pitchFamily="18" charset="0"/>
              </a:rPr>
              <a:t>Nấu bữa cơm đầu tiên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552C5DF-23BE-4CC3-840B-1C0C0E235ABE}"/>
              </a:ext>
            </a:extLst>
          </p:cNvPr>
          <p:cNvCxnSpPr>
            <a:cxnSpLocks/>
          </p:cNvCxnSpPr>
          <p:nvPr/>
        </p:nvCxnSpPr>
        <p:spPr>
          <a:xfrm>
            <a:off x="5105979" y="446414"/>
            <a:ext cx="0" cy="126124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254FC8F-A5F8-4CDB-AD5C-B443C85D4B66}"/>
              </a:ext>
            </a:extLst>
          </p:cNvPr>
          <p:cNvCxnSpPr>
            <a:cxnSpLocks/>
          </p:cNvCxnSpPr>
          <p:nvPr/>
        </p:nvCxnSpPr>
        <p:spPr>
          <a:xfrm>
            <a:off x="5150030" y="2031690"/>
            <a:ext cx="0" cy="126346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9AE33EE3-9B1A-4A97-9A68-4A1629316DDB}"/>
              </a:ext>
            </a:extLst>
          </p:cNvPr>
          <p:cNvCxnSpPr>
            <a:cxnSpLocks/>
          </p:cNvCxnSpPr>
          <p:nvPr/>
        </p:nvCxnSpPr>
        <p:spPr>
          <a:xfrm>
            <a:off x="5168664" y="3548282"/>
            <a:ext cx="0" cy="134801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xmlns="" id="{06C117BC-732A-4836-A73E-CA26EB2139EA}"/>
              </a:ext>
            </a:extLst>
          </p:cNvPr>
          <p:cNvSpPr/>
          <p:nvPr/>
        </p:nvSpPr>
        <p:spPr>
          <a:xfrm>
            <a:off x="251520" y="4188929"/>
            <a:ext cx="4313519" cy="831093"/>
          </a:xfrm>
          <a:prstGeom prst="flowChartTerminator">
            <a:avLst/>
          </a:prstGeom>
          <a:solidFill>
            <a:srgbClr val="0100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BÀI THƠ CHIA LÀM MẤY ĐOẠN ?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xmlns="" id="{89B97A13-65CA-4438-8805-31839AAF6C23}"/>
              </a:ext>
            </a:extLst>
          </p:cNvPr>
          <p:cNvSpPr/>
          <p:nvPr/>
        </p:nvSpPr>
        <p:spPr>
          <a:xfrm>
            <a:off x="279777" y="4291430"/>
            <a:ext cx="2916050" cy="604863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ĐOẠN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C32601A-65A9-435B-8180-FF28F7A450EC}"/>
              </a:ext>
            </a:extLst>
          </p:cNvPr>
          <p:cNvSpPr/>
          <p:nvPr/>
        </p:nvSpPr>
        <p:spPr>
          <a:xfrm>
            <a:off x="4688178" y="446414"/>
            <a:ext cx="338713" cy="2922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9E763E8-2ED9-43E6-8057-FD8C2E852040}"/>
              </a:ext>
            </a:extLst>
          </p:cNvPr>
          <p:cNvSpPr/>
          <p:nvPr/>
        </p:nvSpPr>
        <p:spPr>
          <a:xfrm>
            <a:off x="4704746" y="2031690"/>
            <a:ext cx="331752" cy="2922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+mj-lt"/>
                <a:cs typeface="Times New Roman" pitchFamily="18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212F5FE-FC61-4664-A6B2-D15757A0EAE7}"/>
              </a:ext>
            </a:extLst>
          </p:cNvPr>
          <p:cNvSpPr/>
          <p:nvPr/>
        </p:nvSpPr>
        <p:spPr>
          <a:xfrm>
            <a:off x="4747824" y="3523044"/>
            <a:ext cx="331752" cy="2922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  <a:cs typeface="Times New Roman" pitchFamily="18" charset="0"/>
              </a:rPr>
              <a:t>3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xmlns="" id="{C8800ACA-C713-4F7D-A467-4B567C603304}"/>
              </a:ext>
            </a:extLst>
          </p:cNvPr>
          <p:cNvSpPr/>
          <p:nvPr/>
        </p:nvSpPr>
        <p:spPr>
          <a:xfrm>
            <a:off x="315053" y="4271216"/>
            <a:ext cx="2909031" cy="604863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TOÀN BÀI</a:t>
            </a:r>
          </a:p>
        </p:txBody>
      </p:sp>
    </p:spTree>
    <p:extLst>
      <p:ext uri="{BB962C8B-B14F-4D97-AF65-F5344CB8AC3E}">
        <p14:creationId xmlns:p14="http://schemas.microsoft.com/office/powerpoint/2010/main" xmlns="" val="219058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85" r="15400" b="6796"/>
          <a:stretch/>
        </p:blipFill>
        <p:spPr>
          <a:xfrm>
            <a:off x="-138824" y="411510"/>
            <a:ext cx="2334560" cy="4392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438150"/>
            <a:ext cx="6015303" cy="40324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36920" y="2283718"/>
            <a:ext cx="40815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ĐỌC HIỂU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214458C-4A31-43CD-ACD5-B4E1612362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03" b="11698"/>
          <a:stretch/>
        </p:blipFill>
        <p:spPr>
          <a:xfrm>
            <a:off x="6228184" y="3386789"/>
            <a:ext cx="2610189" cy="179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5371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94" y="309930"/>
            <a:ext cx="4044748" cy="461620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Nấu bữa cơm đầu tiên</a:t>
            </a:r>
          </a:p>
        </p:txBody>
      </p:sp>
      <p:sp>
        <p:nvSpPr>
          <p:cNvPr id="3" name="Rectangle 2"/>
          <p:cNvSpPr/>
          <p:nvPr/>
        </p:nvSpPr>
        <p:spPr>
          <a:xfrm>
            <a:off x="302268" y="798730"/>
            <a:ext cx="3602799" cy="4801270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r>
              <a:rPr lang="vi-VN" sz="2000" dirty="0">
                <a:solidFill>
                  <a:prstClr val="black"/>
                </a:solidFill>
                <a:cs typeface="Times New Roman" pitchFamily="18" charset="0"/>
              </a:rPr>
              <a:t>Chẳng còn thiếu gì nữa</a:t>
            </a:r>
            <a:br>
              <a:rPr lang="vi-VN" sz="20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000" dirty="0">
                <a:solidFill>
                  <a:prstClr val="black"/>
                </a:solidFill>
                <a:cs typeface="Times New Roman" pitchFamily="18" charset="0"/>
              </a:rPr>
              <a:t>Cái gì cũng có rồi</a:t>
            </a:r>
            <a:br>
              <a:rPr lang="vi-VN" sz="20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000" dirty="0">
                <a:solidFill>
                  <a:prstClr val="black"/>
                </a:solidFill>
                <a:cs typeface="Times New Roman" pitchFamily="18" charset="0"/>
              </a:rPr>
              <a:t>Này thức chan, thức gắp</a:t>
            </a:r>
            <a:br>
              <a:rPr lang="vi-VN" sz="20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000" dirty="0">
                <a:solidFill>
                  <a:prstClr val="black"/>
                </a:solidFill>
                <a:cs typeface="Times New Roman" pitchFamily="18" charset="0"/>
              </a:rPr>
              <a:t>Cơm chín đầy một nồi.</a:t>
            </a:r>
          </a:p>
          <a:p>
            <a:endParaRPr lang="vi-VN" sz="11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vi-VN" sz="2000" dirty="0">
                <a:solidFill>
                  <a:prstClr val="black"/>
                </a:solidFill>
                <a:cs typeface="Times New Roman" pitchFamily="18" charset="0"/>
              </a:rPr>
              <a:t>Bát đã lau từng </a:t>
            </a:r>
            <a:r>
              <a:rPr lang="vi-VN" sz="2000" dirty="0" smtClean="0">
                <a:solidFill>
                  <a:prstClr val="black"/>
                </a:solidFill>
                <a:cs typeface="Times New Roman" pitchFamily="18" charset="0"/>
              </a:rPr>
              <a:t>c</a:t>
            </a:r>
            <a:r>
              <a:rPr lang="en-US" sz="2000" dirty="0" err="1" smtClean="0">
                <a:solidFill>
                  <a:prstClr val="black"/>
                </a:solidFill>
                <a:cs typeface="Times New Roman" pitchFamily="18" charset="0"/>
              </a:rPr>
              <a:t>hiếc</a:t>
            </a:r>
            <a:r>
              <a:rPr lang="vi-VN" sz="2000" dirty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vi-VN" sz="20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000" dirty="0">
                <a:solidFill>
                  <a:prstClr val="black"/>
                </a:solidFill>
                <a:cs typeface="Times New Roman" pitchFamily="18" charset="0"/>
              </a:rPr>
              <a:t>Đũa lại so từng đôi</a:t>
            </a:r>
            <a:br>
              <a:rPr lang="vi-VN" sz="20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000" dirty="0">
                <a:solidFill>
                  <a:prstClr val="black"/>
                </a:solidFill>
                <a:cs typeface="Times New Roman" pitchFamily="18" charset="0"/>
              </a:rPr>
              <a:t>Thêm trái ớt đỏ tươi</a:t>
            </a:r>
            <a:br>
              <a:rPr lang="vi-VN" sz="20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000" dirty="0">
                <a:solidFill>
                  <a:prstClr val="black"/>
                </a:solidFill>
                <a:cs typeface="Times New Roman" pitchFamily="18" charset="0"/>
              </a:rPr>
              <a:t>Để góc mâm phần bố.</a:t>
            </a:r>
          </a:p>
          <a:p>
            <a:endParaRPr lang="vi-VN" sz="11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vi-VN" sz="2000" dirty="0">
                <a:solidFill>
                  <a:prstClr val="black"/>
                </a:solidFill>
                <a:cs typeface="Times New Roman" pitchFamily="18" charset="0"/>
              </a:rPr>
              <a:t>Chẳng còn thiếu gì nữa</a:t>
            </a:r>
            <a:br>
              <a:rPr lang="vi-VN" sz="20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000" dirty="0">
                <a:solidFill>
                  <a:prstClr val="black"/>
                </a:solidFill>
                <a:cs typeface="Times New Roman" pitchFamily="18" charset="0"/>
              </a:rPr>
              <a:t>Cái gì cũng đủ rồi</a:t>
            </a:r>
            <a:br>
              <a:rPr lang="vi-VN" sz="20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000" dirty="0">
                <a:solidFill>
                  <a:prstClr val="black"/>
                </a:solidFill>
                <a:cs typeface="Times New Roman" pitchFamily="18" charset="0"/>
              </a:rPr>
              <a:t>Lại thừa vết nhọ nồi</a:t>
            </a:r>
            <a:br>
              <a:rPr lang="vi-VN" sz="20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000" dirty="0">
                <a:solidFill>
                  <a:prstClr val="black"/>
                </a:solidFill>
                <a:cs typeface="Times New Roman" pitchFamily="18" charset="0"/>
              </a:rPr>
              <a:t>Trên má hồng ánh lửa.</a:t>
            </a:r>
          </a:p>
          <a:p>
            <a:pPr algn="r"/>
            <a:r>
              <a:rPr lang="vi-VN" sz="2000" dirty="0">
                <a:solidFill>
                  <a:prstClr val="black"/>
                </a:solidFill>
                <a:cs typeface="Times New Roman" pitchFamily="18" charset="0"/>
              </a:rPr>
              <a:t>Trần Quốc Toàn</a:t>
            </a:r>
          </a:p>
          <a:p>
            <a:endParaRPr lang="en-US" sz="20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1962" y="321677"/>
            <a:ext cx="4850744" cy="954107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1. </a:t>
            </a:r>
            <a:r>
              <a:rPr lang="vi-VN" sz="28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Bạn nhỏ trong bài thơ làm việc gì?</a:t>
            </a:r>
          </a:p>
        </p:txBody>
      </p:sp>
      <p:sp>
        <p:nvSpPr>
          <p:cNvPr id="5" name="Rectangle 4"/>
          <p:cNvSpPr/>
          <p:nvPr/>
        </p:nvSpPr>
        <p:spPr>
          <a:xfrm>
            <a:off x="4211962" y="1306895"/>
            <a:ext cx="4759946" cy="954063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r>
              <a:rPr lang="en-US" sz="2800" dirty="0" err="1">
                <a:latin typeface="+mj-lt"/>
                <a:cs typeface="Times New Roman" pitchFamily="18" charset="0"/>
              </a:rPr>
              <a:t>Bạn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nhỏ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trong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bài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thơ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nấu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bữa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cơm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đầu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tiên</a:t>
            </a:r>
            <a:r>
              <a:rPr lang="en-US" sz="2800" dirty="0">
                <a:latin typeface="+mj-lt"/>
                <a:cs typeface="Times New Roman" pitchFamily="18" charset="0"/>
              </a:rPr>
              <a:t>.</a:t>
            </a:r>
            <a:endParaRPr lang="vi-VN" sz="2800" dirty="0">
              <a:latin typeface="+mj-lt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62640" y="2427734"/>
            <a:ext cx="2887175" cy="243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D2B1639-68D3-404A-BFCA-BE43CDBD6B3A}"/>
              </a:ext>
            </a:extLst>
          </p:cNvPr>
          <p:cNvCxnSpPr>
            <a:cxnSpLocks/>
          </p:cNvCxnSpPr>
          <p:nvPr/>
        </p:nvCxnSpPr>
        <p:spPr>
          <a:xfrm>
            <a:off x="4126042" y="321677"/>
            <a:ext cx="0" cy="482182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3137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94" y="309930"/>
            <a:ext cx="4044748" cy="461620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marL="0" marR="0" lvl="0" indent="0" algn="ctr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Nấu bữa cơm đầu tiên</a:t>
            </a:r>
          </a:p>
        </p:txBody>
      </p:sp>
      <p:sp>
        <p:nvSpPr>
          <p:cNvPr id="3" name="Rectangle 2"/>
          <p:cNvSpPr/>
          <p:nvPr/>
        </p:nvSpPr>
        <p:spPr>
          <a:xfrm>
            <a:off x="302268" y="798730"/>
            <a:ext cx="3602799" cy="4801270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Chẳng còn thiếu gì nữa</a:t>
            </a:r>
            <a:b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</a:b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Cái gì cũng có rồi</a:t>
            </a:r>
            <a:b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</a:b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Này thức chan, thức gắp</a:t>
            </a:r>
            <a:b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</a:b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Cơm chín đầy một nồi.</a:t>
            </a:r>
          </a:p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Bát đã lau từng </a:t>
            </a:r>
            <a:r>
              <a:rPr kumimoji="0" lang="vi-VN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ch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iếc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/>
            </a:r>
            <a:b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</a:b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Đũa lại so từng đôi</a:t>
            </a:r>
            <a:b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</a:b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Thêm trái ớt đỏ tươi</a:t>
            </a:r>
            <a:b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</a:b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Để góc mâm phần bố.</a:t>
            </a:r>
          </a:p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Chẳng còn thiếu gì nữa</a:t>
            </a:r>
            <a:b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</a:b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Cái gì cũng đủ rồi</a:t>
            </a:r>
            <a:b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</a:b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Lại thừa vết nhọ nồi</a:t>
            </a:r>
            <a:b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</a:b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Trên má hồng ánh lửa.</a:t>
            </a:r>
          </a:p>
          <a:p>
            <a:pPr marL="0" marR="0" lvl="0" indent="0" algn="r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Trần Quốc Toàn</a:t>
            </a:r>
          </a:p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D2B1639-68D3-404A-BFCA-BE43CDBD6B3A}"/>
              </a:ext>
            </a:extLst>
          </p:cNvPr>
          <p:cNvCxnSpPr>
            <a:cxnSpLocks/>
          </p:cNvCxnSpPr>
          <p:nvPr/>
        </p:nvCxnSpPr>
        <p:spPr>
          <a:xfrm>
            <a:off x="4126042" y="321677"/>
            <a:ext cx="0" cy="482182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C">
            <a:extLst>
              <a:ext uri="{FF2B5EF4-FFF2-40B4-BE49-F238E27FC236}">
                <a16:creationId xmlns:a16="http://schemas.microsoft.com/office/drawing/2014/main" xmlns="" id="{76B788F4-1E00-4B17-B281-37BA4428D5D2}"/>
              </a:ext>
            </a:extLst>
          </p:cNvPr>
          <p:cNvGrpSpPr/>
          <p:nvPr/>
        </p:nvGrpSpPr>
        <p:grpSpPr>
          <a:xfrm>
            <a:off x="4199135" y="3715422"/>
            <a:ext cx="4714035" cy="1179495"/>
            <a:chOff x="866077" y="483519"/>
            <a:chExt cx="4714035" cy="1179495"/>
          </a:xfrm>
        </p:grpSpPr>
        <p:pic>
          <p:nvPicPr>
            <p:cNvPr id="26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955222E8-4703-442F-AB45-4E862A8C4D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77" y="483519"/>
              <a:ext cx="1044315" cy="1022838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DB0EB34-61CF-4775-A899-A26370F8A7FE}"/>
                </a:ext>
              </a:extLst>
            </p:cNvPr>
            <p:cNvSpPr txBox="1"/>
            <p:nvPr/>
          </p:nvSpPr>
          <p:spPr>
            <a:xfrm>
              <a:off x="1010545" y="588376"/>
              <a:ext cx="866785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UTM Avo" panose="02040603050506020204" pitchFamily="18" charset="0"/>
                  <a:ea typeface="华康海报体W12(P)" pitchFamily="82" charset="-122"/>
                  <a:cs typeface="Times New Roman" pitchFamily="18" charset="0"/>
                </a:rPr>
                <a:t>C.</a:t>
              </a:r>
            </a:p>
          </p:txBody>
        </p:sp>
        <p:sp>
          <p:nvSpPr>
            <p:cNvPr id="28" name="textbox1">
              <a:extLst>
                <a:ext uri="{FF2B5EF4-FFF2-40B4-BE49-F238E27FC236}">
                  <a16:creationId xmlns:a16="http://schemas.microsoft.com/office/drawing/2014/main" xmlns="" id="{DB6DAB9B-D1F0-4A42-8E89-39A04E282DD5}"/>
                </a:ext>
              </a:extLst>
            </p:cNvPr>
            <p:cNvSpPr/>
            <p:nvPr/>
          </p:nvSpPr>
          <p:spPr>
            <a:xfrm>
              <a:off x="2079659" y="832017"/>
              <a:ext cx="350045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Có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thêm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một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viết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nhọ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nồi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trên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má</a:t>
              </a:r>
              <a:endParaRPr lang="zh-CN" altLang="en-US" sz="2400" dirty="0">
                <a:latin typeface="UTM Avo" panose="02040603050506020204" pitchFamily="18" charset="0"/>
                <a:ea typeface="方正卡通简体" pitchFamily="65" charset="-122"/>
                <a:cs typeface="Times New Roman" pitchFamily="18" charset="0"/>
              </a:endParaRPr>
            </a:p>
          </p:txBody>
        </p:sp>
      </p:grpSp>
      <p:grpSp>
        <p:nvGrpSpPr>
          <p:cNvPr id="29" name="B">
            <a:extLst>
              <a:ext uri="{FF2B5EF4-FFF2-40B4-BE49-F238E27FC236}">
                <a16:creationId xmlns:a16="http://schemas.microsoft.com/office/drawing/2014/main" xmlns="" id="{DF28B66C-C472-46A4-B610-EBCD928DD348}"/>
              </a:ext>
            </a:extLst>
          </p:cNvPr>
          <p:cNvGrpSpPr/>
          <p:nvPr/>
        </p:nvGrpSpPr>
        <p:grpSpPr>
          <a:xfrm flipH="1">
            <a:off x="3881831" y="2726226"/>
            <a:ext cx="5089064" cy="1022838"/>
            <a:chOff x="866077" y="483519"/>
            <a:chExt cx="5089064" cy="1022838"/>
          </a:xfrm>
        </p:grpSpPr>
        <p:pic>
          <p:nvPicPr>
            <p:cNvPr id="30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EA6B6F00-5DF9-44E6-B5C8-B9B685924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77" y="483519"/>
              <a:ext cx="1044315" cy="1022838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5A436B8-973C-40EA-9527-C65852A0598F}"/>
                </a:ext>
              </a:extLst>
            </p:cNvPr>
            <p:cNvSpPr txBox="1"/>
            <p:nvPr/>
          </p:nvSpPr>
          <p:spPr>
            <a:xfrm>
              <a:off x="899623" y="505270"/>
              <a:ext cx="866785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UTM Avo" panose="02040603050506020204" pitchFamily="18" charset="0"/>
                  <a:ea typeface="华康海报体W12(P)" pitchFamily="82" charset="-122"/>
                  <a:cs typeface="Times New Roman" pitchFamily="18" charset="0"/>
                </a:rPr>
                <a:t>B.</a:t>
              </a:r>
            </a:p>
          </p:txBody>
        </p:sp>
        <p:sp>
          <p:nvSpPr>
            <p:cNvPr id="32" name="textbox1">
              <a:extLst>
                <a:ext uri="{FF2B5EF4-FFF2-40B4-BE49-F238E27FC236}">
                  <a16:creationId xmlns:a16="http://schemas.microsoft.com/office/drawing/2014/main" xmlns="" id="{92959BE5-AC4E-4768-A1E0-B0BEA2830601}"/>
                </a:ext>
              </a:extLst>
            </p:cNvPr>
            <p:cNvSpPr/>
            <p:nvPr/>
          </p:nvSpPr>
          <p:spPr>
            <a:xfrm>
              <a:off x="1910392" y="809765"/>
              <a:ext cx="404474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Chỉ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thiếu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trái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ớt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phần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bố</a:t>
              </a:r>
              <a:endParaRPr lang="zh-CN" altLang="en-US" sz="2400" dirty="0">
                <a:latin typeface="UTM Avo" panose="02040603050506020204" pitchFamily="18" charset="0"/>
                <a:ea typeface="方正卡通简体" pitchFamily="65" charset="-122"/>
                <a:cs typeface="Times New Roman" pitchFamily="18" charset="0"/>
              </a:endParaRPr>
            </a:p>
          </p:txBody>
        </p:sp>
      </p:grpSp>
      <p:grpSp>
        <p:nvGrpSpPr>
          <p:cNvPr id="33" name="A">
            <a:extLst>
              <a:ext uri="{FF2B5EF4-FFF2-40B4-BE49-F238E27FC236}">
                <a16:creationId xmlns:a16="http://schemas.microsoft.com/office/drawing/2014/main" xmlns="" id="{14B15C71-8450-444F-B2E2-7C6EB7248C59}"/>
              </a:ext>
            </a:extLst>
          </p:cNvPr>
          <p:cNvGrpSpPr/>
          <p:nvPr/>
        </p:nvGrpSpPr>
        <p:grpSpPr>
          <a:xfrm>
            <a:off x="4355976" y="1729663"/>
            <a:ext cx="4426003" cy="1022838"/>
            <a:chOff x="866077" y="483519"/>
            <a:chExt cx="4426003" cy="1022838"/>
          </a:xfrm>
        </p:grpSpPr>
        <p:pic>
          <p:nvPicPr>
            <p:cNvPr id="34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5D841A05-028A-4604-8E50-EFBF1E5BA3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77" y="483519"/>
              <a:ext cx="1044315" cy="1022838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49EE3A2B-A367-4330-867B-40683B1ECF9C}"/>
                </a:ext>
              </a:extLst>
            </p:cNvPr>
            <p:cNvSpPr txBox="1"/>
            <p:nvPr/>
          </p:nvSpPr>
          <p:spPr>
            <a:xfrm>
              <a:off x="1009923" y="505270"/>
              <a:ext cx="866785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UTM Avo" panose="02040603050506020204" pitchFamily="18" charset="0"/>
                  <a:ea typeface="华康海报体W12(P)" pitchFamily="82" charset="-122"/>
                  <a:cs typeface="Times New Roman" pitchFamily="18" charset="0"/>
                </a:rPr>
                <a:t>A.</a:t>
              </a:r>
            </a:p>
          </p:txBody>
        </p:sp>
        <p:sp>
          <p:nvSpPr>
            <p:cNvPr id="36" name="textbox1">
              <a:extLst>
                <a:ext uri="{FF2B5EF4-FFF2-40B4-BE49-F238E27FC236}">
                  <a16:creationId xmlns:a16="http://schemas.microsoft.com/office/drawing/2014/main" xmlns="" id="{E903350C-5E53-4692-9FBB-8772781A00F8}"/>
                </a:ext>
              </a:extLst>
            </p:cNvPr>
            <p:cNvSpPr/>
            <p:nvPr/>
          </p:nvSpPr>
          <p:spPr>
            <a:xfrm>
              <a:off x="2079660" y="832017"/>
              <a:ext cx="3212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Chuẩn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bị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rất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đầy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đủ</a:t>
              </a:r>
              <a:endParaRPr lang="zh-CN" altLang="en-US" sz="2400" dirty="0">
                <a:latin typeface="UTM Avo" panose="02040603050506020204" pitchFamily="18" charset="0"/>
                <a:ea typeface="方正卡通简体" pitchFamily="65" charset="-122"/>
                <a:cs typeface="Times New Roman" pitchFamily="18" charset="0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499EC313-70F5-4E95-A7ED-C70E1F508A9E}"/>
              </a:ext>
            </a:extLst>
          </p:cNvPr>
          <p:cNvSpPr/>
          <p:nvPr/>
        </p:nvSpPr>
        <p:spPr>
          <a:xfrm>
            <a:off x="4211959" y="425347"/>
            <a:ext cx="4932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2. </a:t>
            </a:r>
            <a:r>
              <a:rPr lang="vi-VN" sz="2400" dirty="0">
                <a:solidFill>
                  <a:srgbClr val="0000FF"/>
                </a:solidFill>
                <a:cs typeface="Times New Roman" pitchFamily="18" charset="0"/>
              </a:rPr>
              <a:t>Mâm cơm được bạn nhỏ chuẩn bị như thế nào? </a:t>
            </a:r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  <a:p>
            <a:r>
              <a:rPr lang="vi-VN" sz="2400" dirty="0">
                <a:solidFill>
                  <a:srgbClr val="0000FF"/>
                </a:solidFill>
                <a:cs typeface="Times New Roman" pitchFamily="18" charset="0"/>
              </a:rPr>
              <a:t>Chọn ý đúng:</a:t>
            </a:r>
          </a:p>
        </p:txBody>
      </p:sp>
      <p:pic>
        <p:nvPicPr>
          <p:cNvPr id="41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F7CF6EFD-7634-4430-AA59-6184B7901B8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657386" y="-8769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702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44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video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94" y="309930"/>
            <a:ext cx="4044748" cy="461620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marL="0" marR="0" lvl="0" indent="0" algn="ctr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Nấu bữa cơm đầu tiên</a:t>
            </a:r>
          </a:p>
        </p:txBody>
      </p:sp>
      <p:sp>
        <p:nvSpPr>
          <p:cNvPr id="3" name="Rectangle 2"/>
          <p:cNvSpPr/>
          <p:nvPr/>
        </p:nvSpPr>
        <p:spPr>
          <a:xfrm>
            <a:off x="302268" y="798730"/>
            <a:ext cx="3602799" cy="4801270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Chẳng còn thiếu gì nữa</a:t>
            </a:r>
            <a:b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</a:b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Cái gì cũng có rồi</a:t>
            </a:r>
            <a:b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</a:b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Này thức chan, thức gắp</a:t>
            </a:r>
            <a:b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</a:b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Cơm chín đầy một nồi.</a:t>
            </a:r>
          </a:p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Bát đã lau từng </a:t>
            </a:r>
            <a:r>
              <a:rPr kumimoji="0" lang="vi-VN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ch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iếc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/>
            </a:r>
            <a:b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</a:b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Đũa lại so từng đôi</a:t>
            </a:r>
            <a:b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</a:b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Thêm trái ớt đỏ tươi</a:t>
            </a:r>
            <a:b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</a:b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Để góc mâm phần bố.</a:t>
            </a:r>
          </a:p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Chẳng còn thiếu gì nữa</a:t>
            </a:r>
            <a:b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</a:b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Cái gì cũng đủ rồi</a:t>
            </a:r>
            <a:b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</a:b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Lại thừa vết nhọ nồi</a:t>
            </a:r>
            <a:b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</a:b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Trên má hồng ánh lửa.</a:t>
            </a:r>
          </a:p>
          <a:p>
            <a:pPr marL="0" marR="0" lvl="0" indent="0" algn="r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Trần Quốc Toàn</a:t>
            </a:r>
          </a:p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D2B1639-68D3-404A-BFCA-BE43CDBD6B3A}"/>
              </a:ext>
            </a:extLst>
          </p:cNvPr>
          <p:cNvCxnSpPr>
            <a:cxnSpLocks/>
          </p:cNvCxnSpPr>
          <p:nvPr/>
        </p:nvCxnSpPr>
        <p:spPr>
          <a:xfrm>
            <a:off x="4126042" y="321677"/>
            <a:ext cx="0" cy="482182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F7CF6EFD-7634-4430-AA59-6184B7901B8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657386" y="-876953"/>
            <a:ext cx="609600" cy="609600"/>
          </a:xfrm>
          <a:prstGeom prst="rect">
            <a:avLst/>
          </a:prstGeom>
        </p:spPr>
      </p:pic>
      <p:grpSp>
        <p:nvGrpSpPr>
          <p:cNvPr id="19" name="C">
            <a:extLst>
              <a:ext uri="{FF2B5EF4-FFF2-40B4-BE49-F238E27FC236}">
                <a16:creationId xmlns:a16="http://schemas.microsoft.com/office/drawing/2014/main" xmlns="" id="{CDF31F54-C674-4CED-82C7-7BEB83941F34}"/>
              </a:ext>
            </a:extLst>
          </p:cNvPr>
          <p:cNvGrpSpPr/>
          <p:nvPr/>
        </p:nvGrpSpPr>
        <p:grpSpPr>
          <a:xfrm>
            <a:off x="4160443" y="4068523"/>
            <a:ext cx="4983556" cy="1100159"/>
            <a:chOff x="866077" y="562855"/>
            <a:chExt cx="4983556" cy="1100159"/>
          </a:xfrm>
        </p:grpSpPr>
        <p:pic>
          <p:nvPicPr>
            <p:cNvPr id="20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8FB26387-8FBB-4CC4-90B7-8E842F876B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77" y="562855"/>
              <a:ext cx="1044315" cy="943502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4516714-3E5A-4EBC-8D5E-A2FFDC6F7EA1}"/>
                </a:ext>
              </a:extLst>
            </p:cNvPr>
            <p:cNvSpPr txBox="1"/>
            <p:nvPr/>
          </p:nvSpPr>
          <p:spPr>
            <a:xfrm>
              <a:off x="1013663" y="600965"/>
              <a:ext cx="866785" cy="647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bg1"/>
                  </a:solidFill>
                  <a:latin typeface="UTM Avo" panose="02040603050506020204" pitchFamily="18" charset="0"/>
                  <a:ea typeface="华康海报体W12(P)" pitchFamily="82" charset="-122"/>
                  <a:cs typeface="Times New Roman" pitchFamily="18" charset="0"/>
                </a:rPr>
                <a:t>C.</a:t>
              </a:r>
            </a:p>
          </p:txBody>
        </p:sp>
        <p:sp>
          <p:nvSpPr>
            <p:cNvPr id="22" name="textbox1">
              <a:extLst>
                <a:ext uri="{FF2B5EF4-FFF2-40B4-BE49-F238E27FC236}">
                  <a16:creationId xmlns:a16="http://schemas.microsoft.com/office/drawing/2014/main" xmlns="" id="{AB10ECA4-0906-4B98-B557-1901744D4462}"/>
                </a:ext>
              </a:extLst>
            </p:cNvPr>
            <p:cNvSpPr/>
            <p:nvPr/>
          </p:nvSpPr>
          <p:spPr>
            <a:xfrm>
              <a:off x="2079659" y="832017"/>
              <a:ext cx="3769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Lần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đầu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nấu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cơm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vất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vả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quá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!</a:t>
              </a:r>
              <a:endParaRPr lang="zh-CN" altLang="en-US" sz="2400" dirty="0">
                <a:latin typeface="UTM Avo" panose="02040603050506020204" pitchFamily="18" charset="0"/>
                <a:ea typeface="方正卡通简体" pitchFamily="65" charset="-122"/>
                <a:cs typeface="Times New Roman" pitchFamily="18" charset="0"/>
              </a:endParaRPr>
            </a:p>
          </p:txBody>
        </p:sp>
      </p:grpSp>
      <p:grpSp>
        <p:nvGrpSpPr>
          <p:cNvPr id="23" name="B">
            <a:extLst>
              <a:ext uri="{FF2B5EF4-FFF2-40B4-BE49-F238E27FC236}">
                <a16:creationId xmlns:a16="http://schemas.microsoft.com/office/drawing/2014/main" xmlns="" id="{430974BF-8ABF-44DB-999B-1A2D59675D4C}"/>
              </a:ext>
            </a:extLst>
          </p:cNvPr>
          <p:cNvGrpSpPr/>
          <p:nvPr/>
        </p:nvGrpSpPr>
        <p:grpSpPr>
          <a:xfrm flipH="1">
            <a:off x="4712059" y="2866347"/>
            <a:ext cx="4437073" cy="1016587"/>
            <a:chOff x="866078" y="556505"/>
            <a:chExt cx="4810270" cy="1016587"/>
          </a:xfrm>
        </p:grpSpPr>
        <p:pic>
          <p:nvPicPr>
            <p:cNvPr id="24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8607B713-A032-4F75-BEC2-8CA9E43331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78" y="556505"/>
              <a:ext cx="1044315" cy="949852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60AD75CD-419E-443B-B839-A5997EB5D982}"/>
                </a:ext>
              </a:extLst>
            </p:cNvPr>
            <p:cNvSpPr txBox="1"/>
            <p:nvPr/>
          </p:nvSpPr>
          <p:spPr>
            <a:xfrm>
              <a:off x="923869" y="667065"/>
              <a:ext cx="866785" cy="647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bg1"/>
                  </a:solidFill>
                  <a:latin typeface="UTM Avo" panose="02040603050506020204" pitchFamily="18" charset="0"/>
                  <a:ea typeface="华康海报体W12(P)" pitchFamily="82" charset="-122"/>
                  <a:cs typeface="Times New Roman" pitchFamily="18" charset="0"/>
                </a:rPr>
                <a:t>B.</a:t>
              </a:r>
            </a:p>
          </p:txBody>
        </p:sp>
        <p:sp>
          <p:nvSpPr>
            <p:cNvPr id="39" name="textbox1">
              <a:extLst>
                <a:ext uri="{FF2B5EF4-FFF2-40B4-BE49-F238E27FC236}">
                  <a16:creationId xmlns:a16="http://schemas.microsoft.com/office/drawing/2014/main" xmlns="" id="{89CC3E9B-D274-45C9-9F36-3305D0B0B57E}"/>
                </a:ext>
              </a:extLst>
            </p:cNvPr>
            <p:cNvSpPr/>
            <p:nvPr/>
          </p:nvSpPr>
          <p:spPr>
            <a:xfrm>
              <a:off x="1400945" y="742095"/>
              <a:ext cx="427540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Ôi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, con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tôi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đảm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đang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quá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!</a:t>
              </a:r>
              <a:endParaRPr lang="zh-CN" altLang="en-US" sz="2400" dirty="0">
                <a:latin typeface="UTM Avo" panose="02040603050506020204" pitchFamily="18" charset="0"/>
                <a:ea typeface="方正卡通简体" pitchFamily="65" charset="-122"/>
                <a:cs typeface="Times New Roman" pitchFamily="18" charset="0"/>
              </a:endParaRPr>
            </a:p>
          </p:txBody>
        </p:sp>
      </p:grpSp>
      <p:grpSp>
        <p:nvGrpSpPr>
          <p:cNvPr id="40" name="A">
            <a:extLst>
              <a:ext uri="{FF2B5EF4-FFF2-40B4-BE49-F238E27FC236}">
                <a16:creationId xmlns:a16="http://schemas.microsoft.com/office/drawing/2014/main" xmlns="" id="{2116ABC2-B33D-4B5B-946A-A7D6194493C2}"/>
              </a:ext>
            </a:extLst>
          </p:cNvPr>
          <p:cNvGrpSpPr/>
          <p:nvPr/>
        </p:nvGrpSpPr>
        <p:grpSpPr>
          <a:xfrm>
            <a:off x="4247144" y="1768132"/>
            <a:ext cx="4844198" cy="1098215"/>
            <a:chOff x="866077" y="564799"/>
            <a:chExt cx="5117427" cy="1098215"/>
          </a:xfrm>
        </p:grpSpPr>
        <p:pic>
          <p:nvPicPr>
            <p:cNvPr id="42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F3098EA1-E562-4BE7-AFC8-0544A3DD0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77" y="564799"/>
              <a:ext cx="1044315" cy="941557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49323667-0675-495E-8369-17345411F9FC}"/>
                </a:ext>
              </a:extLst>
            </p:cNvPr>
            <p:cNvSpPr txBox="1"/>
            <p:nvPr/>
          </p:nvSpPr>
          <p:spPr>
            <a:xfrm>
              <a:off x="1001092" y="613128"/>
              <a:ext cx="866785" cy="647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bg1"/>
                  </a:solidFill>
                  <a:latin typeface="UTM Avo" panose="02040603050506020204" pitchFamily="18" charset="0"/>
                  <a:ea typeface="华康海报体W12(P)" pitchFamily="82" charset="-122"/>
                  <a:cs typeface="Times New Roman" pitchFamily="18" charset="0"/>
                </a:rPr>
                <a:t>A.</a:t>
              </a:r>
            </a:p>
          </p:txBody>
        </p:sp>
        <p:sp>
          <p:nvSpPr>
            <p:cNvPr id="44" name="textbox1">
              <a:extLst>
                <a:ext uri="{FF2B5EF4-FFF2-40B4-BE49-F238E27FC236}">
                  <a16:creationId xmlns:a16="http://schemas.microsoft.com/office/drawing/2014/main" xmlns="" id="{FD43F29C-F0BC-4F21-AB12-6B5B03066DB6}"/>
                </a:ext>
              </a:extLst>
            </p:cNvPr>
            <p:cNvSpPr/>
            <p:nvPr/>
          </p:nvSpPr>
          <p:spPr>
            <a:xfrm>
              <a:off x="2079659" y="832017"/>
              <a:ext cx="390384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Con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có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viết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nhọ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trên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má</a:t>
              </a:r>
              <a:r>
                <a:rPr lang="en-US" altLang="zh-CN" sz="240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kìa!</a:t>
              </a:r>
              <a:endParaRPr lang="zh-CN" altLang="en-US" sz="2400" dirty="0">
                <a:latin typeface="UTM Avo" panose="02040603050506020204" pitchFamily="18" charset="0"/>
                <a:ea typeface="方正卡通简体" pitchFamily="65" charset="-122"/>
                <a:cs typeface="Times New Roman" pitchFamily="18" charset="0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59FF2D0-1AFA-45BB-83F2-74DDB4196DF5}"/>
              </a:ext>
            </a:extLst>
          </p:cNvPr>
          <p:cNvSpPr/>
          <p:nvPr/>
        </p:nvSpPr>
        <p:spPr>
          <a:xfrm>
            <a:off x="4284556" y="492774"/>
            <a:ext cx="4679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3. </a:t>
            </a:r>
            <a:r>
              <a:rPr lang="vi-VN" sz="2400" dirty="0">
                <a:solidFill>
                  <a:srgbClr val="0000FF"/>
                </a:solidFill>
                <a:cs typeface="Times New Roman" pitchFamily="18" charset="0"/>
              </a:rPr>
              <a:t>Em nghĩ bố mẹ sẽ nói gì khi thấy vết nhọ nồi trên má con? Chọn ý em thích:</a:t>
            </a:r>
          </a:p>
        </p:txBody>
      </p:sp>
    </p:spTree>
    <p:extLst>
      <p:ext uri="{BB962C8B-B14F-4D97-AF65-F5344CB8AC3E}">
        <p14:creationId xmlns:p14="http://schemas.microsoft.com/office/powerpoint/2010/main" xmlns="" val="347282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video>
          </p:childTnLst>
        </p:cTn>
      </p:par>
    </p:tnLst>
    <p:bldLst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164451dnp-bep-lua-chieu-dong-2-1140x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1951"/>
            <a:ext cx="9144000" cy="478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94" y="309930"/>
            <a:ext cx="4044748" cy="461620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Nấu bữa cơm đầu tiên</a:t>
            </a:r>
          </a:p>
        </p:txBody>
      </p:sp>
      <p:sp>
        <p:nvSpPr>
          <p:cNvPr id="3" name="Rectangle 2"/>
          <p:cNvSpPr/>
          <p:nvPr/>
        </p:nvSpPr>
        <p:spPr>
          <a:xfrm>
            <a:off x="302268" y="798730"/>
            <a:ext cx="3602799" cy="4801270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r>
              <a:rPr lang="vi-VN" sz="2000" dirty="0">
                <a:solidFill>
                  <a:prstClr val="black"/>
                </a:solidFill>
                <a:cs typeface="Times New Roman" pitchFamily="18" charset="0"/>
              </a:rPr>
              <a:t>Chẳng còn thiếu gì nữa</a:t>
            </a:r>
            <a:br>
              <a:rPr lang="vi-VN" sz="20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000" dirty="0">
                <a:solidFill>
                  <a:prstClr val="black"/>
                </a:solidFill>
                <a:cs typeface="Times New Roman" pitchFamily="18" charset="0"/>
              </a:rPr>
              <a:t>Cái gì cũng có rồi</a:t>
            </a:r>
            <a:br>
              <a:rPr lang="vi-VN" sz="20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000" dirty="0">
                <a:solidFill>
                  <a:prstClr val="black"/>
                </a:solidFill>
                <a:cs typeface="Times New Roman" pitchFamily="18" charset="0"/>
              </a:rPr>
              <a:t>Này thức chan, thức gắp</a:t>
            </a:r>
            <a:br>
              <a:rPr lang="vi-VN" sz="20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000" dirty="0">
                <a:solidFill>
                  <a:prstClr val="black"/>
                </a:solidFill>
                <a:cs typeface="Times New Roman" pitchFamily="18" charset="0"/>
              </a:rPr>
              <a:t>Cơm chín đầy một nồi.</a:t>
            </a:r>
          </a:p>
          <a:p>
            <a:endParaRPr lang="vi-VN" sz="11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vi-VN" sz="2000" dirty="0">
                <a:solidFill>
                  <a:prstClr val="black"/>
                </a:solidFill>
                <a:cs typeface="Times New Roman" pitchFamily="18" charset="0"/>
              </a:rPr>
              <a:t>Bát đã lau từng </a:t>
            </a:r>
            <a:r>
              <a:rPr lang="vi-VN" sz="2000" dirty="0" smtClean="0">
                <a:solidFill>
                  <a:prstClr val="black"/>
                </a:solidFill>
                <a:cs typeface="Times New Roman" pitchFamily="18" charset="0"/>
              </a:rPr>
              <a:t>ch</a:t>
            </a:r>
            <a:r>
              <a:rPr lang="en-US" sz="2000" dirty="0" err="1" smtClean="0">
                <a:solidFill>
                  <a:prstClr val="black"/>
                </a:solidFill>
                <a:cs typeface="Times New Roman" pitchFamily="18" charset="0"/>
              </a:rPr>
              <a:t>iếc</a:t>
            </a:r>
            <a:r>
              <a:rPr lang="vi-VN" sz="2000" dirty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vi-VN" sz="20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000" dirty="0">
                <a:solidFill>
                  <a:prstClr val="black"/>
                </a:solidFill>
                <a:cs typeface="Times New Roman" pitchFamily="18" charset="0"/>
              </a:rPr>
              <a:t>Đũa lại so từng đôi</a:t>
            </a:r>
            <a:br>
              <a:rPr lang="vi-VN" sz="20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000" dirty="0">
                <a:solidFill>
                  <a:prstClr val="black"/>
                </a:solidFill>
                <a:cs typeface="Times New Roman" pitchFamily="18" charset="0"/>
              </a:rPr>
              <a:t>Thêm trái ớt đỏ tươi</a:t>
            </a:r>
            <a:br>
              <a:rPr lang="vi-VN" sz="20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000" dirty="0">
                <a:solidFill>
                  <a:prstClr val="black"/>
                </a:solidFill>
                <a:cs typeface="Times New Roman" pitchFamily="18" charset="0"/>
              </a:rPr>
              <a:t>Để góc mâm phần bố.</a:t>
            </a:r>
          </a:p>
          <a:p>
            <a:endParaRPr lang="vi-VN" sz="11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vi-VN" sz="2000" dirty="0">
                <a:solidFill>
                  <a:prstClr val="black"/>
                </a:solidFill>
                <a:cs typeface="Times New Roman" pitchFamily="18" charset="0"/>
              </a:rPr>
              <a:t>Chẳng còn thiếu gì nữa</a:t>
            </a:r>
            <a:br>
              <a:rPr lang="vi-VN" sz="20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000" dirty="0">
                <a:solidFill>
                  <a:prstClr val="black"/>
                </a:solidFill>
                <a:cs typeface="Times New Roman" pitchFamily="18" charset="0"/>
              </a:rPr>
              <a:t>Cái gì cũng đủ rồi</a:t>
            </a:r>
            <a:br>
              <a:rPr lang="vi-VN" sz="20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000" dirty="0">
                <a:solidFill>
                  <a:prstClr val="black"/>
                </a:solidFill>
                <a:cs typeface="Times New Roman" pitchFamily="18" charset="0"/>
              </a:rPr>
              <a:t>Lại thừa vết nhọ nồi</a:t>
            </a:r>
            <a:br>
              <a:rPr lang="vi-VN" sz="20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000" dirty="0">
                <a:solidFill>
                  <a:prstClr val="black"/>
                </a:solidFill>
                <a:cs typeface="Times New Roman" pitchFamily="18" charset="0"/>
              </a:rPr>
              <a:t>Trên má hồng ánh lửa.</a:t>
            </a:r>
          </a:p>
          <a:p>
            <a:pPr algn="r"/>
            <a:r>
              <a:rPr lang="vi-VN" sz="2000" dirty="0">
                <a:solidFill>
                  <a:prstClr val="black"/>
                </a:solidFill>
                <a:cs typeface="Times New Roman" pitchFamily="18" charset="0"/>
              </a:rPr>
              <a:t>Trần Quốc Toàn</a:t>
            </a:r>
          </a:p>
          <a:p>
            <a:endParaRPr lang="en-US" sz="20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93256" y="546328"/>
            <a:ext cx="4850744" cy="954063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Qua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gì</a:t>
            </a:r>
            <a:r>
              <a:rPr lang="vi-VN" sz="28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7018" y="1508902"/>
            <a:ext cx="4759946" cy="1815837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r>
              <a:rPr lang="en-US" sz="2800" dirty="0" err="1"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  <a:cs typeface="Times New Roman" pitchFamily="18" charset="0"/>
              </a:rPr>
              <a:t>nhỏ</a:t>
            </a:r>
            <a:r>
              <a:rPr lang="en-US" sz="2800">
                <a:latin typeface="UTM Avo" panose="02040603050506020204" pitchFamily="18" charset="0"/>
                <a:cs typeface="Times New Roman" pitchFamily="18" charset="0"/>
              </a:rPr>
              <a:t> chăm làm việc nhà, thể hiện tình cảm yêu thương, quan tâm đến bố mẹ và gia đình.</a:t>
            </a:r>
            <a:endParaRPr lang="vi-VN" sz="2800" dirty="0">
              <a:latin typeface="+mj-lt"/>
              <a:cs typeface="Times New Roman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D2B1639-68D3-404A-BFCA-BE43CDBD6B3A}"/>
              </a:ext>
            </a:extLst>
          </p:cNvPr>
          <p:cNvCxnSpPr>
            <a:cxnSpLocks/>
          </p:cNvCxnSpPr>
          <p:nvPr/>
        </p:nvCxnSpPr>
        <p:spPr>
          <a:xfrm>
            <a:off x="4126042" y="321677"/>
            <a:ext cx="0" cy="482182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F2E06ED-57EF-48A7-91A3-2723B0F9CF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950" r="11991" b="9401"/>
          <a:stretch/>
        </p:blipFill>
        <p:spPr>
          <a:xfrm>
            <a:off x="5017959" y="3333250"/>
            <a:ext cx="3183129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814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14546"/>
            <a:ext cx="7281915" cy="397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31840" y="2787774"/>
            <a:ext cx="3447073" cy="830952"/>
          </a:xfrm>
          <a:prstGeom prst="rect">
            <a:avLst/>
          </a:prstGeom>
          <a:noFill/>
        </p:spPr>
        <p:txBody>
          <a:bodyPr wrap="none" lIns="91396" tIns="45698" rIns="91396" bIns="4569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err="1">
                <a:ln w="0"/>
                <a:solidFill>
                  <a:prstClr val="black"/>
                </a:solidFill>
                <a:effectLst/>
                <a:latin typeface="+mj-lt"/>
                <a:cs typeface="Times New Roman" pitchFamily="18" charset="0"/>
              </a:rPr>
              <a:t>Luyện</a:t>
            </a:r>
            <a:r>
              <a:rPr lang="en-US" sz="4800" b="1" cap="all" dirty="0">
                <a:ln w="0"/>
                <a:solidFill>
                  <a:prstClr val="black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1" cap="all" dirty="0" err="1">
                <a:ln w="0"/>
                <a:solidFill>
                  <a:prstClr val="black"/>
                </a:solidFill>
                <a:effectLst/>
                <a:latin typeface="+mj-lt"/>
                <a:cs typeface="Times New Roman" pitchFamily="18" charset="0"/>
              </a:rPr>
              <a:t>Tập</a:t>
            </a:r>
            <a:endParaRPr lang="en-US" sz="4800" b="1" cap="all" dirty="0">
              <a:ln w="0"/>
              <a:solidFill>
                <a:prstClr val="black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234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064" y="483518"/>
            <a:ext cx="8388424" cy="1800448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1. </a:t>
            </a:r>
            <a:r>
              <a:rPr lang="vi-VN" sz="24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Các câu dưới đây thuộc mẫu câu nào?</a:t>
            </a:r>
          </a:p>
          <a:p>
            <a:pPr>
              <a:spcBef>
                <a:spcPts val="600"/>
              </a:spcBef>
            </a:pPr>
            <a:r>
              <a:rPr lang="vi-VN" sz="2400" b="1" dirty="0">
                <a:latin typeface="+mj-lt"/>
                <a:cs typeface="Times New Roman" pitchFamily="18" charset="0"/>
              </a:rPr>
              <a:t>	</a:t>
            </a:r>
            <a:r>
              <a:rPr lang="vi-VN" sz="2400" dirty="0">
                <a:latin typeface="+mj-lt"/>
                <a:cs typeface="Times New Roman" pitchFamily="18" charset="0"/>
              </a:rPr>
              <a:t>a) Bạn nhỏ rất chăm chỉ.</a:t>
            </a:r>
          </a:p>
          <a:p>
            <a:pPr>
              <a:spcBef>
                <a:spcPts val="600"/>
              </a:spcBef>
            </a:pPr>
            <a:r>
              <a:rPr lang="vi-VN" sz="2400" dirty="0">
                <a:latin typeface="+mj-lt"/>
                <a:cs typeface="Times New Roman" pitchFamily="18" charset="0"/>
              </a:rPr>
              <a:t>	b) Bạn nhỏ lau từng chiếc </a:t>
            </a:r>
            <a:r>
              <a:rPr lang="en-US" sz="2400" dirty="0" err="1">
                <a:latin typeface="+mj-lt"/>
                <a:cs typeface="Times New Roman" pitchFamily="18" charset="0"/>
              </a:rPr>
              <a:t>bát</a:t>
            </a:r>
            <a:r>
              <a:rPr lang="en-US" sz="2400" dirty="0">
                <a:latin typeface="+mj-lt"/>
                <a:cs typeface="Times New Roman" pitchFamily="18" charset="0"/>
              </a:rPr>
              <a:t>.</a:t>
            </a:r>
            <a:endParaRPr lang="vi-VN" sz="2400" dirty="0">
              <a:latin typeface="+mj-lt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vi-VN" sz="2400" dirty="0">
                <a:latin typeface="+mj-lt"/>
                <a:cs typeface="Times New Roman" pitchFamily="18" charset="0"/>
              </a:rPr>
              <a:t>	c) Má bạn nhỏ hồng ánh lửa.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D5C2928-6D3B-4657-A7E6-4E81627BD39E}"/>
              </a:ext>
            </a:extLst>
          </p:cNvPr>
          <p:cNvGrpSpPr/>
          <p:nvPr/>
        </p:nvGrpSpPr>
        <p:grpSpPr>
          <a:xfrm>
            <a:off x="576064" y="483518"/>
            <a:ext cx="8064388" cy="4662879"/>
            <a:chOff x="3639881" y="771549"/>
            <a:chExt cx="7144540" cy="525569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81AC2BC2-DC26-4491-9B8C-4E38B9189C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8884" t="10957" r="5174" b="11991"/>
            <a:stretch/>
          </p:blipFill>
          <p:spPr>
            <a:xfrm>
              <a:off x="3639881" y="771549"/>
              <a:ext cx="7144540" cy="5255699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9D4302B8-EE30-4B0E-BD6E-58F1212A4C0C}"/>
                </a:ext>
              </a:extLst>
            </p:cNvPr>
            <p:cNvSpPr/>
            <p:nvPr/>
          </p:nvSpPr>
          <p:spPr>
            <a:xfrm>
              <a:off x="3639881" y="1519760"/>
              <a:ext cx="5494602" cy="1632041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n-US" dirty="0" err="1">
                  <a:solidFill>
                    <a:prstClr val="black"/>
                  </a:solidFill>
                  <a:latin typeface="UTM Avo"/>
                </a:rPr>
                <a:t>Em</a:t>
              </a:r>
              <a:r>
                <a:rPr lang="en-US" dirty="0">
                  <a:solidFill>
                    <a:prstClr val="black"/>
                  </a:solidFill>
                  <a:latin typeface="UTM Avo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UTM Avo"/>
                </a:rPr>
                <a:t>hãy</a:t>
              </a:r>
              <a:r>
                <a:rPr lang="en-US" dirty="0">
                  <a:solidFill>
                    <a:prstClr val="black"/>
                  </a:solidFill>
                  <a:latin typeface="UTM Avo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UTM Avo"/>
                </a:rPr>
                <a:t>chọn</a:t>
              </a:r>
              <a:r>
                <a:rPr lang="en-US" dirty="0">
                  <a:solidFill>
                    <a:prstClr val="black"/>
                  </a:solidFill>
                  <a:latin typeface="UTM Avo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UTM Avo"/>
                </a:rPr>
                <a:t>đáp</a:t>
              </a:r>
              <a:r>
                <a:rPr lang="en-US" dirty="0">
                  <a:solidFill>
                    <a:prstClr val="black"/>
                  </a:solidFill>
                  <a:latin typeface="UTM Avo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UTM Avo"/>
                </a:rPr>
                <a:t>án</a:t>
              </a:r>
              <a:r>
                <a:rPr lang="en-US" dirty="0">
                  <a:solidFill>
                    <a:prstClr val="black"/>
                  </a:solidFill>
                  <a:latin typeface="UTM Avo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UTM Avo"/>
                </a:rPr>
                <a:t>đúng</a:t>
              </a:r>
              <a:r>
                <a:rPr lang="en-US" dirty="0">
                  <a:solidFill>
                    <a:prstClr val="black"/>
                  </a:solidFill>
                  <a:latin typeface="UTM Avo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UTM Avo"/>
                </a:rPr>
                <a:t>để</a:t>
              </a:r>
              <a:r>
                <a:rPr lang="en-US" dirty="0">
                  <a:solidFill>
                    <a:prstClr val="black"/>
                  </a:solidFill>
                  <a:latin typeface="UTM Avo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UTM Avo"/>
                </a:rPr>
                <a:t>chiếc</a:t>
              </a:r>
              <a:r>
                <a:rPr lang="en-US" dirty="0">
                  <a:solidFill>
                    <a:prstClr val="black"/>
                  </a:solidFill>
                  <a:latin typeface="UTM Avo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UTM Avo"/>
                </a:rPr>
                <a:t>xe</a:t>
              </a:r>
              <a:r>
                <a:rPr lang="en-US" dirty="0">
                  <a:solidFill>
                    <a:prstClr val="black"/>
                  </a:solidFill>
                  <a:latin typeface="UTM Avo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UTM Avo"/>
                </a:rPr>
                <a:t>có</a:t>
              </a:r>
              <a:r>
                <a:rPr lang="en-US" dirty="0">
                  <a:solidFill>
                    <a:prstClr val="black"/>
                  </a:solidFill>
                  <a:latin typeface="UTM Avo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UTM Avo"/>
                </a:rPr>
                <a:t>thể</a:t>
              </a:r>
              <a:r>
                <a:rPr lang="en-US" dirty="0">
                  <a:solidFill>
                    <a:prstClr val="black"/>
                  </a:solidFill>
                  <a:latin typeface="UTM Avo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UTM Avo"/>
                </a:rPr>
                <a:t>vượt</a:t>
              </a:r>
              <a:r>
                <a:rPr lang="en-US" dirty="0">
                  <a:solidFill>
                    <a:prstClr val="black"/>
                  </a:solidFill>
                  <a:latin typeface="UTM Avo"/>
                </a:rPr>
                <a:t> qua </a:t>
              </a:r>
              <a:r>
                <a:rPr lang="en-US" dirty="0" err="1">
                  <a:solidFill>
                    <a:prstClr val="black"/>
                  </a:solidFill>
                  <a:latin typeface="UTM Avo"/>
                </a:rPr>
                <a:t>chướng</a:t>
              </a:r>
              <a:r>
                <a:rPr lang="en-US" dirty="0">
                  <a:solidFill>
                    <a:prstClr val="black"/>
                  </a:solidFill>
                  <a:latin typeface="UTM Avo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UTM Avo"/>
                </a:rPr>
                <a:t>ngại</a:t>
              </a:r>
              <a:r>
                <a:rPr lang="en-US" dirty="0">
                  <a:solidFill>
                    <a:prstClr val="black"/>
                  </a:solidFill>
                  <a:latin typeface="UTM Avo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UTM Avo"/>
                </a:rPr>
                <a:t>vật</a:t>
              </a:r>
              <a:r>
                <a:rPr lang="en-US" dirty="0">
                  <a:solidFill>
                    <a:prstClr val="black"/>
                  </a:solidFill>
                  <a:latin typeface="UTM Avo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UTM Avo"/>
                </a:rPr>
                <a:t>và</a:t>
              </a:r>
              <a:r>
                <a:rPr lang="en-US" dirty="0">
                  <a:solidFill>
                    <a:prstClr val="black"/>
                  </a:solidFill>
                  <a:latin typeface="UTM Avo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UTM Avo"/>
                </a:rPr>
                <a:t>về</a:t>
              </a:r>
              <a:r>
                <a:rPr lang="en-US" dirty="0">
                  <a:solidFill>
                    <a:prstClr val="black"/>
                  </a:solidFill>
                  <a:latin typeface="UTM Avo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UTM Avo"/>
                </a:rPr>
                <a:t>đích</a:t>
              </a:r>
              <a:r>
                <a:rPr lang="en-US" dirty="0">
                  <a:solidFill>
                    <a:prstClr val="black"/>
                  </a:solidFill>
                  <a:latin typeface="UTM Avo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UTM Avo"/>
                </a:rPr>
                <a:t>nhanh</a:t>
              </a:r>
              <a:r>
                <a:rPr lang="en-US" dirty="0">
                  <a:solidFill>
                    <a:prstClr val="black"/>
                  </a:solidFill>
                  <a:latin typeface="UTM Avo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UTM Avo"/>
                </a:rPr>
                <a:t>nhất</a:t>
              </a:r>
              <a:r>
                <a:rPr lang="en-US" dirty="0">
                  <a:solidFill>
                    <a:prstClr val="black"/>
                  </a:solidFill>
                  <a:latin typeface="UTM Avo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UTM Avo"/>
                </a:rPr>
                <a:t>nhé</a:t>
              </a:r>
              <a:r>
                <a:rPr lang="en-US" dirty="0">
                  <a:solidFill>
                    <a:prstClr val="black"/>
                  </a:solidFill>
                  <a:latin typeface="UTM Avo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56252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03C457-7CDC-4766-A64B-12014AB9195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9312" b="17415"/>
          <a:stretch/>
        </p:blipFill>
        <p:spPr>
          <a:xfrm>
            <a:off x="5574067" y="3287378"/>
            <a:ext cx="2408108" cy="1500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1EDEF85-AFB7-4559-8957-E207114BD2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9346" b="92056" l="3704" r="95267">
                        <a14:foregroundMark x1="18724" y1="69159" x2="17490" y2="69626"/>
                        <a14:foregroundMark x1="13992" y1="83178" x2="13992" y2="83178"/>
                        <a14:foregroundMark x1="13374" y1="87850" x2="13374" y2="87850"/>
                        <a14:foregroundMark x1="19959" y1="81776" x2="19959" y2="81776"/>
                        <a14:foregroundMark x1="13580" y1="85514" x2="13580" y2="85514"/>
                        <a14:foregroundMark x1="7407" y1="87383" x2="7407" y2="87383"/>
                        <a14:foregroundMark x1="3704" y1="89720" x2="3704" y2="89720"/>
                        <a14:foregroundMark x1="84568" y1="79907" x2="84568" y2="79907"/>
                        <a14:foregroundMark x1="77572" y1="83178" x2="77572" y2="83178"/>
                        <a14:foregroundMark x1="83539" y1="92523" x2="83539" y2="92523"/>
                        <a14:foregroundMark x1="95267" y1="88785" x2="95267" y2="88785"/>
                        <a14:backgroundMark x1="37449" y1="56542" x2="37449" y2="56542"/>
                        <a14:backgroundMark x1="46502" y1="57944" x2="46502" y2="57944"/>
                        <a14:backgroundMark x1="48765" y1="56075" x2="48765" y2="56075"/>
                        <a14:backgroundMark x1="32099" y1="60280" x2="32099" y2="60280"/>
                        <a14:backgroundMark x1="32716" y1="26636" x2="32716" y2="26636"/>
                        <a14:backgroundMark x1="34156" y1="24766" x2="34156" y2="24766"/>
                        <a14:backgroundMark x1="31070" y1="24766" x2="31070" y2="24766"/>
                        <a14:backgroundMark x1="22222" y1="41589" x2="22222" y2="41589"/>
                        <a14:backgroundMark x1="23251" y1="37383" x2="23251" y2="37383"/>
                        <a14:backgroundMark x1="14815" y1="55140" x2="14815" y2="55140"/>
                        <a14:backgroundMark x1="15638" y1="48131" x2="15638" y2="48131"/>
                        <a14:backgroundMark x1="64198" y1="28037" x2="64198" y2="28037"/>
                        <a14:backgroundMark x1="66049" y1="28505" x2="66049" y2="28505"/>
                        <a14:backgroundMark x1="62963" y1="22430" x2="62963" y2="22430"/>
                        <a14:backgroundMark x1="54115" y1="29907" x2="54115" y2="29907"/>
                        <a14:backgroundMark x1="40329" y1="29439" x2="40329" y2="29439"/>
                        <a14:backgroundMark x1="72222" y1="40187" x2="72222" y2="40187"/>
                        <a14:backgroundMark x1="72634" y1="36916" x2="72634" y2="36916"/>
                        <a14:backgroundMark x1="81070" y1="44393" x2="81070" y2="44393"/>
                        <a14:backgroundMark x1="73045" y1="79439" x2="73045" y2="79439"/>
                        <a14:backgroundMark x1="70988" y1="82710" x2="70988" y2="82710"/>
                        <a14:backgroundMark x1="75720" y1="91589" x2="75720" y2="91589"/>
                        <a14:backgroundMark x1="33745" y1="82710" x2="33745" y2="82710"/>
                        <a14:backgroundMark x1="32716" y1="74766" x2="32716" y2="87850"/>
                        <a14:backgroundMark x1="86626" y1="57477" x2="86626" y2="57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2640" y="3356076"/>
            <a:ext cx="3471428" cy="147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885D3B-EA89-4351-BF96-DA0CA66E85F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592" b="89788" l="9947" r="89788">
                        <a14:foregroundMark x1="46552" y1="5703" x2="46552" y2="5703"/>
                        <a14:foregroundMark x1="31830" y1="4642" x2="31830" y2="4642"/>
                        <a14:foregroundMark x1="62202" y1="1592" x2="62202" y2="1592"/>
                        <a14:foregroundMark x1="29310" y1="2653" x2="29310" y2="2653"/>
                        <a14:foregroundMark x1="33422" y1="4907" x2="26393" y2="7958"/>
                        <a14:foregroundMark x1="26393" y1="7958" x2="22546" y2="11936"/>
                        <a14:foregroundMark x1="11936" y1="26923" x2="18435" y2="31167"/>
                        <a14:foregroundMark x1="11804" y1="64854" x2="13395" y2="74138"/>
                        <a14:foregroundMark x1="13395" y1="74138" x2="17241" y2="823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6087" y="3957333"/>
            <a:ext cx="1014184" cy="1014184"/>
          </a:xfrm>
          <a:prstGeom prst="rect">
            <a:avLst/>
          </a:prstGeom>
        </p:spPr>
      </p:pic>
      <p:pic>
        <p:nvPicPr>
          <p:cNvPr id="8" name="Tieng-coi-o-to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DB6FF46F-6BAC-48A7-94AF-31BBC9DDC27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>
                  <p14:trim end="1862.75"/>
                </p14:media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9303488" y="445238"/>
            <a:ext cx="457200" cy="457200"/>
          </a:xfrm>
          <a:prstGeom prst="rect">
            <a:avLst/>
          </a:prstGeom>
        </p:spPr>
      </p:pic>
      <p:pic>
        <p:nvPicPr>
          <p:cNvPr id="10" name="Tieng-phanh-gap-cua-xe-o-to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9DB79425-D970-4B75-B7E9-F1D317AE8F2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7">
                  <p14:trim end="13795.8125"/>
                </p14:media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9303488" y="1890974"/>
            <a:ext cx="457200" cy="457200"/>
          </a:xfrm>
          <a:prstGeom prst="rect">
            <a:avLst/>
          </a:prstGeom>
        </p:spPr>
      </p:pic>
      <p:sp>
        <p:nvSpPr>
          <p:cNvPr id="12" name="A">
            <a:extLst>
              <a:ext uri="{FF2B5EF4-FFF2-40B4-BE49-F238E27FC236}">
                <a16:creationId xmlns:a16="http://schemas.microsoft.com/office/drawing/2014/main" xmlns="" id="{110CB4D2-CF03-4065-9DCE-A3CFBF9F6435}"/>
              </a:ext>
            </a:extLst>
          </p:cNvPr>
          <p:cNvSpPr/>
          <p:nvPr/>
        </p:nvSpPr>
        <p:spPr>
          <a:xfrm>
            <a:off x="6197911" y="2179998"/>
            <a:ext cx="2706989" cy="606168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>
              <a:defRPr/>
            </a:pPr>
            <a:r>
              <a:rPr lang="en-US" sz="2400" b="1">
                <a:solidFill>
                  <a:srgbClr val="FFFF00"/>
                </a:solidFill>
                <a:latin typeface="UTM Avo" panose="02040603050506020204" pitchFamily="18" charset="0"/>
                <a:cs typeface="Times New Roman" pitchFamily="18" charset="0"/>
              </a:rPr>
              <a:t>C</a:t>
            </a:r>
            <a:r>
              <a:rPr lang="vi-VN" sz="2400" b="1">
                <a:solidFill>
                  <a:srgbClr val="FFFF00"/>
                </a:solidFill>
                <a:latin typeface="Sitka Heading" panose="02000505000000020004" pitchFamily="2" charset="0"/>
                <a:cs typeface="Times New Roman" pitchFamily="18" charset="0"/>
              </a:rPr>
              <a:t>.</a:t>
            </a:r>
            <a:r>
              <a:rPr lang="en-US" sz="2400" b="1">
                <a:solidFill>
                  <a:srgbClr val="FFFF00"/>
                </a:solidFill>
                <a:latin typeface="UTM Avo" panose="02040603050506020204" pitchFamily="18" charset="0"/>
                <a:cs typeface="Times New Roman" pitchFamily="18" charset="0"/>
              </a:rPr>
              <a:t> Ai thế nào?</a:t>
            </a:r>
            <a:endParaRPr lang="vi-VN" sz="2400" b="1" dirty="0">
              <a:solidFill>
                <a:srgbClr val="FFFF00"/>
              </a:solidFill>
              <a:latin typeface="Sitka Heading" panose="02000505000000020004" pitchFamily="2" charset="0"/>
              <a:cs typeface="Times New Roman" pitchFamily="18" charset="0"/>
            </a:endParaRPr>
          </a:p>
        </p:txBody>
      </p:sp>
      <p:sp>
        <p:nvSpPr>
          <p:cNvPr id="13" name="C">
            <a:extLst>
              <a:ext uri="{FF2B5EF4-FFF2-40B4-BE49-F238E27FC236}">
                <a16:creationId xmlns:a16="http://schemas.microsoft.com/office/drawing/2014/main" xmlns="" id="{15D70275-572E-4EF6-BD5A-7AD11AEA5FFC}"/>
              </a:ext>
            </a:extLst>
          </p:cNvPr>
          <p:cNvSpPr/>
          <p:nvPr/>
        </p:nvSpPr>
        <p:spPr>
          <a:xfrm flipH="1">
            <a:off x="3362903" y="2207619"/>
            <a:ext cx="2706989" cy="55822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>
              <a:defRPr/>
            </a:pPr>
            <a:r>
              <a:rPr lang="en-US" sz="2400" b="1">
                <a:solidFill>
                  <a:srgbClr val="FFFF00"/>
                </a:solidFill>
                <a:latin typeface="UTM Avo" panose="02040603050506020204" pitchFamily="18" charset="0"/>
                <a:cs typeface="Times New Roman" pitchFamily="18" charset="0"/>
              </a:rPr>
              <a:t>B. Ai làm gì?</a:t>
            </a:r>
            <a:endParaRPr lang="vi-VN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">
            <a:extLst>
              <a:ext uri="{FF2B5EF4-FFF2-40B4-BE49-F238E27FC236}">
                <a16:creationId xmlns:a16="http://schemas.microsoft.com/office/drawing/2014/main" xmlns="" id="{20210D84-A835-4D8B-91E5-1B6DD28BE9A4}"/>
              </a:ext>
            </a:extLst>
          </p:cNvPr>
          <p:cNvSpPr/>
          <p:nvPr/>
        </p:nvSpPr>
        <p:spPr>
          <a:xfrm>
            <a:off x="494261" y="2187715"/>
            <a:ext cx="2706990" cy="637968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>
              <a:defRPr/>
            </a:pPr>
            <a:r>
              <a:rPr lang="en-US" sz="2700" b="1">
                <a:solidFill>
                  <a:srgbClr val="FFFF00"/>
                </a:solidFill>
                <a:latin typeface="UTM Avo" panose="02040603050506020204" pitchFamily="18" charset="0"/>
                <a:cs typeface="Times New Roman" pitchFamily="18" charset="0"/>
              </a:rPr>
              <a:t>A</a:t>
            </a:r>
            <a:r>
              <a:rPr lang="vi-VN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>
                <a:solidFill>
                  <a:srgbClr val="FFFF00"/>
                </a:solidFill>
                <a:latin typeface="UTM Avo" panose="02040603050506020204" pitchFamily="18" charset="0"/>
                <a:cs typeface="Times New Roman" pitchFamily="18" charset="0"/>
              </a:rPr>
              <a:t> Ai là gì?</a:t>
            </a:r>
            <a:endParaRPr lang="vi-VN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7013CCD-44EF-48E3-AD45-7EBEAF568249}"/>
              </a:ext>
            </a:extLst>
          </p:cNvPr>
          <p:cNvGrpSpPr/>
          <p:nvPr/>
        </p:nvGrpSpPr>
        <p:grpSpPr>
          <a:xfrm>
            <a:off x="827584" y="706666"/>
            <a:ext cx="7903615" cy="1366523"/>
            <a:chOff x="3546742" y="37962"/>
            <a:chExt cx="6553100" cy="2264754"/>
          </a:xfrm>
        </p:grpSpPr>
        <p:sp>
          <p:nvSpPr>
            <p:cNvPr id="11" name="Round Same Side Corner Rectangle 10">
              <a:extLst>
                <a:ext uri="{FF2B5EF4-FFF2-40B4-BE49-F238E27FC236}">
                  <a16:creationId xmlns:a16="http://schemas.microsoft.com/office/drawing/2014/main" xmlns="" id="{605B98C8-F8B1-49FA-BDF5-FAC053EFBB5E}"/>
                </a:ext>
              </a:extLst>
            </p:cNvPr>
            <p:cNvSpPr/>
            <p:nvPr/>
          </p:nvSpPr>
          <p:spPr>
            <a:xfrm>
              <a:off x="3546742" y="37962"/>
              <a:ext cx="6553100" cy="2264754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rgbClr val="29E3B7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9C456EE-9B92-4C2A-BA52-2576E69409F2}"/>
                </a:ext>
              </a:extLst>
            </p:cNvPr>
            <p:cNvSpPr/>
            <p:nvPr/>
          </p:nvSpPr>
          <p:spPr>
            <a:xfrm>
              <a:off x="3728181" y="283375"/>
              <a:ext cx="6361970" cy="146648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400" b="1">
                  <a:latin typeface="UTM Avo" panose="02040603050506020204" pitchFamily="18" charset="0"/>
                  <a:cs typeface="Times New Roman" pitchFamily="18" charset="0"/>
                </a:rPr>
                <a:t>Bạn nhỏ rất chăm chỉ.</a:t>
              </a:r>
              <a:endParaRPr lang="en-US" sz="2400" b="1">
                <a:latin typeface="+mj-lt"/>
                <a:cs typeface="Times New Roman" pitchFamily="18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2400">
                  <a:latin typeface="UTM Avo" panose="02040603050506020204" pitchFamily="18" charset="0"/>
                  <a:cs typeface="Times New Roman" pitchFamily="18" charset="0"/>
                </a:rPr>
                <a:t>Câu trên thuộc mẫu câu nào? </a:t>
              </a:r>
              <a:r>
                <a:rPr lang="en-US" sz="2400">
                  <a:solidFill>
                    <a:prstClr val="black"/>
                  </a:solidFill>
                  <a:latin typeface="UTM Avo" panose="02040603050506020204" pitchFamily="18" charset="0"/>
                  <a:cs typeface="Times New Roman" pitchFamily="18" charset="0"/>
                </a:rPr>
                <a:t>Chọn 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 charset="0"/>
                  <a:cs typeface="Times New Roman" pitchFamily="18" charset="0"/>
                </a:rPr>
                <a:t>ý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 charset="0"/>
                  <a:cs typeface="Times New Roman" pitchFamily="18" charset="0"/>
                </a:rPr>
                <a:t>đúng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 charset="0"/>
                  <a:cs typeface="Times New Roman" pitchFamily="18" charset="0"/>
                </a:rPr>
                <a:t>nhất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 charset="0"/>
                  <a:cs typeface="Times New Roman" pitchFamily="18" charset="0"/>
                </a:rPr>
                <a:t>:</a:t>
              </a:r>
              <a:endPara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" name="Picture 19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02C785B-9A97-4AE8-975D-4C6F3120BDB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ackgroundRemoval t="5379" b="94377" l="1711" r="94487">
                        <a14:foregroundMark x1="4943" y1="34474" x2="4943" y2="34474"/>
                        <a14:foregroundMark x1="47148" y1="5379" x2="47719" y2="27384"/>
                        <a14:foregroundMark x1="47719" y1="27384" x2="51901" y2="38631"/>
                        <a14:foregroundMark x1="51901" y1="38631" x2="51901" y2="38631"/>
                        <a14:foregroundMark x1="94487" y1="52078" x2="94487" y2="52078"/>
                        <a14:foregroundMark x1="48859" y1="94621" x2="48859" y2="94621"/>
                        <a14:foregroundMark x1="2662" y1="29340" x2="2662" y2="29340"/>
                        <a14:foregroundMark x1="1711" y1="34230" x2="1711" y2="342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2085" y="4486929"/>
            <a:ext cx="695309" cy="540650"/>
          </a:xfrm>
          <a:prstGeom prst="rect">
            <a:avLst/>
          </a:prstGeom>
        </p:spPr>
      </p:pic>
      <p:pic>
        <p:nvPicPr>
          <p:cNvPr id="21" name="Tieng-coi-o-to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5F80733F-678B-4C7C-B9AF-D4155F2845D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>
                  <p14:trim end="1862.75"/>
                </p14:media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9303488" y="1230097"/>
            <a:ext cx="457200" cy="457200"/>
          </a:xfrm>
          <a:prstGeom prst="rect">
            <a:avLst/>
          </a:prstGeom>
        </p:spPr>
      </p:pic>
      <p:sp>
        <p:nvSpPr>
          <p:cNvPr id="22" name="Explosion: 8 Points 21">
            <a:extLst>
              <a:ext uri="{FF2B5EF4-FFF2-40B4-BE49-F238E27FC236}">
                <a16:creationId xmlns:a16="http://schemas.microsoft.com/office/drawing/2014/main" xmlns="" id="{45E82B62-FED1-4645-9022-AC14B8453315}"/>
              </a:ext>
            </a:extLst>
          </p:cNvPr>
          <p:cNvSpPr/>
          <p:nvPr/>
        </p:nvSpPr>
        <p:spPr>
          <a:xfrm>
            <a:off x="4998482" y="3710188"/>
            <a:ext cx="1199429" cy="80310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>
                <a:srgbClr val="000000"/>
              </a:buClr>
            </a:pPr>
            <a:r>
              <a:rPr lang="en-US" sz="1050" b="1" kern="0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Kíttt</a:t>
            </a:r>
            <a:r>
              <a:rPr lang="en-US" sz="1050" b="1" kern="0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xmlns="" val="195668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phanh-gap-cua-xe-o-to-www_tiengdong_com (vide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78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3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814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814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2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2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9 0.03565 L -0.19519 -0.16875 C -0.22331 -0.21458 -0.2655 -0.23819 -0.3099 -0.23819 C -0.36029 -0.23819 -0.40065 -0.21458 -0.42878 -0.16875 L -0.56368 0.03565 " pathEditMode="relative" rAng="0" ptsTypes="AAAAA">
                                      <p:cBhvr>
                                        <p:cTn id="8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5" y="-1370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45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78"/>
                            </p:stCondLst>
                            <p:childTnLst>
                              <p:par>
                                <p:cTn id="8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368 0.03565 L -0.91237 0.0162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5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2" grpId="0" animBg="1"/>
      <p:bldP spid="22" grpId="1" animBg="1"/>
      <p:bldP spid="2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2">
            <a:extLst>
              <a:ext uri="{FF2B5EF4-FFF2-40B4-BE49-F238E27FC236}">
                <a16:creationId xmlns:a16="http://schemas.microsoft.com/office/drawing/2014/main" xmlns="" id="{9160F304-D3FE-44CE-A91E-4B34DBB1045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83568" y="267494"/>
            <a:ext cx="5254625" cy="44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2743200" lvl="8" indent="0" algn="ctr" defTabSz="457143">
              <a:buNone/>
              <a:defRPr/>
            </a:pPr>
            <a:r>
              <a:rPr lang="en-US" altLang="zh-CN" sz="27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CHIA SẺ</a:t>
            </a:r>
            <a:endParaRPr lang="en-US" altLang="zh-CN" sz="27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vo" panose="020406030505060202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8CE4AE-86B6-4F6D-B109-C3A70019C5C1}"/>
              </a:ext>
            </a:extLst>
          </p:cNvPr>
          <p:cNvSpPr txBox="1"/>
          <p:nvPr/>
        </p:nvSpPr>
        <p:spPr>
          <a:xfrm>
            <a:off x="971600" y="710690"/>
            <a:ext cx="8429669" cy="461620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(cha,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, con)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phù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trống</a:t>
            </a:r>
            <a:r>
              <a:rPr lang="en-US" sz="24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:</a:t>
            </a:r>
            <a:endParaRPr lang="vi-VN" sz="2400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7022B4-ED16-4F23-80F7-C21301E611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01"/>
          <a:stretch/>
        </p:blipFill>
        <p:spPr>
          <a:xfrm>
            <a:off x="1835696" y="1143373"/>
            <a:ext cx="5838115" cy="36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4931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03C457-7CDC-4766-A64B-12014AB9195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230609" y="2892369"/>
            <a:ext cx="2467542" cy="2467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1EDEF85-AFB7-4559-8957-E207114BD2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9346" b="92056" l="3704" r="95267">
                        <a14:foregroundMark x1="18724" y1="69159" x2="17490" y2="69626"/>
                        <a14:foregroundMark x1="13992" y1="83178" x2="13992" y2="83178"/>
                        <a14:foregroundMark x1="13374" y1="87850" x2="13374" y2="87850"/>
                        <a14:foregroundMark x1="19959" y1="81776" x2="19959" y2="81776"/>
                        <a14:foregroundMark x1="13580" y1="85514" x2="13580" y2="85514"/>
                        <a14:foregroundMark x1="7407" y1="87383" x2="7407" y2="87383"/>
                        <a14:foregroundMark x1="3704" y1="89720" x2="3704" y2="89720"/>
                        <a14:foregroundMark x1="84568" y1="79907" x2="84568" y2="79907"/>
                        <a14:foregroundMark x1="77572" y1="83178" x2="77572" y2="83178"/>
                        <a14:foregroundMark x1="83539" y1="92523" x2="83539" y2="92523"/>
                        <a14:foregroundMark x1="95267" y1="88785" x2="95267" y2="88785"/>
                        <a14:backgroundMark x1="37449" y1="56542" x2="37449" y2="56542"/>
                        <a14:backgroundMark x1="46502" y1="57944" x2="46502" y2="57944"/>
                        <a14:backgroundMark x1="48765" y1="56075" x2="48765" y2="56075"/>
                        <a14:backgroundMark x1="32099" y1="60280" x2="32099" y2="60280"/>
                        <a14:backgroundMark x1="32716" y1="26636" x2="32716" y2="26636"/>
                        <a14:backgroundMark x1="34156" y1="24766" x2="34156" y2="24766"/>
                        <a14:backgroundMark x1="31070" y1="24766" x2="31070" y2="24766"/>
                        <a14:backgroundMark x1="22222" y1="41589" x2="22222" y2="41589"/>
                        <a14:backgroundMark x1="23251" y1="37383" x2="23251" y2="37383"/>
                        <a14:backgroundMark x1="14815" y1="55140" x2="14815" y2="55140"/>
                        <a14:backgroundMark x1="15638" y1="48131" x2="15638" y2="48131"/>
                        <a14:backgroundMark x1="64198" y1="28037" x2="64198" y2="28037"/>
                        <a14:backgroundMark x1="66049" y1="28505" x2="66049" y2="28505"/>
                        <a14:backgroundMark x1="62963" y1="22430" x2="62963" y2="22430"/>
                        <a14:backgroundMark x1="54115" y1="29907" x2="54115" y2="29907"/>
                        <a14:backgroundMark x1="40329" y1="29439" x2="40329" y2="29439"/>
                        <a14:backgroundMark x1="72222" y1="40187" x2="72222" y2="40187"/>
                        <a14:backgroundMark x1="72634" y1="36916" x2="72634" y2="36916"/>
                        <a14:backgroundMark x1="81070" y1="44393" x2="81070" y2="44393"/>
                        <a14:backgroundMark x1="73045" y1="79439" x2="73045" y2="79439"/>
                        <a14:backgroundMark x1="70988" y1="82710" x2="70988" y2="82710"/>
                        <a14:backgroundMark x1="75720" y1="91589" x2="75720" y2="91589"/>
                        <a14:backgroundMark x1="33745" y1="82710" x2="33745" y2="82710"/>
                        <a14:backgroundMark x1="32716" y1="74766" x2="32716" y2="87850"/>
                        <a14:backgroundMark x1="86626" y1="57477" x2="86626" y2="57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7637" y="2844567"/>
            <a:ext cx="3828726" cy="2014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885D3B-EA89-4351-BF96-DA0CA66E85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421258" y="3517812"/>
            <a:ext cx="2057107" cy="1509767"/>
          </a:xfrm>
          <a:prstGeom prst="rect">
            <a:avLst/>
          </a:prstGeom>
        </p:spPr>
      </p:pic>
      <p:pic>
        <p:nvPicPr>
          <p:cNvPr id="8" name="Tieng-coi-o-to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DB6FF46F-6BAC-48A7-94AF-31BBC9DDC27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>
                  <p14:trim end="1862.75"/>
                </p14:media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9303488" y="445238"/>
            <a:ext cx="457200" cy="457200"/>
          </a:xfrm>
          <a:prstGeom prst="rect">
            <a:avLst/>
          </a:prstGeom>
        </p:spPr>
      </p:pic>
      <p:pic>
        <p:nvPicPr>
          <p:cNvPr id="10" name="Tieng-phanh-gap-cua-xe-o-to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9DB79425-D970-4B75-B7E9-F1D317AE8F2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7">
                  <p14:trim end="13795.8125"/>
                </p14:media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9303488" y="1890974"/>
            <a:ext cx="457200" cy="457200"/>
          </a:xfrm>
          <a:prstGeom prst="rect">
            <a:avLst/>
          </a:prstGeom>
        </p:spPr>
      </p:pic>
      <p:sp>
        <p:nvSpPr>
          <p:cNvPr id="12" name="A">
            <a:extLst>
              <a:ext uri="{FF2B5EF4-FFF2-40B4-BE49-F238E27FC236}">
                <a16:creationId xmlns:a16="http://schemas.microsoft.com/office/drawing/2014/main" xmlns="" id="{110CB4D2-CF03-4065-9DCE-A3CFBF9F6435}"/>
              </a:ext>
            </a:extLst>
          </p:cNvPr>
          <p:cNvSpPr/>
          <p:nvPr/>
        </p:nvSpPr>
        <p:spPr>
          <a:xfrm>
            <a:off x="3134654" y="1955785"/>
            <a:ext cx="2630316" cy="62084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>
              <a:defRPr/>
            </a:pPr>
            <a:r>
              <a:rPr lang="en-US" sz="2400" b="1">
                <a:solidFill>
                  <a:srgbClr val="FFFF00"/>
                </a:solidFill>
                <a:latin typeface="UTM Avo" panose="02040603050506020204" pitchFamily="18" charset="0"/>
                <a:cs typeface="Times New Roman" pitchFamily="18" charset="0"/>
              </a:rPr>
              <a:t>B. Ai làm gì?</a:t>
            </a:r>
            <a:endParaRPr lang="vi-VN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">
            <a:extLst>
              <a:ext uri="{FF2B5EF4-FFF2-40B4-BE49-F238E27FC236}">
                <a16:creationId xmlns:a16="http://schemas.microsoft.com/office/drawing/2014/main" xmlns="" id="{15D70275-572E-4EF6-BD5A-7AD11AEA5FFC}"/>
              </a:ext>
            </a:extLst>
          </p:cNvPr>
          <p:cNvSpPr/>
          <p:nvPr/>
        </p:nvSpPr>
        <p:spPr>
          <a:xfrm>
            <a:off x="6127714" y="1942710"/>
            <a:ext cx="2764766" cy="65470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>
              <a:defRPr/>
            </a:pPr>
            <a:r>
              <a:rPr lang="en-US" sz="2100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defTabSz="514350">
              <a:defRPr/>
            </a:pPr>
            <a:r>
              <a:rPr lang="en-US" sz="2400" b="1">
                <a:solidFill>
                  <a:srgbClr val="FFFF00"/>
                </a:solidFill>
                <a:latin typeface="UTM Avo" panose="02040603050506020204" pitchFamily="18" charset="0"/>
                <a:cs typeface="Times New Roman" pitchFamily="18" charset="0"/>
              </a:rPr>
              <a:t>C</a:t>
            </a:r>
            <a:r>
              <a:rPr lang="vi-VN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>
                <a:solidFill>
                  <a:srgbClr val="FFFF00"/>
                </a:solidFill>
                <a:latin typeface="UTM Avo" panose="02040603050506020204" pitchFamily="18" charset="0"/>
                <a:cs typeface="Times New Roman" pitchFamily="18" charset="0"/>
              </a:rPr>
              <a:t> Ai thế nào?</a:t>
            </a:r>
            <a:endParaRPr lang="vi-VN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defRPr/>
            </a:pPr>
            <a:endParaRPr lang="en-US" sz="2100" dirty="0">
              <a:solidFill>
                <a:srgbClr val="FFFF00"/>
              </a:solidFill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B">
            <a:extLst>
              <a:ext uri="{FF2B5EF4-FFF2-40B4-BE49-F238E27FC236}">
                <a16:creationId xmlns:a16="http://schemas.microsoft.com/office/drawing/2014/main" xmlns="" id="{20210D84-A835-4D8B-91E5-1B6DD28BE9A4}"/>
              </a:ext>
            </a:extLst>
          </p:cNvPr>
          <p:cNvSpPr/>
          <p:nvPr/>
        </p:nvSpPr>
        <p:spPr>
          <a:xfrm>
            <a:off x="445648" y="1950908"/>
            <a:ext cx="2369742" cy="62084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>
              <a:defRPr/>
            </a:pPr>
            <a:r>
              <a:rPr lang="en-US" sz="2400" b="1">
                <a:solidFill>
                  <a:srgbClr val="FFFF00"/>
                </a:solidFill>
                <a:latin typeface="UTM Avo" panose="02040603050506020204" pitchFamily="18" charset="0"/>
                <a:cs typeface="Times New Roman" pitchFamily="18" charset="0"/>
              </a:rPr>
              <a:t>A</a:t>
            </a:r>
            <a:r>
              <a:rPr lang="vi-VN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>
                <a:solidFill>
                  <a:srgbClr val="FFFF00"/>
                </a:solidFill>
                <a:latin typeface="UTM Avo" panose="02040603050506020204" pitchFamily="18" charset="0"/>
                <a:cs typeface="Times New Roman" pitchFamily="18" charset="0"/>
              </a:rPr>
              <a:t> Ai là gì?</a:t>
            </a:r>
            <a:endParaRPr lang="vi-VN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7013CCD-44EF-48E3-AD45-7EBEAF568249}"/>
              </a:ext>
            </a:extLst>
          </p:cNvPr>
          <p:cNvGrpSpPr/>
          <p:nvPr/>
        </p:nvGrpSpPr>
        <p:grpSpPr>
          <a:xfrm>
            <a:off x="282886" y="616048"/>
            <a:ext cx="8714508" cy="1045296"/>
            <a:chOff x="3436491" y="233293"/>
            <a:chExt cx="4806636" cy="1393728"/>
          </a:xfrm>
        </p:grpSpPr>
        <p:sp>
          <p:nvSpPr>
            <p:cNvPr id="11" name="Round Same Side Corner Rectangle 10">
              <a:extLst>
                <a:ext uri="{FF2B5EF4-FFF2-40B4-BE49-F238E27FC236}">
                  <a16:creationId xmlns:a16="http://schemas.microsoft.com/office/drawing/2014/main" xmlns="" id="{605B98C8-F8B1-49FA-BDF5-FAC053EFBB5E}"/>
                </a:ext>
              </a:extLst>
            </p:cNvPr>
            <p:cNvSpPr/>
            <p:nvPr/>
          </p:nvSpPr>
          <p:spPr>
            <a:xfrm>
              <a:off x="3436491" y="233293"/>
              <a:ext cx="4806636" cy="13937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rgbClr val="29E3B7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9C456EE-9B92-4C2A-BA52-2576E69409F2}"/>
                </a:ext>
              </a:extLst>
            </p:cNvPr>
            <p:cNvSpPr/>
            <p:nvPr/>
          </p:nvSpPr>
          <p:spPr>
            <a:xfrm>
              <a:off x="3594441" y="268437"/>
              <a:ext cx="4490736" cy="117981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400" b="1">
                  <a:latin typeface="UTM Avo" panose="02040603050506020204" pitchFamily="18" charset="0"/>
                  <a:cs typeface="Times New Roman" pitchFamily="18" charset="0"/>
                </a:rPr>
                <a:t>Bạn nhỏ lau từng chiếc bát.</a:t>
              </a:r>
              <a:endParaRPr lang="en-US" sz="2400" b="1">
                <a:latin typeface="+mj-lt"/>
                <a:cs typeface="Times New Roman" pitchFamily="18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2400">
                  <a:latin typeface="UTM Avo" panose="02040603050506020204" pitchFamily="18" charset="0"/>
                  <a:cs typeface="Times New Roman" pitchFamily="18" charset="0"/>
                </a:rPr>
                <a:t>Câu trên thuộc mẫu câu nào? </a:t>
              </a:r>
              <a:r>
                <a:rPr lang="en-US" sz="2400">
                  <a:solidFill>
                    <a:prstClr val="black"/>
                  </a:solidFill>
                  <a:latin typeface="UTM Avo" panose="02040603050506020204" pitchFamily="18" charset="0"/>
                  <a:cs typeface="Times New Roman" pitchFamily="18" charset="0"/>
                </a:rPr>
                <a:t>Chọn ý đúng nhất:</a:t>
              </a:r>
              <a:endParaRPr lang="en-US" b="1" dirty="0">
                <a:ln w="0"/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20" name="Picture 19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02C785B-9A97-4AE8-975D-4C6F3120BDB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ackgroundRemoval t="5379" b="94377" l="1711" r="94487">
                        <a14:foregroundMark x1="4943" y1="34474" x2="4943" y2="34474"/>
                        <a14:foregroundMark x1="47148" y1="5379" x2="47719" y2="27384"/>
                        <a14:foregroundMark x1="47719" y1="27384" x2="51901" y2="38631"/>
                        <a14:foregroundMark x1="51901" y1="38631" x2="51901" y2="38631"/>
                        <a14:foregroundMark x1="94487" y1="52078" x2="94487" y2="52078"/>
                        <a14:foregroundMark x1="48859" y1="94621" x2="48859" y2="94621"/>
                        <a14:foregroundMark x1="2662" y1="29340" x2="2662" y2="29340"/>
                        <a14:foregroundMark x1="1711" y1="34230" x2="1711" y2="342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2085" y="4486929"/>
            <a:ext cx="695309" cy="540650"/>
          </a:xfrm>
          <a:prstGeom prst="rect">
            <a:avLst/>
          </a:prstGeom>
        </p:spPr>
      </p:pic>
      <p:pic>
        <p:nvPicPr>
          <p:cNvPr id="17" name="Tieng-coi-o-to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3556CA1B-C644-438E-ABB1-D3CDB5B263D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>
                  <p14:trim end="1862.75"/>
                </p14:media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9303488" y="1230097"/>
            <a:ext cx="457200" cy="457200"/>
          </a:xfrm>
          <a:prstGeom prst="rect">
            <a:avLst/>
          </a:prstGeom>
        </p:spPr>
      </p:pic>
      <p:sp>
        <p:nvSpPr>
          <p:cNvPr id="19" name="Explosion: 8 Points 18">
            <a:extLst>
              <a:ext uri="{FF2B5EF4-FFF2-40B4-BE49-F238E27FC236}">
                <a16:creationId xmlns:a16="http://schemas.microsoft.com/office/drawing/2014/main" xmlns="" id="{451DA0AB-BA92-4AE4-A412-775F708D2697}"/>
              </a:ext>
            </a:extLst>
          </p:cNvPr>
          <p:cNvSpPr/>
          <p:nvPr/>
        </p:nvSpPr>
        <p:spPr>
          <a:xfrm>
            <a:off x="5478365" y="3954146"/>
            <a:ext cx="1266397" cy="80310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>
                <a:srgbClr val="000000"/>
              </a:buClr>
            </a:pPr>
            <a:r>
              <a:rPr lang="en-US" sz="1050" b="1" kern="0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Kíttt</a:t>
            </a:r>
            <a:r>
              <a:rPr lang="en-US" sz="1050" b="1" kern="0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xmlns="" val="355396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phanh-gap-cua-xe-o-to-www_tiengdong_com (vide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78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3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814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14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2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2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9 0.0358 L -0.19514 -0.16883 C -0.22326 -0.21451 -0.26545 -0.23827 -0.3099 -0.23827 C -0.36024 -0.23827 -0.40069 -0.21451 -0.42882 -0.16883 L -0.56372 0.0358 " pathEditMode="relative" rAng="0" ptsTypes="AAAAA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1" y="-1370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545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78"/>
                            </p:stCondLst>
                            <p:childTnLst>
                              <p:par>
                                <p:cTn id="8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372 0.0358 L -0.91233 0.0160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1" y="-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9" grpId="0" animBg="1"/>
      <p:bldP spid="19" grpId="1" animBg="1"/>
      <p:bldP spid="19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03C457-7CDC-4766-A64B-12014AB9195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446229" y="2823440"/>
            <a:ext cx="2320060" cy="2320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1EDEF85-AFB7-4559-8957-E207114BD2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9346" b="92056" l="3704" r="95267">
                        <a14:foregroundMark x1="18724" y1="69159" x2="17490" y2="69626"/>
                        <a14:foregroundMark x1="13992" y1="83178" x2="13992" y2="83178"/>
                        <a14:foregroundMark x1="13374" y1="87850" x2="13374" y2="87850"/>
                        <a14:foregroundMark x1="19959" y1="81776" x2="19959" y2="81776"/>
                        <a14:foregroundMark x1="13580" y1="85514" x2="13580" y2="85514"/>
                        <a14:foregroundMark x1="7407" y1="87383" x2="7407" y2="87383"/>
                        <a14:foregroundMark x1="3704" y1="89720" x2="3704" y2="89720"/>
                        <a14:foregroundMark x1="84568" y1="79907" x2="84568" y2="79907"/>
                        <a14:foregroundMark x1="77572" y1="83178" x2="77572" y2="83178"/>
                        <a14:foregroundMark x1="83539" y1="92523" x2="83539" y2="92523"/>
                        <a14:foregroundMark x1="95267" y1="88785" x2="95267" y2="88785"/>
                        <a14:backgroundMark x1="37449" y1="56542" x2="37449" y2="56542"/>
                        <a14:backgroundMark x1="46502" y1="57944" x2="46502" y2="57944"/>
                        <a14:backgroundMark x1="48765" y1="56075" x2="48765" y2="56075"/>
                        <a14:backgroundMark x1="32099" y1="60280" x2="32099" y2="60280"/>
                        <a14:backgroundMark x1="32716" y1="26636" x2="32716" y2="26636"/>
                        <a14:backgroundMark x1="34156" y1="24766" x2="34156" y2="24766"/>
                        <a14:backgroundMark x1="31070" y1="24766" x2="31070" y2="24766"/>
                        <a14:backgroundMark x1="22222" y1="41589" x2="22222" y2="41589"/>
                        <a14:backgroundMark x1="23251" y1="37383" x2="23251" y2="37383"/>
                        <a14:backgroundMark x1="14815" y1="55140" x2="14815" y2="55140"/>
                        <a14:backgroundMark x1="15638" y1="48131" x2="15638" y2="48131"/>
                        <a14:backgroundMark x1="64198" y1="28037" x2="64198" y2="28037"/>
                        <a14:backgroundMark x1="66049" y1="28505" x2="66049" y2="28505"/>
                        <a14:backgroundMark x1="62963" y1="22430" x2="62963" y2="22430"/>
                        <a14:backgroundMark x1="54115" y1="29907" x2="54115" y2="29907"/>
                        <a14:backgroundMark x1="40329" y1="29439" x2="40329" y2="29439"/>
                        <a14:backgroundMark x1="72222" y1="40187" x2="72222" y2="40187"/>
                        <a14:backgroundMark x1="72634" y1="36916" x2="72634" y2="36916"/>
                        <a14:backgroundMark x1="81070" y1="44393" x2="81070" y2="44393"/>
                        <a14:backgroundMark x1="73045" y1="79439" x2="73045" y2="79439"/>
                        <a14:backgroundMark x1="70988" y1="82710" x2="70988" y2="82710"/>
                        <a14:backgroundMark x1="75720" y1="91589" x2="75720" y2="91589"/>
                        <a14:backgroundMark x1="33745" y1="82710" x2="33745" y2="82710"/>
                        <a14:backgroundMark x1="32716" y1="74766" x2="32716" y2="87850"/>
                        <a14:backgroundMark x1="86626" y1="57477" x2="86626" y2="57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2640" y="2823440"/>
            <a:ext cx="3471428" cy="2014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885D3B-EA89-4351-BF96-DA0CA66E85F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642" b="89984" l="6087" r="90000">
                        <a14:foregroundMark x1="63152" y1="1806" x2="63152" y2="1806"/>
                        <a14:foregroundMark x1="50000" y1="87356" x2="50000" y2="87356"/>
                        <a14:foregroundMark x1="6087" y1="64039" x2="6087" y2="64039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098615" y="3867328"/>
            <a:ext cx="1629795" cy="1078853"/>
          </a:xfrm>
          <a:prstGeom prst="rect">
            <a:avLst/>
          </a:prstGeom>
        </p:spPr>
      </p:pic>
      <p:pic>
        <p:nvPicPr>
          <p:cNvPr id="8" name="Tieng-coi-o-to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DB6FF46F-6BAC-48A7-94AF-31BBC9DDC27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>
                  <p14:trim end="1862.75"/>
                </p14:media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9303488" y="445238"/>
            <a:ext cx="457200" cy="457200"/>
          </a:xfrm>
          <a:prstGeom prst="rect">
            <a:avLst/>
          </a:prstGeom>
        </p:spPr>
      </p:pic>
      <p:pic>
        <p:nvPicPr>
          <p:cNvPr id="10" name="Tieng-phanh-gap-cua-xe-o-to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9DB79425-D970-4B75-B7E9-F1D317AE8F2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7">
                  <p14:trim end="13795.8125"/>
                </p14:media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9303488" y="1890974"/>
            <a:ext cx="457200" cy="457200"/>
          </a:xfrm>
          <a:prstGeom prst="rect">
            <a:avLst/>
          </a:prstGeom>
        </p:spPr>
      </p:pic>
      <p:sp>
        <p:nvSpPr>
          <p:cNvPr id="13" name="C">
            <a:extLst>
              <a:ext uri="{FF2B5EF4-FFF2-40B4-BE49-F238E27FC236}">
                <a16:creationId xmlns:a16="http://schemas.microsoft.com/office/drawing/2014/main" xmlns="" id="{15D70275-572E-4EF6-BD5A-7AD11AEA5FFC}"/>
              </a:ext>
            </a:extLst>
          </p:cNvPr>
          <p:cNvSpPr/>
          <p:nvPr/>
        </p:nvSpPr>
        <p:spPr>
          <a:xfrm>
            <a:off x="257270" y="2188130"/>
            <a:ext cx="2688160" cy="56823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>
              <a:defRPr/>
            </a:pPr>
            <a:r>
              <a:rPr lang="en-US" sz="2400" b="1">
                <a:solidFill>
                  <a:srgbClr val="FFFF00"/>
                </a:solidFill>
                <a:latin typeface="UTM Avo" panose="02040603050506020204" pitchFamily="18" charset="0"/>
                <a:cs typeface="Times New Roman" pitchFamily="18" charset="0"/>
              </a:rPr>
              <a:t>A</a:t>
            </a:r>
            <a:r>
              <a:rPr lang="vi-VN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>
                <a:solidFill>
                  <a:srgbClr val="FFFF00"/>
                </a:solidFill>
                <a:latin typeface="UTM Avo" panose="02040603050506020204" pitchFamily="18" charset="0"/>
                <a:cs typeface="Times New Roman" pitchFamily="18" charset="0"/>
              </a:rPr>
              <a:t> Ai là gì?</a:t>
            </a:r>
            <a:endParaRPr lang="vi-VN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">
            <a:extLst>
              <a:ext uri="{FF2B5EF4-FFF2-40B4-BE49-F238E27FC236}">
                <a16:creationId xmlns:a16="http://schemas.microsoft.com/office/drawing/2014/main" xmlns="" id="{20210D84-A835-4D8B-91E5-1B6DD28BE9A4}"/>
              </a:ext>
            </a:extLst>
          </p:cNvPr>
          <p:cNvSpPr/>
          <p:nvPr/>
        </p:nvSpPr>
        <p:spPr>
          <a:xfrm>
            <a:off x="3202278" y="2143848"/>
            <a:ext cx="2688160" cy="584054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>
              <a:defRPr/>
            </a:pPr>
            <a:r>
              <a:rPr lang="en-US" sz="2400" b="1">
                <a:solidFill>
                  <a:srgbClr val="FFFF00"/>
                </a:solidFill>
                <a:latin typeface="UTM Avo" panose="02040603050506020204" pitchFamily="18" charset="0"/>
                <a:cs typeface="Times New Roman" pitchFamily="18" charset="0"/>
              </a:rPr>
              <a:t>B. Ai làm gì?</a:t>
            </a:r>
            <a:endParaRPr lang="vi-VN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">
            <a:extLst>
              <a:ext uri="{FF2B5EF4-FFF2-40B4-BE49-F238E27FC236}">
                <a16:creationId xmlns:a16="http://schemas.microsoft.com/office/drawing/2014/main" xmlns="" id="{8DFCE9A1-B1D9-4F8A-B190-D242F67EBDE5}"/>
              </a:ext>
            </a:extLst>
          </p:cNvPr>
          <p:cNvSpPr/>
          <p:nvPr/>
        </p:nvSpPr>
        <p:spPr>
          <a:xfrm>
            <a:off x="6250242" y="2110739"/>
            <a:ext cx="2688160" cy="57142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>
              <a:defRPr/>
            </a:pPr>
            <a:r>
              <a:rPr lang="en-US" sz="2400" b="1">
                <a:solidFill>
                  <a:srgbClr val="FFFF00"/>
                </a:solidFill>
                <a:latin typeface="UTM Avo" panose="02040603050506020204" pitchFamily="18" charset="0"/>
                <a:cs typeface="Times New Roman" pitchFamily="18" charset="0"/>
              </a:rPr>
              <a:t>C</a:t>
            </a:r>
            <a:r>
              <a:rPr lang="vi-VN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>
                <a:solidFill>
                  <a:srgbClr val="FFFF00"/>
                </a:solidFill>
                <a:latin typeface="UTM Avo" panose="02040603050506020204" pitchFamily="18" charset="0"/>
                <a:cs typeface="Times New Roman" pitchFamily="18" charset="0"/>
              </a:rPr>
              <a:t> Ai thế nào?</a:t>
            </a:r>
            <a:endParaRPr lang="vi-VN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7013CCD-44EF-48E3-AD45-7EBEAF568249}"/>
              </a:ext>
            </a:extLst>
          </p:cNvPr>
          <p:cNvGrpSpPr/>
          <p:nvPr/>
        </p:nvGrpSpPr>
        <p:grpSpPr>
          <a:xfrm>
            <a:off x="403876" y="655987"/>
            <a:ext cx="8740124" cy="1265301"/>
            <a:chOff x="3956672" y="48411"/>
            <a:chExt cx="3840703" cy="1143359"/>
          </a:xfrm>
        </p:grpSpPr>
        <p:sp>
          <p:nvSpPr>
            <p:cNvPr id="11" name="Round Same Side Corner Rectangle 10">
              <a:extLst>
                <a:ext uri="{FF2B5EF4-FFF2-40B4-BE49-F238E27FC236}">
                  <a16:creationId xmlns:a16="http://schemas.microsoft.com/office/drawing/2014/main" xmlns="" id="{605B98C8-F8B1-49FA-BDF5-FAC053EFBB5E}"/>
                </a:ext>
              </a:extLst>
            </p:cNvPr>
            <p:cNvSpPr/>
            <p:nvPr/>
          </p:nvSpPr>
          <p:spPr>
            <a:xfrm>
              <a:off x="3956672" y="48411"/>
              <a:ext cx="3804672" cy="1143359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rgbClr val="29E3B7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9C456EE-9B92-4C2A-BA52-2576E69409F2}"/>
                </a:ext>
              </a:extLst>
            </p:cNvPr>
            <p:cNvSpPr/>
            <p:nvPr/>
          </p:nvSpPr>
          <p:spPr>
            <a:xfrm>
              <a:off x="3956672" y="202408"/>
              <a:ext cx="3840703" cy="79958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400" b="1">
                  <a:latin typeface="UTM Avo" panose="02040603050506020204" pitchFamily="18" charset="0"/>
                  <a:cs typeface="Times New Roman" pitchFamily="18" charset="0"/>
                </a:rPr>
                <a:t>Má bạn nhỏ hồng ánh lửa.</a:t>
              </a:r>
              <a:endParaRPr lang="en-US" sz="2400" b="1">
                <a:latin typeface="+mj-lt"/>
                <a:cs typeface="Times New Roman" pitchFamily="18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2400">
                  <a:latin typeface="UTM Avo" panose="02040603050506020204" pitchFamily="18" charset="0"/>
                  <a:cs typeface="Times New Roman" pitchFamily="18" charset="0"/>
                </a:rPr>
                <a:t>Câu trên thuộc mẫu câu nào? </a:t>
              </a:r>
              <a:r>
                <a:rPr lang="en-US" sz="2400">
                  <a:solidFill>
                    <a:prstClr val="black"/>
                  </a:solidFill>
                  <a:latin typeface="UTM Avo" panose="02040603050506020204" pitchFamily="18" charset="0"/>
                  <a:cs typeface="Times New Roman" pitchFamily="18" charset="0"/>
                </a:rPr>
                <a:t>Chọn ý đúng nhất:</a:t>
              </a:r>
              <a:endPara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" name="Picture 19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02C785B-9A97-4AE8-975D-4C6F3120BDB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ackgroundRemoval t="5379" b="94377" l="1711" r="94487">
                        <a14:foregroundMark x1="4943" y1="34474" x2="4943" y2="34474"/>
                        <a14:foregroundMark x1="47148" y1="5379" x2="47719" y2="27384"/>
                        <a14:foregroundMark x1="47719" y1="27384" x2="51901" y2="38631"/>
                        <a14:foregroundMark x1="51901" y1="38631" x2="51901" y2="38631"/>
                        <a14:foregroundMark x1="94487" y1="52078" x2="94487" y2="52078"/>
                        <a14:foregroundMark x1="48859" y1="94621" x2="48859" y2="94621"/>
                        <a14:foregroundMark x1="2662" y1="29340" x2="2662" y2="29340"/>
                        <a14:foregroundMark x1="1711" y1="34230" x2="1711" y2="342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2085" y="4486929"/>
            <a:ext cx="695309" cy="540650"/>
          </a:xfrm>
          <a:prstGeom prst="rect">
            <a:avLst/>
          </a:prstGeom>
        </p:spPr>
      </p:pic>
      <p:pic>
        <p:nvPicPr>
          <p:cNvPr id="17" name="Tieng-coi-o-to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3556CA1B-C644-438E-ABB1-D3CDB5B263D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>
                  <p14:trim end="1862.75"/>
                </p14:media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9303488" y="1230097"/>
            <a:ext cx="457200" cy="457200"/>
          </a:xfrm>
          <a:prstGeom prst="rect">
            <a:avLst/>
          </a:prstGeom>
        </p:spPr>
      </p:pic>
      <p:sp>
        <p:nvSpPr>
          <p:cNvPr id="19" name="Explosion: 8 Points 18">
            <a:extLst>
              <a:ext uri="{FF2B5EF4-FFF2-40B4-BE49-F238E27FC236}">
                <a16:creationId xmlns:a16="http://schemas.microsoft.com/office/drawing/2014/main" xmlns="" id="{125F5581-5698-4BE3-B3B7-B06C5D42B388}"/>
              </a:ext>
            </a:extLst>
          </p:cNvPr>
          <p:cNvSpPr/>
          <p:nvPr/>
        </p:nvSpPr>
        <p:spPr>
          <a:xfrm>
            <a:off x="5169916" y="3913404"/>
            <a:ext cx="1274292" cy="80310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>
                <a:srgbClr val="000000"/>
              </a:buClr>
            </a:pPr>
            <a:r>
              <a:rPr lang="en-US" sz="1050" b="1" kern="0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Kíttt</a:t>
            </a:r>
            <a:r>
              <a:rPr lang="en-US" sz="1050" b="1" kern="0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xmlns="" val="219286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phanh-gap-cua-xe-o-to-www_tiengdong_com (vide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78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3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814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2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2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9 0.03564 L -0.19519 -0.16875 C -0.22331 -0.21459 -0.2655 -0.2382 -0.3099 -0.2382 C -0.36029 -0.2382 -0.40066 -0.21459 -0.42878 -0.16875 L -0.56368 0.03564 " pathEditMode="relative" rAng="0" ptsTypes="AAAAA">
                                      <p:cBhvr>
                                        <p:cTn id="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5" y="-137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545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78"/>
                            </p:stCondLst>
                            <p:childTnLst>
                              <p:par>
                                <p:cTn id="8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368 0.03564 L -0.91237 0.016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5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9" grpId="0" animBg="1"/>
      <p:bldP spid="19" grpId="1" animBg="1"/>
      <p:bldP spid="19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2963B30-D58F-4DAB-B571-2DA63CB8B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961" y="1298075"/>
            <a:ext cx="7387423" cy="41517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B08665-82A0-4995-8890-816EBE1FE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5983" b="96923" l="10000" r="90000">
                        <a14:foregroundMark x1="63793" y1="22393" x2="63793" y2="22393"/>
                        <a14:foregroundMark x1="54138" y1="5983" x2="54138" y2="5983"/>
                        <a14:foregroundMark x1="42069" y1="90598" x2="42069" y2="90598"/>
                        <a14:foregroundMark x1="46724" y1="96923" x2="46724" y2="96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9737">
            <a:off x="49226" y="1285786"/>
            <a:ext cx="2973758" cy="29993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0A00533-4594-4FF3-8EF8-4A96E3227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3" y="-380578"/>
            <a:ext cx="7387423" cy="41517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C8064B9-C565-408A-854F-EFBFF0D98A3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067898" y="2042723"/>
            <a:ext cx="2467542" cy="2467542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xmlns="" id="{8222CE63-0678-4D5D-B6BA-93FBC9BE97B1}"/>
              </a:ext>
            </a:extLst>
          </p:cNvPr>
          <p:cNvSpPr/>
          <p:nvPr/>
        </p:nvSpPr>
        <p:spPr>
          <a:xfrm>
            <a:off x="4401668" y="483518"/>
            <a:ext cx="4220146" cy="1629115"/>
          </a:xfrm>
          <a:prstGeom prst="cloudCallout">
            <a:avLst>
              <a:gd name="adj1" fmla="val -40816"/>
              <a:gd name="adj2" fmla="val 7346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>
                <a:srgbClr val="000000"/>
              </a:buClr>
            </a:pPr>
            <a:r>
              <a:rPr lang="en-US" sz="2700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Cảm</a:t>
            </a:r>
            <a:r>
              <a:rPr lang="en-US" sz="2700" b="1" kern="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700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ơn</a:t>
            </a:r>
            <a:r>
              <a:rPr lang="en-US" sz="2700" b="1" kern="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700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các</a:t>
            </a:r>
            <a:r>
              <a:rPr lang="en-US" sz="2700" b="1" kern="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700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bạn</a:t>
            </a:r>
            <a:r>
              <a:rPr lang="en-US" sz="2700" b="1" kern="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700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rất</a:t>
            </a:r>
            <a:r>
              <a:rPr lang="en-US" sz="2700" b="1" kern="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700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nhiều</a:t>
            </a:r>
            <a:r>
              <a:rPr lang="en-US" sz="2700" b="1" kern="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!</a:t>
            </a:r>
          </a:p>
        </p:txBody>
      </p:sp>
      <p:pic>
        <p:nvPicPr>
          <p:cNvPr id="12" name="Tieng-coi-o-to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2A5A3723-0F61-496C-AF34-BD30052E412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>
                  <p14:trim end="1862.75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303488" y="44523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405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78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2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4690F06F-1A39-42D7-97C5-345B7F5679E2}"/>
              </a:ext>
            </a:extLst>
          </p:cNvPr>
          <p:cNvSpPr/>
          <p:nvPr/>
        </p:nvSpPr>
        <p:spPr>
          <a:xfrm>
            <a:off x="741204" y="425347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  <a:cs typeface="Times New Roman" pitchFamily="18" charset="0"/>
              </a:rPr>
              <a:t>2. Những tiếng nào trong khổ thơ cuối bắt vần với nhau? Chọn ý đúng:</a:t>
            </a:r>
          </a:p>
        </p:txBody>
      </p:sp>
      <p:pic>
        <p:nvPicPr>
          <p:cNvPr id="4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334ADBB5-F9F0-4B95-8E74-F45F54EF2E9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657386" y="-876953"/>
            <a:ext cx="609600" cy="609600"/>
          </a:xfrm>
          <a:prstGeom prst="rect">
            <a:avLst/>
          </a:prstGeom>
        </p:spPr>
      </p:pic>
      <p:grpSp>
        <p:nvGrpSpPr>
          <p:cNvPr id="19" name="C">
            <a:extLst>
              <a:ext uri="{FF2B5EF4-FFF2-40B4-BE49-F238E27FC236}">
                <a16:creationId xmlns:a16="http://schemas.microsoft.com/office/drawing/2014/main" xmlns="" id="{44A47BF2-CA4B-4E70-A5FE-C38B67FD474B}"/>
              </a:ext>
            </a:extLst>
          </p:cNvPr>
          <p:cNvGrpSpPr/>
          <p:nvPr/>
        </p:nvGrpSpPr>
        <p:grpSpPr>
          <a:xfrm>
            <a:off x="6455083" y="4142413"/>
            <a:ext cx="5521680" cy="788412"/>
            <a:chOff x="1009923" y="505270"/>
            <a:chExt cx="5521680" cy="78841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B3E13BD-A0D2-4188-BCAC-58007F80E6BC}"/>
                </a:ext>
              </a:extLst>
            </p:cNvPr>
            <p:cNvSpPr txBox="1"/>
            <p:nvPr/>
          </p:nvSpPr>
          <p:spPr>
            <a:xfrm>
              <a:off x="1009923" y="505270"/>
              <a:ext cx="866785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UTM Avo" panose="02040603050506020204" pitchFamily="18" charset="0"/>
                  <a:ea typeface="华康海报体W12(P)" pitchFamily="82" charset="-122"/>
                  <a:cs typeface="Times New Roman" pitchFamily="18" charset="0"/>
                </a:rPr>
                <a:t>C.</a:t>
              </a:r>
            </a:p>
          </p:txBody>
        </p:sp>
        <p:sp>
          <p:nvSpPr>
            <p:cNvPr id="22" name="textbox1">
              <a:extLst>
                <a:ext uri="{FF2B5EF4-FFF2-40B4-BE49-F238E27FC236}">
                  <a16:creationId xmlns:a16="http://schemas.microsoft.com/office/drawing/2014/main" xmlns="" id="{26769DE2-D410-4EC8-B6E4-9AC10F590844}"/>
                </a:ext>
              </a:extLst>
            </p:cNvPr>
            <p:cNvSpPr/>
            <p:nvPr/>
          </p:nvSpPr>
          <p:spPr>
            <a:xfrm>
              <a:off x="2079659" y="832017"/>
              <a:ext cx="44519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2400" dirty="0">
                <a:latin typeface="UTM Avo" panose="02040603050506020204" pitchFamily="18" charset="0"/>
                <a:ea typeface="方正卡通简体" pitchFamily="65" charset="-122"/>
                <a:cs typeface="Times New Roman" pitchFamily="18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690F06F-1A39-42D7-97C5-345B7F5679E2}"/>
              </a:ext>
            </a:extLst>
          </p:cNvPr>
          <p:cNvSpPr/>
          <p:nvPr/>
        </p:nvSpPr>
        <p:spPr>
          <a:xfrm>
            <a:off x="4724400" y="895350"/>
            <a:ext cx="3352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300" dirty="0" smtClean="0">
                <a:solidFill>
                  <a:prstClr val="black"/>
                </a:solidFill>
                <a:cs typeface="Times New Roman" pitchFamily="18" charset="0"/>
              </a:rPr>
              <a:t>Chẳng còn thiếu gì nữa</a:t>
            </a:r>
            <a:br>
              <a:rPr lang="vi-VN" sz="23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300" dirty="0" smtClean="0">
                <a:solidFill>
                  <a:prstClr val="black"/>
                </a:solidFill>
                <a:cs typeface="Times New Roman" pitchFamily="18" charset="0"/>
              </a:rPr>
              <a:t>Cái gì cũng đủ rồi</a:t>
            </a:r>
            <a:br>
              <a:rPr lang="vi-VN" sz="23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300" dirty="0" smtClean="0">
                <a:solidFill>
                  <a:prstClr val="black"/>
                </a:solidFill>
                <a:cs typeface="Times New Roman" pitchFamily="18" charset="0"/>
              </a:rPr>
              <a:t>Lại thừa vết nhọ nồi</a:t>
            </a:r>
            <a:br>
              <a:rPr lang="vi-VN" sz="23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2300" dirty="0" smtClean="0">
                <a:solidFill>
                  <a:prstClr val="black"/>
                </a:solidFill>
                <a:cs typeface="Times New Roman" pitchFamily="18" charset="0"/>
              </a:rPr>
              <a:t>Trên má hồng ánh lửa.</a:t>
            </a:r>
          </a:p>
        </p:txBody>
      </p:sp>
      <p:grpSp>
        <p:nvGrpSpPr>
          <p:cNvPr id="29" name="C">
            <a:extLst>
              <a:ext uri="{FF2B5EF4-FFF2-40B4-BE49-F238E27FC236}">
                <a16:creationId xmlns:a16="http://schemas.microsoft.com/office/drawing/2014/main" xmlns="" id="{44A47BF2-CA4B-4E70-A5FE-C38B67FD474B}"/>
              </a:ext>
            </a:extLst>
          </p:cNvPr>
          <p:cNvGrpSpPr/>
          <p:nvPr/>
        </p:nvGrpSpPr>
        <p:grpSpPr>
          <a:xfrm>
            <a:off x="1469800" y="4120662"/>
            <a:ext cx="5665526" cy="1022838"/>
            <a:chOff x="866077" y="483519"/>
            <a:chExt cx="5665526" cy="1022838"/>
          </a:xfrm>
        </p:grpSpPr>
        <p:pic>
          <p:nvPicPr>
            <p:cNvPr id="44" name="Picture 43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45ED485B-B7B8-439B-A031-0B93706A6F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77" y="483519"/>
              <a:ext cx="1044315" cy="1022838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EB3E13BD-A0D2-4188-BCAC-58007F80E6BC}"/>
                </a:ext>
              </a:extLst>
            </p:cNvPr>
            <p:cNvSpPr txBox="1"/>
            <p:nvPr/>
          </p:nvSpPr>
          <p:spPr>
            <a:xfrm>
              <a:off x="1009923" y="505270"/>
              <a:ext cx="866785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UTM Avo" panose="02040603050506020204" pitchFamily="18" charset="0"/>
                  <a:ea typeface="华康海报体W12(P)" pitchFamily="82" charset="-122"/>
                  <a:cs typeface="Times New Roman" pitchFamily="18" charset="0"/>
                </a:rPr>
                <a:t>C.</a:t>
              </a:r>
            </a:p>
          </p:txBody>
        </p:sp>
        <p:sp>
          <p:nvSpPr>
            <p:cNvPr id="46" name="textbox1">
              <a:extLst>
                <a:ext uri="{FF2B5EF4-FFF2-40B4-BE49-F238E27FC236}">
                  <a16:creationId xmlns:a16="http://schemas.microsoft.com/office/drawing/2014/main" xmlns="" id="{26769DE2-D410-4EC8-B6E4-9AC10F590844}"/>
                </a:ext>
              </a:extLst>
            </p:cNvPr>
            <p:cNvSpPr/>
            <p:nvPr/>
          </p:nvSpPr>
          <p:spPr>
            <a:xfrm>
              <a:off x="2079659" y="832017"/>
              <a:ext cx="44519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Tiếng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b="1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nồi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và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tiếng</a:t>
              </a:r>
              <a:r>
                <a:rPr lang="en-US" altLang="zh-CN" sz="2400" b="1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b="1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lửa</a:t>
              </a:r>
              <a:endParaRPr lang="zh-CN" altLang="en-US" sz="2400" dirty="0">
                <a:latin typeface="UTM Avo" panose="02040603050506020204" pitchFamily="18" charset="0"/>
                <a:ea typeface="方正卡通简体" pitchFamily="65" charset="-122"/>
                <a:cs typeface="Times New Roman" pitchFamily="18" charset="0"/>
              </a:endParaRPr>
            </a:p>
          </p:txBody>
        </p:sp>
      </p:grpSp>
      <p:grpSp>
        <p:nvGrpSpPr>
          <p:cNvPr id="47" name="A">
            <a:extLst>
              <a:ext uri="{FF2B5EF4-FFF2-40B4-BE49-F238E27FC236}">
                <a16:creationId xmlns:a16="http://schemas.microsoft.com/office/drawing/2014/main" xmlns="" id="{3EFA96BD-412A-40DF-940F-C938BBEC2973}"/>
              </a:ext>
            </a:extLst>
          </p:cNvPr>
          <p:cNvGrpSpPr/>
          <p:nvPr/>
        </p:nvGrpSpPr>
        <p:grpSpPr>
          <a:xfrm>
            <a:off x="1828800" y="2260278"/>
            <a:ext cx="4968552" cy="1022838"/>
            <a:chOff x="866077" y="483519"/>
            <a:chExt cx="4426003" cy="1022838"/>
          </a:xfrm>
        </p:grpSpPr>
        <p:pic>
          <p:nvPicPr>
            <p:cNvPr id="48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1E0EE2EE-D18C-4971-B78C-DBBA0A9789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77" y="483519"/>
              <a:ext cx="1044315" cy="1022838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CEF3C00E-CD3E-4EE2-999E-B84C895CB82E}"/>
                </a:ext>
              </a:extLst>
            </p:cNvPr>
            <p:cNvSpPr txBox="1"/>
            <p:nvPr/>
          </p:nvSpPr>
          <p:spPr>
            <a:xfrm>
              <a:off x="998477" y="526736"/>
              <a:ext cx="866785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UTM Avo" panose="02040603050506020204" pitchFamily="18" charset="0"/>
                  <a:ea typeface="华康海报体W12(P)" pitchFamily="82" charset="-122"/>
                  <a:cs typeface="Times New Roman" pitchFamily="18" charset="0"/>
                </a:rPr>
                <a:t>A.</a:t>
              </a:r>
            </a:p>
          </p:txBody>
        </p:sp>
        <p:sp>
          <p:nvSpPr>
            <p:cNvPr id="50" name="textbox1">
              <a:extLst>
                <a:ext uri="{FF2B5EF4-FFF2-40B4-BE49-F238E27FC236}">
                  <a16:creationId xmlns:a16="http://schemas.microsoft.com/office/drawing/2014/main" xmlns="" id="{BD39EB16-9D7F-46EF-9534-1B3AAF519F54}"/>
                </a:ext>
              </a:extLst>
            </p:cNvPr>
            <p:cNvSpPr/>
            <p:nvPr/>
          </p:nvSpPr>
          <p:spPr>
            <a:xfrm>
              <a:off x="2079660" y="832017"/>
              <a:ext cx="3212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Tiếng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b="1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nữa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và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tiếng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b="1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rồi</a:t>
              </a:r>
              <a:endParaRPr lang="zh-CN" altLang="en-US" sz="2400" dirty="0">
                <a:latin typeface="UTM Avo" panose="02040603050506020204" pitchFamily="18" charset="0"/>
                <a:ea typeface="方正卡通简体" pitchFamily="65" charset="-122"/>
                <a:cs typeface="Times New Roman" pitchFamily="18" charset="0"/>
              </a:endParaRPr>
            </a:p>
          </p:txBody>
        </p:sp>
      </p:grpSp>
      <p:grpSp>
        <p:nvGrpSpPr>
          <p:cNvPr id="51" name="B">
            <a:extLst>
              <a:ext uri="{FF2B5EF4-FFF2-40B4-BE49-F238E27FC236}">
                <a16:creationId xmlns:a16="http://schemas.microsoft.com/office/drawing/2014/main" xmlns="" id="{E7D4A85E-BF32-4AAA-8F24-26148FB45311}"/>
              </a:ext>
            </a:extLst>
          </p:cNvPr>
          <p:cNvGrpSpPr/>
          <p:nvPr/>
        </p:nvGrpSpPr>
        <p:grpSpPr>
          <a:xfrm>
            <a:off x="2263752" y="3154369"/>
            <a:ext cx="5019678" cy="1022838"/>
            <a:chOff x="1807451" y="461768"/>
            <a:chExt cx="4318082" cy="1022838"/>
          </a:xfrm>
        </p:grpSpPr>
        <p:pic>
          <p:nvPicPr>
            <p:cNvPr id="52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8D9E3AA2-EC4D-4F45-A36B-8690763DF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1218" y="461768"/>
              <a:ext cx="1044315" cy="1022838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D649585B-F74B-4E89-89CF-EE609747BD11}"/>
                </a:ext>
              </a:extLst>
            </p:cNvPr>
            <p:cNvSpPr txBox="1"/>
            <p:nvPr/>
          </p:nvSpPr>
          <p:spPr>
            <a:xfrm>
              <a:off x="5225064" y="483519"/>
              <a:ext cx="866785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UTM Avo" panose="02040603050506020204" pitchFamily="18" charset="0"/>
                  <a:ea typeface="华康海报体W12(P)" pitchFamily="82" charset="-122"/>
                  <a:cs typeface="Times New Roman" pitchFamily="18" charset="0"/>
                </a:rPr>
                <a:t>B.</a:t>
              </a:r>
            </a:p>
          </p:txBody>
        </p:sp>
        <p:sp>
          <p:nvSpPr>
            <p:cNvPr id="54" name="textbox1">
              <a:extLst>
                <a:ext uri="{FF2B5EF4-FFF2-40B4-BE49-F238E27FC236}">
                  <a16:creationId xmlns:a16="http://schemas.microsoft.com/office/drawing/2014/main" xmlns="" id="{E0386452-7B53-446F-AC63-34A63975795C}"/>
                </a:ext>
              </a:extLst>
            </p:cNvPr>
            <p:cNvSpPr/>
            <p:nvPr/>
          </p:nvSpPr>
          <p:spPr>
            <a:xfrm>
              <a:off x="1807451" y="854774"/>
              <a:ext cx="3212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Tiếng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b="1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rồi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và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tiếng</a:t>
              </a:r>
              <a:r>
                <a:rPr lang="en-US" altLang="zh-CN" sz="2400" dirty="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b="1" dirty="0" err="1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nồi</a:t>
              </a:r>
              <a:endParaRPr lang="zh-CN" altLang="en-US" sz="2400" dirty="0">
                <a:latin typeface="UTM Avo" panose="02040603050506020204" pitchFamily="18" charset="0"/>
                <a:ea typeface="方正卡通简体" pitchFamily="65" charset="-122"/>
                <a:cs typeface="Times New Roman" pitchFamily="18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B3E13BD-A0D2-4188-BCAC-58007F80E6BC}"/>
              </a:ext>
            </a:extLst>
          </p:cNvPr>
          <p:cNvSpPr txBox="1"/>
          <p:nvPr/>
        </p:nvSpPr>
        <p:spPr>
          <a:xfrm>
            <a:off x="7328646" y="2033725"/>
            <a:ext cx="86678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UTM Avo" panose="02040603050506020204" pitchFamily="18" charset="0"/>
                <a:ea typeface="华康海报体W12(P)" pitchFamily="82" charset="-122"/>
                <a:cs typeface="Times New Roman" pitchFamily="18" charset="0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xmlns="" val="147134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48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3457E-7 L 0.88316 1.23457E-7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93827E-6 L -0.93593 -4.93827E-6 " pathEditMode="relative" rAng="0" ptsTypes="AA">
                                      <p:cBhvr>
                                        <p:cTn id="4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88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3457E-7 L 0.88316 1.23457E-7 " pathEditMode="relative" rAng="0" ptsTypes="AA">
                                      <p:cBhvr>
                                        <p:cTn id="48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video>
          </p:childTnLst>
        </p:cTn>
      </p:par>
    </p:tnLst>
    <p:bldLst>
      <p:bldP spid="42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990600" y="1733550"/>
            <a:ext cx="7086600" cy="132343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505200" y="2495550"/>
            <a:ext cx="2514600" cy="83099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4800" y="1200150"/>
            <a:ext cx="3124200" cy="107721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Bát đã lau từng ch</a:t>
            </a:r>
            <a:r>
              <a:rPr lang="en-US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iếc</a:t>
            </a:r>
            <a:r>
              <a:rPr lang="vi-V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Đũa lại so từng đôi</a:t>
            </a:r>
            <a:br>
              <a:rPr lang="vi-V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Thêm trái ớt đỏ tươi</a:t>
            </a:r>
            <a:br>
              <a:rPr lang="vi-V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 góc mâm phần bố.</a:t>
            </a:r>
          </a:p>
        </p:txBody>
      </p:sp>
      <p:pic>
        <p:nvPicPr>
          <p:cNvPr id="15" name="Picture 14" descr="E:\bfb004mz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266950"/>
            <a:ext cx="2819400" cy="13484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14600" y="17045"/>
            <a:ext cx="3886200" cy="55399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943600" y="1047750"/>
            <a:ext cx="2819400" cy="107721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Chẳng còn thiếu gì nữa</a:t>
            </a:r>
            <a:br>
              <a:rPr lang="vi-V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 gì cũng đủ rồi</a:t>
            </a:r>
            <a:br>
              <a:rPr lang="vi-V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 thừa vết nhọ nồi</a:t>
            </a:r>
            <a:br>
              <a:rPr lang="vi-V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 má hồng ánh lửa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7200" y="3257550"/>
            <a:ext cx="2667000" cy="1447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Chẳng còn thiếu gì nữa</a:t>
            </a:r>
            <a:br>
              <a:rPr lang="vi-V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 gì cũng có rồi</a:t>
            </a:r>
            <a:br>
              <a:rPr lang="vi-V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Này thức chan, thức gắp</a:t>
            </a:r>
            <a:br>
              <a:rPr lang="vi-V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Cơm chín đầy một nồi.</a:t>
            </a:r>
          </a:p>
          <a:p>
            <a:pPr algn="ctr">
              <a:spcBef>
                <a:spcPct val="50000"/>
              </a:spcBef>
            </a:pP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96000" y="3409950"/>
            <a:ext cx="2895600" cy="95410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E:\bfb004mz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28950"/>
            <a:ext cx="3285576" cy="167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2438400" y="3257550"/>
            <a:ext cx="829994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 descr="E:\bfb004mz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95350"/>
            <a:ext cx="3200400" cy="16329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2514600" y="1123950"/>
            <a:ext cx="6858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E:\bfb004mz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819151"/>
            <a:ext cx="3276600" cy="16718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7772400" y="1047750"/>
            <a:ext cx="829994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E:\bfb004mz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105150"/>
            <a:ext cx="3200400" cy="15306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7772400" y="3257550"/>
            <a:ext cx="829994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267200" y="2419350"/>
            <a:ext cx="829994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26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3" grpId="0" animBg="1"/>
      <p:bldP spid="25" grpId="0" animBg="1"/>
      <p:bldP spid="27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0FC659F-59EC-4D6D-8AEB-23C5B7308456}"/>
              </a:ext>
            </a:extLst>
          </p:cNvPr>
          <p:cNvSpPr txBox="1">
            <a:spLocks/>
          </p:cNvSpPr>
          <p:nvPr/>
        </p:nvSpPr>
        <p:spPr>
          <a:xfrm>
            <a:off x="1619672" y="1851818"/>
            <a:ext cx="6858000" cy="1439863"/>
          </a:xfrm>
          <a:prstGeom prst="rect">
            <a:avLst/>
          </a:prstGeom>
        </p:spPr>
        <p:txBody>
          <a:bodyPr vert="horz" lIns="68571" tIns="34289" rIns="68571" bIns="34289" rtlCol="0" anchor="ctr">
            <a:normAutofit/>
          </a:bodyPr>
          <a:lstStyle/>
          <a:p>
            <a:pPr marL="0" marR="0" lvl="0" indent="0" algn="l" defTabSz="68569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200" b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Nhận</a:t>
            </a:r>
            <a:r>
              <a:rPr lang="en-US" sz="62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200" b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xét</a:t>
            </a:r>
            <a:r>
              <a:rPr lang="en-US" sz="62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6200" b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dặn</a:t>
            </a:r>
            <a:r>
              <a:rPr lang="en-US" sz="62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200" b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dò</a:t>
            </a:r>
            <a:endParaRPr kumimoji="0" lang="en-US" sz="6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81200" y="1809750"/>
            <a:ext cx="6858000" cy="14398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8119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8119"/>
                </a:solidFill>
                <a:cs typeface="Arial" panose="020B0604020202020204" pitchFamily="34" charset="0"/>
              </a:rPr>
              <a:t>Chúc</a:t>
            </a:r>
            <a:r>
              <a:rPr lang="en-US" sz="4000" b="1" dirty="0" smtClean="0">
                <a:solidFill>
                  <a:srgbClr val="FF8119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8119"/>
                </a:solidFill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FF8119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8119"/>
                </a:solidFill>
                <a:cs typeface="Arial" panose="020B0604020202020204" pitchFamily="34" charset="0"/>
              </a:rPr>
              <a:t>em</a:t>
            </a:r>
            <a:r>
              <a:rPr lang="en-US" sz="4000" b="1" dirty="0">
                <a:solidFill>
                  <a:srgbClr val="FF8119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8119"/>
                </a:solidFill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rgbClr val="FF8119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8119"/>
                </a:solidFill>
                <a:cs typeface="Arial" panose="020B0604020202020204" pitchFamily="34" charset="0"/>
              </a:rPr>
              <a:t>tốt</a:t>
            </a:r>
            <a:r>
              <a:rPr lang="en-US" sz="4000" b="1" dirty="0">
                <a:solidFill>
                  <a:srgbClr val="FF8119"/>
                </a:solidFill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118369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0234CF-D9C2-4D19-BEC2-3E5C7ADBC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31"/>
          <a:stretch/>
        </p:blipFill>
        <p:spPr>
          <a:xfrm>
            <a:off x="0" y="342094"/>
            <a:ext cx="9144000" cy="48014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E473BA2-C0C2-4FFB-82E5-E64AAA71F18B}"/>
              </a:ext>
            </a:extLst>
          </p:cNvPr>
          <p:cNvSpPr/>
          <p:nvPr/>
        </p:nvSpPr>
        <p:spPr>
          <a:xfrm>
            <a:off x="855872" y="742950"/>
            <a:ext cx="7547131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85800"/>
            <a:r>
              <a:rPr lang="vi-VN" sz="6600" b="1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 khỉ thông minh</a:t>
            </a:r>
            <a:endParaRPr lang="en-US" sz="6600" b="1" spc="38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7" name="Picture 2" descr="Pin on Mainan">
            <a:extLst>
              <a:ext uri="{FF2B5EF4-FFF2-40B4-BE49-F238E27FC236}">
                <a16:creationId xmlns:a16="http://schemas.microsoft.com/office/drawing/2014/main" xmlns="" id="{45D658DC-6C22-472B-8E48-BB7283A930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71750"/>
            <a:ext cx="2286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reschoolers GIFs - Get the best GIF on GIPHY">
            <a:extLst>
              <a:ext uri="{FF2B5EF4-FFF2-40B4-BE49-F238E27FC236}">
                <a16:creationId xmlns:a16="http://schemas.microsoft.com/office/drawing/2014/main" xmlns="" id="{8E48B77C-9BE7-4D26-B0AD-9440C143DA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1" y="1543051"/>
            <a:ext cx="2568773" cy="256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4231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45A2AA-A3C3-442B-967A-DF297234D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348"/>
            <a:ext cx="9144000" cy="4819152"/>
          </a:xfrm>
          <a:prstGeom prst="rect">
            <a:avLst/>
          </a:prstGeom>
        </p:spPr>
      </p:pic>
      <p:pic>
        <p:nvPicPr>
          <p:cNvPr id="8" name="Tieng-yeah-tre-con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5A2EB0D5-FABB-4B6E-9A9A-1721EF6F8CA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321830" y="2009135"/>
            <a:ext cx="342945" cy="3429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B7893D2-E349-4AAF-8A1B-4171741F5F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11" t="11958" r="14877" b="10222"/>
          <a:stretch/>
        </p:blipFill>
        <p:spPr>
          <a:xfrm>
            <a:off x="355986" y="2006315"/>
            <a:ext cx="1694230" cy="1443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6559E7B-7516-445E-BD05-ECFEB383474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12" t="15194" r="18271" b="16363"/>
          <a:stretch/>
        </p:blipFill>
        <p:spPr>
          <a:xfrm>
            <a:off x="562542" y="2065450"/>
            <a:ext cx="1299886" cy="14439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9EFA58F-84FC-4479-80F0-6077409F9E5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b="57498"/>
          <a:stretch/>
        </p:blipFill>
        <p:spPr>
          <a:xfrm>
            <a:off x="658204" y="1204174"/>
            <a:ext cx="1169906" cy="994458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72C2E494-DB51-4A2B-9806-D60D8CFB6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9291" y="312019"/>
            <a:ext cx="3960440" cy="194057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le 2">
            <a:extLst>
              <a:ext uri="{FF2B5EF4-FFF2-40B4-BE49-F238E27FC236}">
                <a16:creationId xmlns:a16="http://schemas.microsoft.com/office/drawing/2014/main" xmlns="" id="{79515941-7688-460F-BB67-0B3BD9249DEE}"/>
              </a:ext>
            </a:extLst>
          </p:cNvPr>
          <p:cNvSpPr/>
          <p:nvPr/>
        </p:nvSpPr>
        <p:spPr>
          <a:xfrm>
            <a:off x="2057630" y="2330719"/>
            <a:ext cx="6906858" cy="167135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lIns="91396" tIns="45698" rIns="91396" bIns="45698" rtlCol="0" anchor="ctr"/>
          <a:lstStyle/>
          <a:p>
            <a:pPr marL="280988" marR="0" lvl="0" indent="-280988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 Công     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núi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trời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   Nghĩa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nước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ngoài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)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D3A7388-12F8-4BAE-84B8-ACE10F6A1E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6129" y="821754"/>
            <a:ext cx="698604" cy="4605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583C007-03FC-439B-AC90-2DC4734DDC2E}"/>
              </a:ext>
            </a:extLst>
          </p:cNvPr>
          <p:cNvSpPr/>
          <p:nvPr/>
        </p:nvSpPr>
        <p:spPr>
          <a:xfrm>
            <a:off x="4818192" y="2548247"/>
            <a:ext cx="432048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D8BD864-0D8F-4019-835C-EF98972464D6}"/>
              </a:ext>
            </a:extLst>
          </p:cNvPr>
          <p:cNvSpPr/>
          <p:nvPr/>
        </p:nvSpPr>
        <p:spPr>
          <a:xfrm>
            <a:off x="4365534" y="2497434"/>
            <a:ext cx="133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240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cha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19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4 -0.08303 L -0.88854 0.45494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37" y="26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4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16" grpId="0" animBg="1"/>
      <p:bldP spid="22" grpId="0" animBg="1"/>
      <p:bldP spid="22" grpId="1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C2F3A7A-AB9F-4CF2-83A9-99CDEADD7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652"/>
            <a:ext cx="9144000" cy="4833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8A1F21A-212B-44FF-B207-7D59651DAC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12" t="15194" r="18271" b="16363"/>
          <a:stretch/>
        </p:blipFill>
        <p:spPr>
          <a:xfrm>
            <a:off x="141787" y="2345103"/>
            <a:ext cx="1299886" cy="1443904"/>
          </a:xfrm>
          <a:prstGeom prst="rect">
            <a:avLst/>
          </a:prstGeom>
        </p:spPr>
      </p:pic>
      <p:pic>
        <p:nvPicPr>
          <p:cNvPr id="9" name="Tieng-yeah-tre-con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55C4B5CE-51CF-4455-8822-5A4AED17D1F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316045" y="2658928"/>
            <a:ext cx="457200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F63EF5B-B3BC-42E8-BE7D-5AFA6D8EFBE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11" t="11958" r="14877" b="10222"/>
          <a:stretch/>
        </p:blipFill>
        <p:spPr>
          <a:xfrm>
            <a:off x="141787" y="2079258"/>
            <a:ext cx="1474470" cy="17097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0A17149-A6FB-42BE-A8A5-7D8EFD72B43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b="57498"/>
          <a:stretch/>
        </p:blipFill>
        <p:spPr>
          <a:xfrm>
            <a:off x="856720" y="1337568"/>
            <a:ext cx="1169906" cy="9944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FB71250-1DEC-45E8-935B-37E3F38C160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3417" t="48580" r="22101" b="17898"/>
          <a:stretch/>
        </p:blipFill>
        <p:spPr>
          <a:xfrm>
            <a:off x="3635896" y="350652"/>
            <a:ext cx="2946052" cy="2274021"/>
          </a:xfrm>
          <a:prstGeom prst="rect">
            <a:avLst/>
          </a:prstGeom>
        </p:spPr>
      </p:pic>
      <p:sp>
        <p:nvSpPr>
          <p:cNvPr id="14" name="Rounded Rectangle 5">
            <a:extLst>
              <a:ext uri="{FF2B5EF4-FFF2-40B4-BE49-F238E27FC236}">
                <a16:creationId xmlns:a16="http://schemas.microsoft.com/office/drawing/2014/main" xmlns="" id="{B13F754B-6380-4783-8CCC-815CFE5A3B82}"/>
              </a:ext>
            </a:extLst>
          </p:cNvPr>
          <p:cNvSpPr/>
          <p:nvPr/>
        </p:nvSpPr>
        <p:spPr>
          <a:xfrm>
            <a:off x="1727935" y="2635962"/>
            <a:ext cx="6864437" cy="17097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lIns="91396" tIns="45698" rIns="91396" bIns="45698"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(2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)  Có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chẳng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hay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phô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  </a:t>
            </a:r>
            <a:r>
              <a:rPr kumimoji="0" lang="en-US" sz="24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Có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con,         nói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trầm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trồ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nghe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)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A471DF4-BEB8-4E32-8992-2DD3229692B9}"/>
              </a:ext>
            </a:extLst>
          </p:cNvPr>
          <p:cNvSpPr/>
          <p:nvPr/>
        </p:nvSpPr>
        <p:spPr>
          <a:xfrm>
            <a:off x="4027032" y="3430398"/>
            <a:ext cx="432048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C074CA8-E9DB-47F1-97BE-AB949700F48B}"/>
              </a:ext>
            </a:extLst>
          </p:cNvPr>
          <p:cNvSpPr/>
          <p:nvPr/>
        </p:nvSpPr>
        <p:spPr>
          <a:xfrm>
            <a:off x="3741595" y="3376765"/>
            <a:ext cx="975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240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con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3D23998-BEB1-40A5-BE02-13B0DB2DF9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9652" y="1177212"/>
            <a:ext cx="931351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575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46914E-6 L -0.93542 0.46049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71" y="230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4" grpId="0" animBg="1"/>
      <p:bldP spid="4" grpId="0" animBg="1"/>
      <p:bldP spid="4" grpId="1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C2F3A7A-AB9F-4CF2-83A9-99CDEADD7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717"/>
            <a:ext cx="9144000" cy="48337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1020536-7DAA-4883-8218-85CA54B9C6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12" t="15194" r="18271" b="16363"/>
          <a:stretch/>
        </p:blipFill>
        <p:spPr>
          <a:xfrm>
            <a:off x="597" y="2343151"/>
            <a:ext cx="1299886" cy="1443904"/>
          </a:xfrm>
          <a:prstGeom prst="rect">
            <a:avLst/>
          </a:prstGeom>
        </p:spPr>
      </p:pic>
      <p:pic>
        <p:nvPicPr>
          <p:cNvPr id="16" name="Tieng-yeah-tre-con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7A26D514-56A3-4985-9ECA-A06F0950DC0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316045" y="1543050"/>
            <a:ext cx="457200" cy="457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E9C7B9C-1544-493A-9A88-7ACD00D5E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11" t="11958" r="14877" b="10222"/>
          <a:stretch/>
        </p:blipFill>
        <p:spPr>
          <a:xfrm>
            <a:off x="11000" y="2251758"/>
            <a:ext cx="1474470" cy="17097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CBFFF75-A043-4261-9A1A-4232BDC8CB1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b="57498"/>
          <a:stretch/>
        </p:blipFill>
        <p:spPr>
          <a:xfrm>
            <a:off x="714375" y="1257300"/>
            <a:ext cx="1169906" cy="99445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EA76C236-73F4-4861-A051-DE5D3126D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5017" y="339801"/>
            <a:ext cx="2804152" cy="206145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2">
            <a:extLst>
              <a:ext uri="{FF2B5EF4-FFF2-40B4-BE49-F238E27FC236}">
                <a16:creationId xmlns:a16="http://schemas.microsoft.com/office/drawing/2014/main" xmlns="" id="{0C3B1C7D-1729-4029-A8D0-9C0708E9E709}"/>
              </a:ext>
            </a:extLst>
          </p:cNvPr>
          <p:cNvSpPr/>
          <p:nvPr/>
        </p:nvSpPr>
        <p:spPr>
          <a:xfrm>
            <a:off x="1539025" y="2571750"/>
            <a:ext cx="7473352" cy="170974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396" tIns="45698" rIns="91396" bIns="45698"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(3</a:t>
            </a:r>
            <a:r>
              <a:rPr lang="en-US" sz="2400">
                <a:latin typeface="UTM Avo" panose="02040603050506020204" pitchFamily="18" charset="0"/>
                <a:cs typeface="Times New Roman" pitchFamily="18" charset="0"/>
              </a:rPr>
              <a:t>) Ơn 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cha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nặng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UTM Avo" panose="02040603050506020204" pitchFamily="18" charset="0"/>
                <a:cs typeface="Times New Roman" pitchFamily="18" charset="0"/>
              </a:rPr>
              <a:t>lắm</a:t>
            </a:r>
            <a:r>
              <a:rPr lang="en-US" sz="2400">
                <a:latin typeface="UTM Avo" panose="02040603050506020204" pitchFamily="18" charset="0"/>
                <a:cs typeface="Times New Roman" pitchFamily="18" charset="0"/>
              </a:rPr>
              <a:t>         ơi</a:t>
            </a:r>
            <a:endParaRPr lang="en-US" sz="2400" dirty="0">
              <a:latin typeface="UTM Avo" panose="02040603050506020204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>
                <a:latin typeface="UTM Avo" panose="02040603050506020204" pitchFamily="18" charset="0"/>
                <a:cs typeface="Times New Roman" pitchFamily="18" charset="0"/>
              </a:rPr>
              <a:t>      Nghĩa       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chín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cưu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algn="r">
              <a:spcBef>
                <a:spcPts val="600"/>
              </a:spcBef>
            </a:pP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dao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)</a:t>
            </a:r>
            <a:endParaRPr lang="vi-VN" sz="2400" dirty="0">
              <a:latin typeface="+mj-lt"/>
              <a:cs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1F3F85B-3D3C-4232-AC0C-236C5673EF45}"/>
              </a:ext>
            </a:extLst>
          </p:cNvPr>
          <p:cNvSpPr/>
          <p:nvPr/>
        </p:nvSpPr>
        <p:spPr>
          <a:xfrm>
            <a:off x="3265734" y="3349948"/>
            <a:ext cx="432048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DE21717-EB07-468C-BD29-C449BD4AF1C3}"/>
              </a:ext>
            </a:extLst>
          </p:cNvPr>
          <p:cNvSpPr/>
          <p:nvPr/>
        </p:nvSpPr>
        <p:spPr>
          <a:xfrm>
            <a:off x="6444208" y="2726609"/>
            <a:ext cx="432048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0D238D6-5211-4F27-BF1A-2C173BC361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1449" y="413070"/>
            <a:ext cx="931351" cy="6209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923C85D-534B-465D-BCD1-405BDEA136AD}"/>
              </a:ext>
            </a:extLst>
          </p:cNvPr>
          <p:cNvSpPr/>
          <p:nvPr/>
        </p:nvSpPr>
        <p:spPr>
          <a:xfrm>
            <a:off x="6172249" y="2684483"/>
            <a:ext cx="975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240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con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BF346EA-DD61-4C3E-962B-5B3D727E9826}"/>
              </a:ext>
            </a:extLst>
          </p:cNvPr>
          <p:cNvSpPr/>
          <p:nvPr/>
        </p:nvSpPr>
        <p:spPr>
          <a:xfrm>
            <a:off x="2915816" y="3291830"/>
            <a:ext cx="975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240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mẹ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4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09877E-6 L -0.96129 0.57716 " pathEditMode="relative" rAng="0" ptsTypes="AA">
                                      <p:cBhvr>
                                        <p:cTn id="49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73" y="2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41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20" grpId="0" animBg="1"/>
      <p:bldP spid="21" grpId="0" animBg="1"/>
      <p:bldP spid="21" grpId="1" animBg="1"/>
      <p:bldP spid="22" grpId="0" animBg="1"/>
      <p:bldP spid="22" grpId="1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4B4044-C96C-4F71-939A-17C7A9CF3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7684" y="1347614"/>
            <a:ext cx="5688632" cy="34337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84E5F59-507C-40DD-9BB1-E2190178D95C}"/>
              </a:ext>
            </a:extLst>
          </p:cNvPr>
          <p:cNvSpPr txBox="1"/>
          <p:nvPr/>
        </p:nvSpPr>
        <p:spPr>
          <a:xfrm>
            <a:off x="1707878" y="555526"/>
            <a:ext cx="5976664" cy="646286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Nấu bữa cơm đầu tiên</a:t>
            </a:r>
          </a:p>
        </p:txBody>
      </p:sp>
    </p:spTree>
    <p:extLst>
      <p:ext uri="{BB962C8B-B14F-4D97-AF65-F5344CB8AC3E}">
        <p14:creationId xmlns:p14="http://schemas.microsoft.com/office/powerpoint/2010/main" xmlns="" val="5112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5185" y="459754"/>
            <a:ext cx="4830688" cy="523176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Nấu bữa cơm đầu tiên</a:t>
            </a:r>
          </a:p>
        </p:txBody>
      </p:sp>
      <p:sp>
        <p:nvSpPr>
          <p:cNvPr id="3" name="Rectangle 2"/>
          <p:cNvSpPr/>
          <p:nvPr/>
        </p:nvSpPr>
        <p:spPr>
          <a:xfrm>
            <a:off x="367807" y="987574"/>
            <a:ext cx="4256809" cy="2185169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Chẳng còn thiếu gì nữa</a:t>
            </a:r>
            <a:b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Cái gì cũng có rồi</a:t>
            </a:r>
            <a:b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Này thức chan, thức gắp</a:t>
            </a:r>
            <a:b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Cơm chín đầy một nồi.</a:t>
            </a:r>
          </a:p>
          <a:p>
            <a:endParaRPr lang="vi-VN" sz="2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endParaRPr lang="en-US" sz="20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2038" y="2623921"/>
            <a:ext cx="2853703" cy="240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5BA1455-BF20-4997-807C-F3D0C35DB187}"/>
              </a:ext>
            </a:extLst>
          </p:cNvPr>
          <p:cNvSpPr/>
          <p:nvPr/>
        </p:nvSpPr>
        <p:spPr>
          <a:xfrm>
            <a:off x="5031777" y="802907"/>
            <a:ext cx="3744416" cy="2554501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endParaRPr lang="vi-VN" sz="2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Bát đã lau từng </a:t>
            </a:r>
            <a:r>
              <a:rPr lang="vi-VN" sz="24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ch</a:t>
            </a:r>
            <a:r>
              <a:rPr lang="en-US" sz="2400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iếc</a:t>
            </a:r>
            <a: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/>
            </a:r>
            <a:b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Đũa lại so từng đôi</a:t>
            </a:r>
            <a:b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Thêm trái ớt đỏ tươi</a:t>
            </a:r>
            <a:b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Để góc mâm phần bố.</a:t>
            </a:r>
          </a:p>
          <a:p>
            <a:endParaRPr lang="vi-VN" sz="24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endParaRPr lang="en-US" sz="20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E93CCD8-BDC5-4332-842F-02ECB878F551}"/>
              </a:ext>
            </a:extLst>
          </p:cNvPr>
          <p:cNvSpPr/>
          <p:nvPr/>
        </p:nvSpPr>
        <p:spPr>
          <a:xfrm>
            <a:off x="5046467" y="2211710"/>
            <a:ext cx="3744416" cy="3231609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endParaRPr lang="vi-VN" sz="2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endParaRPr lang="vi-VN" sz="24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Chẳng còn thiếu gì nữa</a:t>
            </a:r>
            <a:b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Cái gì cũng đủ rồi</a:t>
            </a:r>
            <a:b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Lại thừa vết nhọ nồi</a:t>
            </a:r>
            <a:b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Trên má hồng ánh </a:t>
            </a:r>
            <a:r>
              <a:rPr lang="vi-VN" sz="2400">
                <a:solidFill>
                  <a:prstClr val="black"/>
                </a:solidFill>
                <a:latin typeface="+mj-lt"/>
                <a:cs typeface="Times New Roman" pitchFamily="18" charset="0"/>
              </a:rPr>
              <a:t>lửa.</a:t>
            </a:r>
            <a:endParaRPr lang="en-US" sz="240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endParaRPr lang="vi-VN" sz="1600" i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r"/>
            <a:r>
              <a:rPr lang="vi-VN" sz="2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Trần Quốc Toàn</a:t>
            </a:r>
          </a:p>
          <a:p>
            <a:endParaRPr lang="en-US" sz="20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154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56" y="435641"/>
            <a:ext cx="4830688" cy="523176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marL="0" marR="0" lvl="0" indent="0" algn="ctr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Nấu bữa cơm đầu tiên</a:t>
            </a:r>
          </a:p>
        </p:txBody>
      </p:sp>
      <p:sp>
        <p:nvSpPr>
          <p:cNvPr id="3" name="Rectangle 2"/>
          <p:cNvSpPr/>
          <p:nvPr/>
        </p:nvSpPr>
        <p:spPr>
          <a:xfrm>
            <a:off x="421844" y="1128282"/>
            <a:ext cx="4256809" cy="2185169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Chẳng còn thiếu gì nữa</a:t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</a:b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Cái gì cũng có rồi</a:t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</a:b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Này thức chan, thức gắp</a:t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</a:b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Cơm chín đầy một nồi.</a:t>
            </a:r>
          </a:p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55" t="3908" r="6526" b="5511"/>
          <a:stretch/>
        </p:blipFill>
        <p:spPr bwMode="auto">
          <a:xfrm>
            <a:off x="683996" y="2737046"/>
            <a:ext cx="3108644" cy="240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2129394C-39C9-41C8-BDD8-FE69E523D9FC}"/>
              </a:ext>
            </a:extLst>
          </p:cNvPr>
          <p:cNvCxnSpPr>
            <a:cxnSpLocks/>
          </p:cNvCxnSpPr>
          <p:nvPr/>
        </p:nvCxnSpPr>
        <p:spPr>
          <a:xfrm>
            <a:off x="4678653" y="330594"/>
            <a:ext cx="0" cy="4812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3">
            <a:extLst>
              <a:ext uri="{FF2B5EF4-FFF2-40B4-BE49-F238E27FC236}">
                <a16:creationId xmlns:a16="http://schemas.microsoft.com/office/drawing/2014/main" xmlns="" id="{AB067D72-AA5E-44AD-B77C-DB6EDC0643CF}"/>
              </a:ext>
            </a:extLst>
          </p:cNvPr>
          <p:cNvSpPr/>
          <p:nvPr/>
        </p:nvSpPr>
        <p:spPr>
          <a:xfrm>
            <a:off x="5342332" y="489940"/>
            <a:ext cx="3074760" cy="4688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LUYỆN ĐỌC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5A9A01-A273-443B-BC0E-3B83DB457FE4}"/>
              </a:ext>
            </a:extLst>
          </p:cNvPr>
          <p:cNvSpPr/>
          <p:nvPr/>
        </p:nvSpPr>
        <p:spPr>
          <a:xfrm>
            <a:off x="5076056" y="1157903"/>
            <a:ext cx="2232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cs typeface="Times New Roman" pitchFamily="18" charset="0"/>
              </a:rPr>
              <a:t>thức chan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3AFB51-9971-43F1-AFCF-CFAE33DF6FB5}"/>
              </a:ext>
            </a:extLst>
          </p:cNvPr>
          <p:cNvSpPr/>
          <p:nvPr/>
        </p:nvSpPr>
        <p:spPr>
          <a:xfrm>
            <a:off x="5083732" y="1587820"/>
            <a:ext cx="2232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cs typeface="Times New Roman" pitchFamily="18" charset="0"/>
              </a:rPr>
              <a:t>thức gắp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214CB06-5606-43F6-A7F3-7C81B6FB4CB9}"/>
              </a:ext>
            </a:extLst>
          </p:cNvPr>
          <p:cNvSpPr/>
          <p:nvPr/>
        </p:nvSpPr>
        <p:spPr>
          <a:xfrm>
            <a:off x="414168" y="772234"/>
            <a:ext cx="3744416" cy="2554501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endParaRPr lang="vi-VN" sz="2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Bát đã lau từng </a:t>
            </a:r>
            <a:r>
              <a:rPr lang="vi-VN" sz="24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ch</a:t>
            </a:r>
            <a:r>
              <a:rPr lang="en-US" sz="2400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iếc</a:t>
            </a:r>
            <a: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/>
            </a:r>
            <a:b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Đũa lại so từng đôi</a:t>
            </a:r>
            <a:b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Thêm trái ớt đỏ tươi</a:t>
            </a:r>
            <a:b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Để góc mâm phần bố.</a:t>
            </a:r>
          </a:p>
          <a:p>
            <a:endParaRPr lang="vi-VN" sz="24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endParaRPr lang="en-US" sz="20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4A2C142-756C-492A-B48A-9A1D6A04C53A}"/>
              </a:ext>
            </a:extLst>
          </p:cNvPr>
          <p:cNvSpPr/>
          <p:nvPr/>
        </p:nvSpPr>
        <p:spPr>
          <a:xfrm>
            <a:off x="5076056" y="2041227"/>
            <a:ext cx="2232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cs typeface="Times New Roman" pitchFamily="18" charset="0"/>
              </a:rPr>
              <a:t>góc mâm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F95BB7D-9FE5-43F5-8341-110F8FA08BC1}"/>
              </a:ext>
            </a:extLst>
          </p:cNvPr>
          <p:cNvSpPr/>
          <p:nvPr/>
        </p:nvSpPr>
        <p:spPr>
          <a:xfrm>
            <a:off x="447823" y="2029026"/>
            <a:ext cx="3744416" cy="3231609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endParaRPr lang="vi-VN" sz="2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endParaRPr lang="vi-VN" sz="24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Chẳng còn thiếu gì nữa</a:t>
            </a:r>
            <a:b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Cái gì cũng đủ rồi</a:t>
            </a:r>
            <a:b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Lại thừa vết nhọ nồi</a:t>
            </a:r>
            <a:b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vi-VN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Trên má hồng ánh </a:t>
            </a:r>
            <a:r>
              <a:rPr lang="vi-VN" sz="2400">
                <a:solidFill>
                  <a:prstClr val="black"/>
                </a:solidFill>
                <a:latin typeface="+mj-lt"/>
                <a:cs typeface="Times New Roman" pitchFamily="18" charset="0"/>
              </a:rPr>
              <a:t>lửa.</a:t>
            </a:r>
            <a:endParaRPr lang="en-US" sz="240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endParaRPr lang="vi-VN" sz="1600" i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r"/>
            <a:r>
              <a:rPr lang="vi-VN" sz="2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Trần Quốc Toàn</a:t>
            </a:r>
          </a:p>
          <a:p>
            <a:endParaRPr lang="en-US" sz="20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EEF027B-9BDA-48CC-9477-20328FB82DCF}"/>
              </a:ext>
            </a:extLst>
          </p:cNvPr>
          <p:cNvSpPr/>
          <p:nvPr/>
        </p:nvSpPr>
        <p:spPr>
          <a:xfrm>
            <a:off x="5068380" y="2447654"/>
            <a:ext cx="2232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nhọ nồi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884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9" grpId="0" animBg="1"/>
      <p:bldP spid="11" grpId="0"/>
      <p:bldP spid="15" grpId="0"/>
      <p:bldP spid="16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df27d38f79e52afc1779e4ff342b044debeba"/>
  <p:tag name="ISPRING_RESOURCE_PATHS_HASH_PRESENTER" val="4a3a478bfd6cb1622a7e13d6416b58061b854d5"/>
  <p:tag name="ISPRING_PLAYERS_CUSTOMIZATION" val="UEsDBBQAAgAIAMJVUUeGTlx93QMAAGkOAAAdAAAAdW5pdmVyc2FsL2NvbW1vbl9tZXNzYWdlcy5sbmetV91u2zYUvi/QdyAEFNgulrYDWhSD44C2GFuILLkSHScbBoGRGJsIRXr6cZtd7Wn2YHuSHVJyEqcdLMW7sGDS/r7z950jcnD2NZdoy4tSaHXqvD955yCuUp0JtTp1FvT8p08OKiumMia14qeO0g46G75+NZBMrWq24vD99SuEBjkvS1iWQ7N6XCORnTrzUTIOZ3McXCd+OAmTkTdxhmOdb5i6R75e6R9+/vjp6/sPH38cvG1xXWjiGfb9fSJkmT6860AU0Cj0E2AjfhKQK+oMzbMfLlxQ3wuIM2y/9EPPI3LpDM3zIG4RRSSgSex7Lkm8OAlCanPhE0pcZ3ita7RmW44qjbaCf0HVmkMdK1FwVEqR2R9SDRuq5oeMuRFeesEkoWHoxwkJ3N2OMyQqQ27BvoA6erJEOCYREBSs5MULsIkttYUjLGU/hqk3mfrwocaFqVitJXyqvn7MSQDV4uoQakbiGE9IMgqvoE4gq7APIrwANV30QVyTGBRA4kOYAF96E0y9MDAKikhMI2/8IJ+UKaSVvEcsTQGHNgXfCl2XsGMUxbNGSGU/KzH5vADhetj/jkgbQiSUletKbDm4UGSH6wItMyauqcznhfdrco49n7gJlMoNlwm1vWyMMVC/0hViUmoTANhl2ZaplKMbnrIapHQPf8tEZv+2YRC28eSPWvyJWNV2zpu26QKXXL05Oc41j/owLJasUB066BnVXst/G2xelxBpVfF8Ux2K4kkmTv4XL46Na47j+D+D6lKXIyN6Zr9vODFInETwWoNuHwndHUFmoA8YazkTsjvKC87B0LzgJYx4XiBP3fawGYQtQaDRSzkuIfN7LlxCRXrgl2QUe9TkmN+Uojr4SrKFaur9fY2kcAaQvOKPOrnhtxr6X3K2hSLCvigb4Zy8wFgvQewmqxmBT+d0yxKAQytWwXkLgUtS5BB/1oFzMSO7DDbjdS8TS13LzI4zKe7siIXa1HmTkE1Tp8bobaFzuytZueulZsKfHeNFE1zUGJ0/MXiINCY4Gk+TMQ7GxJzmTA/LjiDQsvHJp3Hi45GBg6hzVqVreK/c6lplHYmaA5lLzjGQtSmNOSvS9T9//d2R45knzS5qd3/pRQIdauYSeSD7LdAVL38/RELxaB9nF11Q7QF2h+t4nrVVb5OHKcXj6QyEAceRPsAZji5gJthDljOcseIOBgrVWpZ9WGykpv4V74V7PMLXlRSK98EeN5JNwNSbJ9h17X0GtC9Fete8yjLE7FAzFxsJF5uuZOMpDmDePOPjmah6EtoRv+tu6LNm/dhl228n/sOqtJfCwdsnd8R/AVBLAwQUAAIACADCVVFHuYMDpcIDAAAWDwAAJwAAAHVuaXZlcnNhbC9mbGFzaF9wdWJsaXNoaW5nX3NldHRpbmdzLnhtbOVX3XLaOBS+5yk03ullMekm2zQDZDqJmTIlwIKzba8YYR2wNrLklWQoverT7IPtk+yRlRBTaOpsJzvd2dwQH53znf9Pdvv8YybICrThSnaCo2YrICATxbhcdoLruPf8NCDGUsmoUBI6gVQBOe822nkxF9ykU7AWVQ1BGGnOctsJUmvzszBcr9dNbnLtTpUoLOKbZqKyMNdgQFrQYS7oBn/sJgcTdBsNQtpedKVYIYBwhiFI7qKjoieoSYPQq81pcrPUqpDsQgmliV7OO8FPrfLvTsdDXfIMpEvOdFHoxPaMMsZdPFRM+ScgKfBlioEftY4DsubMpp3gxbGDQfVwH6YE90lQB3OhMBtpb/EzsJRRS/2jd6hhARrLCqZrdQEIuiOraFr4aLcCL2IbSTOexHhCXKk6wWU8m0S9aBINL6LZ9WTgQ61tEffjQVTLZjroX0az4SiOprM38dXg0UZx9D5+hFH9yN58GEeTQX/4dhaPRoO4P763KqtbqWM73G1JG1unCl0tvE2LbC4pFzjOX1TfgMWFEFQvIVY9jmOyoMJAQH7PYflrQQW3Gzc6uDc3APlrk0NiJ24uOoHrdXAP5wExMByW7dCdvNrO3MvTndRD7/0+rYNRtqm1NElxOu3dcFUld1oLJXcyc89krgTb5gPZHNiQZlDZuekNlz3UPArIAnsgMNPXmlMREG4x82RrbIq5sdyWW96rahLEQjYBcjXdq0SSUm12Cr4tuluspPtOFYKRjSqI4DdArCLYuiLD/1Ig1Q0kC62yUookYYkRHD2uOKyBnfs6esCvOfqALrICLZGfcgHWe/ij4J/IHBZKIy7QFTIZyrnx+M1HAefUmHtQehfjMz/3/eFl9P6ZS5CyFUVOeBw4Nhyy3D4FPsXcpUIXQiisZgUCK5PQwkDZH8ZZqVYnzdq+U7oqm+4aWYJiuznG4zHxIMHR5PKWT2sAJlQSJcWG0AS337gRWnFVGJT4YfHQ5h8F6E0Jl2WoS9wgdKYZ6DporaMXPx+f/PLy9NVZM/zr85/PHzS6ZcSxoM6bp8SLBxm+tuUXt8k37L7C2t+weoC792x7SmduvNme18MXzC1v7lNLO3SUd5gBS57+EQlwdB1jnaI6EzSeRL/V0RtiwWrNdzStBTeqozV6W0dr4sl9XCH2OmbvqJZIzf8J1SHeIkt/ZeE9InjGcbSfjCD+leX5rtcHv3lPszw/bsm+h2/+LxXzT9tX+J139nZ48PPLnWRc8gzr6C7j7Tdb9+S4hV8BB48aDUTb/ZbtNv4GUEsDBBQAAgAIAMJVUUdGxXBrugIAAFUKAAAhAAAAdW5pdmVyc2FsL2ZsYXNoX3NraW5fc2V0dGluZ3MueG1slVZdT+MwEHy/X1GV96bqB1DJVCKFSkjcgQ7Eu5NsE6uOHdlOuf77sxObOG1CSiUkPDtjr9ez2yK5J2z9azRCMadcvIFShKXSIA4bkeRuHJVKcTaJOVPA1IRxkWM6Xl9tqw8KKuaQih9AaM10Gk630wHNDsfQHHO5xJ7xfV4xzwvMjs885ZMIx/tU8JIlg7LsWICghO01c7a6vg9nfUxKpHpSkLdyerh+3PRv3pYUAqQEk9JssbxdhYMqiiOg7qTFfBEuby7UNEd9f/sT2YFIoirZcnEdrhZ9sgKn0C7ytPr085ne/ccCBf/UYI0Lio8gfrQ5L8riJx4pBE9NQdua2Wq+nA9rKMeJbr/LDzEXMgdpxe3NZr596FPY8pwZw/7r9z0y7So4fTV1PRkI5tEjCmslSkCBW9UxmfHPl1Lp/nBxH2k4rzrnV1xKn9VgDe8vfBKWeCQLNIwPTsscNnW6HrGNN/zNJqwmxXqHqbTcL8xLUMDBgl6GDdgw/+iqnjE9sGG+UZLAC6PH8wxOQ7XIPXGI7WN+X30dBYb10hXMrVzUnPRsGld6qVrAcXKewFqadN5JDubZUFBhdUrBWU6I4QNJsSKc/Ta86FhdRqLgJGCd1u0rpIii0GW3Kkc9pP1yVethN9bfCc3d6vVI6RF+N8ZK4TjL9XeSHI+sTveI3mYcdCvMkNR0EE9sxz1NlVifKMdiD+KdcyovlTCu4GIyr3urj44Crwgo6K4yspt0lZ+VeQTiUb8aAWebNlbzMpJmVP+pDwKfkLigfbSeaC1Vmd6PYfJlSw+wHgAs4uzLAfWqDuUlVYTCAVzze0B15b67Iald2me4e/UMO+VbziIXedLOisYsPq8d6BB86Ly6FXWk7XvLaxtf4UhWV2u1vhvD3tatyewGmrGfP8uqtXVTa2cdP6+hBs3Pyf9QSwMEFAACAAgAwlVRR2b3kIiVAwAAJw4AACYAAAB1bml2ZXJzYWwvaHRtbF9wdWJsaXNoaW5nX3NldHRpbmdzLnhtbN1X3XIaNxS+5yk06uQyrJ06jeMBPBl7GTMhQGGdnytGrA6saq20lbQQctWn6YP1SXq0sjEEh6wzTaYtN7BH53zn/9PSOv+YS7IEY4VWbXrcPKIEVKq5UIs2vU66T08psY4pzqRW0KZKU3LeabSKciaFzSbgHKpagjDKnhWuTTPnirMoWq1WTWEL40+1LB3i22aq86gwYEE5MFEh2Rq/3LoASzuNBiGtIHqjeSmBCI4hKOGjY/LK5ZJGQWvG0puF0aXiF1pqQ8xi1qY/HVWfO52AdClyUD4320GhF7szxrnw4TA5EZ+AZCAWGcZ9fHRCyUpwl7XpsxMPg+rRPkwFHnJgHuZCYzLK3eLn4BhnjoXH4NDAHAxWFWzHmRIQdEe2pengo9sIgoivFctFmuAJ8ZVq08tkOo678TgeXMTT63E/hFrbIukl/biWzaTfu4yng2EST6ZXyZv+o42S+H3yCKP6kV19GMXjfm/wepoMh/2kN7q3qqq7VcdWtNuSFrZOl2a78C4r85liQuI0f1Z9Cw73QTKzgER3BY7JnEkLlPxWwOLXkknh1n50cG1uAIpXtoDUjf1ctKnvNb2HC4AYGA7LZuiev9zM3IvTndSj4P0+rQejbDHnWJrhdLq74dqW3GnNtdrJzD+TmZZ8k88ciywxlVdGMEmJcJhaujl1vgCuKySW39seN+fK7eWWZszYnRJuyuhXJe2806XkZK1LIsUNEKcJNqPM8VcGZHunyNzovJJKZh2xUnAgSwEr4OehMgHwS44+oIu8REsknEKCCx5+L8UnMoO5NogLbInUhHJhA37zUcAFs/YelN3F+CRMcm9wGb9/4hNkfMlwyx8Hji2EvHDfA59h7kqjCyk1VnMLAiuTstJC1R8ueKVWJ83avjO2rJruG1mBYrsFxhMw8SDF0RLqliFrAKZMEa3kmrAU99n6EVoKXVqUhGEJ0PabAgymRKgq1AVeQ+jMcDB10I6On/188vyXF6cvz5rRX3/8+fSg0S3HjSTz3gLJXRzk7NqWn90PX7H7Ag9/xeoAG+/ZdrXJ/XjzPa8PXxm3TLhPLa3IE9HDnFYx74+htOF1gpnHdWZiNI7f1tEbYAlqTWw8qQU3rKM1fF1HaxzoerRF1XXM3jGjkGz/E6oDvBcW4RLCm0GKXOCwfreV/yHrcPiKD8vyD63Dv7cIBznhf1uD8LR5Fd55921FD/6NaaB8989dp/E3UEsDBBQAAgAIAMJVUUf/ogaAlAEAAA8GAAAfAAAAdW5pdmVyc2FsL2h0bWxfc2tpbl9zZXR0aW5ncy5qc42Uy27CMBBF93wFSrcVikJ4dddAkSqxqNTuqi6cYEKEY1u2k5Ii/r1xwsNOJoBX9tXxHc9YM4dev1xO5PRf+odqX50/7HOlYa0pkeFnWycdeqp1R5Jkjb+SFJOEYqeB5OerF/l4JSBjh1amYfGpbaXh5zCA5oAmAE0CWg5ov4C219oGEWmKfxexZ2RVZ2SUOcyUYnQQMaowVQPKRIoqxnlaVstMsAGzHIsadd3AXboAukERtkxvk1fHdvCIpRzRYsViNghRtIsFy+i6i94WHIvyw3c14M3Gr4FnAiSR6l3htBl4MX6b21Y2yQWWEp/iev5oOgtAmKAQE8PXH/rBaHIDtYzbCTXoPJGJOtMjfxzMfJPmKMatKrnVsjFaej3KKbxXXUXiBBVYPGLFeMYf+EAuWKwr0kK92XA0hFHC0Dqh8V1L/VhtW4PTyXy4XJjgNdHTr1ktxBottIXaL+2aHFDfNy8rayid48pG3BV0lUAiFJhBIIfEHJ4kqjlJ9Pm77yClULRNywFRPvjn3tPs+XvsHf8BUEsDBBQAAgAIAMJVUUc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DCVVFHnb6aWHcAAACCAAAAHAAAAHVuaXZlcnNhbC9sb2NhbF9zZXR0aW5ncy54bWwdzD0KwzAMQOE9pxCa2iH92TrEydYtJdD0ACJWi0GWiy1Ccvuabm/4eN2wRYGVcwlJHV5PFwTWJfmgH4ev+d7eEIqRepKk7FATwtA3naSF5MlmFRb4Cu2cZ441jB8Uq5wyF1Yjq2c4jDtMf3SEFsb6fwf2eO6bH1BLAwQUAAIACAADdMtE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DCVVFHJ1b2OMEHAAD+HQAAKQAAAHVuaXZlcnNhbC9za2luX2N1c3RvbWl6YXRpb25fc2V0dGluZ3MueG1srVnbbuM4En3fryA8GGD2Jb7ItwzcXuhCJ0LbssdSku5dLAzaZmIhkuiRaHdn4If5mv2w/ZIpUlIsKbYjdSZCB61inVNF1oWkMoie3UDfRZz57h+EuyywKedu8BQN/4HQYMU8Fs5CGlEe1Y+SBzdYs29m8MiEDKQRJ8GahGtdjEbDBhrJH9TvqX2jD29trd1CvTZu4T4ycEeHsWvFuFZ0GDNaTX1QL1DEvCFd0YCfZh3Uc6NvAWYQ0ZCbwZp+Hyp57exQfgY3IVm7oBcNu23xHFKrB6MtHtRudnodfGipiqJ0kd4xmkbj0Otd99Qmwo12p6EctH5LaSmo2ek0r7uHZq/VUeBtdN0Flja+7qJ2r91uGYcWbgEaqapmtPRDT7luNlWwhvvX+mE00nqNBmo2m0rbOHS6ykhrINBWgENV+mIBFUPRlO5B1dRmX0EjfaSN2gds4K7eQf0W7jYah7amKY3GcXGPs8su11Faejrpcr5DeDIEJ0dFbtVPJNdgtQtDUHaov/UIp2hJImoRn36qybwMuMxa9MvkBc088kLDf9aSTJVZneJSB/PSWAjiABiH5wgHdTmc6kovs2WSlSN3/am23HHOgqsVCzjwXQUs9IlXG/4UZ1IyzzJItqdhFdwjWdGjuZ78KQtLbEF2w3MJtGL+lgQvY/bErpZk9fwUsl2wLuXm5mVLQ88NnkG7cd3T8UVDnhtxk1M/5x/ui6c8bAtBjahwr4vFUwrpkSX1UosN+VMBdzT5/ooUoHs3crmEqk3xXIJuyRPNB6CviucyJgAr+aj1xPM+iNPvHNQV0QxaF9Vl1eSNxM3zIoptd9uq+bQN2ZNY7Dzu/UC/4jwGvSh4Eh42xFMKJCYoDJaKUrJscv5GQTF5LfaSgQ9WILjZ5pKIJOVMW+jTyUy1vi7G05vpQjNvakM9rkokyvKXVrf/vdnpQudKcCWZ7Ik6Hue5kCTrNMpxWc58Ol4AIR4vLPzFqQ3F78rQ6Z0zNi1cGyb/qUwwm+P72lD8LgO9m8+x5SzssWnghWkvrKkj12WMHWzUhl/ZDm3IniLO0N6l3xDfUATt2Q0pijx3LQdEy3aDHS1hz5irD6Z1s3Cm07G9wJaRSmpDHKyREZJvkA7VieaqjefAEcIWGf4YfCHjLxmQ6nmVSW7Nm9sx/HOEI7fu08aDf/wHvJlhC+JHgxLACbZt9QYvtOkXiBxk3LQiaPoZEu1zRdBXbENmYLsEzFLvzRvVMaeWSK45tp25qb9m1ooEiAXeCyKrFeAQ7B57l+0ikIhko+s4x6LKhmz82x2ktamOT6RwzIncQCbzk7un4EW4LhUpKCsdGyJWv92Z/16MVHOMjQUEz5g+LBxZ9cIegfIIGEfE85iYBpgm6z0JVnCIoyuygxR7AbW1u5ZqWwKTF878vnP/QIQnpfVzUpWWgb/8fPVh70xnDG3lgYRBuRIrsOU6w9sp+3C6BNdhP9/y9+aSWY+rv8uRv2F2M9W2z06tTIw+Pq+CCz8wKRvyHs9hY4R2oLmsEghPIGOgB/rE9SoBTWsE5pJLBA2RuMJUIrCmCYfF0Ado7iEWOUfuIUbVKB6wZpuOWHW6FAfSEmAZvTgPTueOuDZ4FG5wr/mzpI8MeoRHyR4iC3I3ihPq6sfsVU2UtBOLfplt7QmRBW49xZdBcMxzfXEyL0d7N8HpasbtOLckD2znrWXv89xn2ZIhVDs/Xplt9hL6GDJfSj0SpcUWbwr/+qAj8RTnsd3sxbcEr43VuX670FVLx+K0KErdK4+DNBeejR17MVY1wQD57hO+2sCG9CjO8OW54tOegUcq8CXLa1MSrjb///N/5WkK/sRSlEh/rcoDVSz6GH7l+4/FOI3+W4LHUbU8VL6UBCaH5RRa/uwssyFZS9VxVP12Agljy/xgu3BV6vCRJZmo88/QRuRRrjackPAZ2pDDmFeVSE5fJAiv7MPxDrHjnhvQivAP93UxececLVTDkJcrKBTPXT3H2+MaEZR8R0Ee3LIq8Om3qgWNqkBJ1y6vzim3irQnQF3G78eq3J/cOV4Fxxsr3IjZjucuwAEPmTcTnw7efisDBfGlY+nRIQ/FnSl9y2pEG/YtiV2ilZUUNcW3upk4VGZ0j7Ki9pzCFWudUU0ERb175kGD1OPJZNTz8iJK1zX5YW34SLwoQbzK3jgO5/1kKOP5UVjUt+h3/kY/Iyzq22LXmMIF461PxaEsNP3aoZEwKy8TOdChAQFhusDpW15HeDAWX72izEQSQV7TZ2s6lLuf4/o0KWYhyzpcP+PxIHjdxycCs3yxk/tUYeCYvPXL2TvgLvfo+dSW84ACzC61fD+V/4nOqQKIv84WFyOWIv6ypZ9qcNcgq40vvqbXUMLxqSaWM/4Kfg63TbuZaGYZpPTmMtSX3Vw280omA9HDq5lica1fBg3qb9ZpUL8UoUFCez6Awc5f0hBDDrg0Tc68LKu9ST9z3MuTWaqSBPbMaJaAb4A7gOtGaisjyOWVPNi8ZlX8llXwdx53PbqnaavKCDKLc3n+gwiq43Jyq3xMH3k2vRNJ5SpIet0xF7Pa+YGzMHm9OYmLRypWHSfLSE7/RLtKN5+MsRP7UdqoRcJnezTjhcDXT9gC3XPrP6hnt1noUm/+llWUART4zv6J9y9QSwMEFAACAAgASlVRRyOGeibgFAAAGGIAABcAAAB1bml2ZXJzYWwvdW5pdmVyc2FsLnBuZ+3d+VdS6f8AcEuzVc1vNpobObaYuWSOWopLi1kfSy0rLffUMRVEQ1xQZKzMstSmJh1F07RcC3NFcS0XKgwyUVMEM0pEBFRkcUG+OPM5c2aac75/wPdczuFyLvd17n3uvc99nvdzf3g/d9xcnJQ2aW6Sk5NTOnXy+Dk5OQUDOTn56A2Ksn9ibuxYkf2sgZ9zOiqHJWmzZCsKIUfOHJGTq87cvBywTra+MfLkJbicnHLn6ncNAVYWJCcX8OLU8SPn43w5NAkxMd6HMMsDueFLQktK6jEGP5ZUx3U2lAdZGeS8vnyKuOd1DfRuEWbakGKS1tyn0he2+ZVi+H23caWrL+nLWy/uOrXzdvMn1wcLxxyvTpAtOUsPyEjhdM5Cnjn8fcvPWPZsyl2eKCHf3DzEjmlmxYwn5TXVaC4vTHVmPqdLHtt4wOLZ6SH29lGCzcsa8ooa/r+s+fvikLr8C6vzCWWKZsvwZxImV2UUbmK1J+y29ZYDHXLyf18cIDjU3xYyjdyW3xPs9FzKAv4lIiPlB3ZNkR/BlpesVJIYcMO0eIrl90c0SU0O2+YxBQddFH/zHB+sFfR+t5N7ihVnvOMHBFXbDbRfd/5zo2xhJj+wB6sdeLj6dJru99uyib84PLnfvSlnL4YoCApEeY39Hbx8+4uDntsGte/L3aW0QW1rj2pFmaHhP3f4f3LDZ//ZB3CAAxzgAAc4wAEOcIADHOAABzjAAQ5wgAMc4AAHOMABDnCAAxzgAAc4wAEOcIADHOAABzjAAQ5wgAMc4AAHOMABDnCAAxzgAAc4wAEOcIADHOAABzjAAQ5wgAMc4AAHOMABDnCAA/z/K++4mPwlV92vGcnngC7ThB3qHjzJV6uLopVO0bKRxg3NWs1mzU5N4jHbra4Brc96JtzYHZy4j8F/ZV9rhCjeouqVtnA8qZECPqZd+rmI04iXInJiFtxBN1ARBBNlNVPkQrhHLFpIvd51fWf1Rv/04HRWW8FTl6hWnTCI0FaIHcNs/SuZWzIx7POzqnhGymi5D9UQMYZk10803aaS6wPjSRJeOjlu8YtDVH8rSH0vaZ9LXeTZQHx0t3G+9PwQta1ngsNrhF+wh/fMtmUmXkFwEK73TsIax3sGlriSmWGyDT2W/JydC0+YYLUnxwtMpSOBgVI2bIlGSJdEtlIS2T21g5e80KaJbxmZQZfxvkM7DmdSJ42J66Xz+pVnRHAPVybq60CD0ykd4rVp68cmY+hELf3ALtl19NaWr384/yMoCs1HFbAj5Cng0sSurpLgKkQC3Yaqvj7trif6o3/YaZHkeGIFGwoKdNdKz1wWTUEY0aRG6UCIdGEj/8Jo2dhQT6RkmebRFi8U5bHNyVxTvIVw+56wXukyo8B+KTY9POVWg0nYSKmU9Wt9VLmJB58SHN7W4PvOETqP+3BWyn1Ru08fOhzTlH6GeE5Uzz12iZ7digLFW4gMygMvZTyW749FQ7SOBb75b5Hh48JMu8QAKxLVMogMQXrBx3B+bDHY1evlIbfpJWXfQTbvFR2xuC+TjRWh4hZGCivT+xYTXArL9PeWWLqFZy5EFr/kfLMjByN8+k0/GIPrZsuL1xv+hyKlKqIwF80qBi9I2ovOeYUYR9YtvDtmU1RiKU51Op/IYo/l3NPm1LDvQRK0EKARVRtM1jMunN9S5RB1W79qQns3wog4bhYfRf/JK3tw92qWPbQ84vF1d7piTvO0rTO8ivkbsxJB00pt6l+XBl9p7Gl4OYF9CWVSY5oyxq9R6cxyYv2xcaZiykiHDvqm/xRS50i1VL0pIFqD8GzkfhWLEXlei8uZvLXpjPHR89EaWMLEk9cd4qu3Y572Wqf+WaqEb3U4I+Mr81mwbAJZL6MlF/4bpdqIYBLIqklNyDgw2JMrq61vtMrg27Q7Y7r0sp4wOVuJ99vSm5iMyfQLZ9QNFNKK0XO/y8ezwHB5R84T3YIC/0Sv+rOjwo+mPsp8U/Sa/Muxxm73rAZTk68cGoSuCJtj8t35orUd1vrN9J7RYJbxmEmPsuDKkFeP7NbRr+W2Lc9Ceu/tWM1mOLuFMr6ivtCyjSHabduZigQ9bMtfLHOCGU2clh14U/KXvnM47quDiIhkS1jK3VwTF21hiuDT2m5r/bXdy1UF3FZPnal1OJx2CUhYHdGSbrW6z1xFk7lTeqX0h/N5ulOoXrNRF9SjMBgY2b9uU/LRQs9tBlPFOmyS+9moIlKwGVMhrXX9ExbRN5EdqNlp8BN4vaMkScwx6oS7bSE02T0wX/45K0Y5bdHHpsARg+4/bGC5Y1hgOWHivLghDScdbn/uG89HVWbTxKmVY4sP28emFp6KNA5RNkfADp/2E3pa+PbcXW1bEhV9Y/t1vFrVD1HCJXYRpcxEEC6+dyheooTjqu37MfnLYHtckKAyFjU3zbyVYF+L57tLFw69ESzNatFicnJxSSPfSlewLMRCrmUbt+EgdX4R3dyGLLb1Hu6MnxJxpO64pv0PdKd9Snn4RM6cazsXWjlOnkFanaF+E8a28tyzC/iqmWf8xjy1Xm83GMHFUcbc/RzxmcHt00OXGN59hfmuQWJVTNq2el/DnfW3Kde7Z3bldBIpgi36x1NSxoN7Xl05tGKrb/zUqCl9/NRBppGzoVsLu6q9DdmnhJ5pZN5ARoxOVNPNW98jsF5ZyMeXY1Gt3w5I5lr7Gkgv4LLG0L8tGYVmD1ry1itH5Tz+9ZhRpxmtZxQW6mUVsV5JzR12lXoCuu72+IlITrqWcnTr8PP48LbFHbAtKlK/fvYcdKV8+2DJUF0MiryQ4uURi+I2Z9K4kY9zqyToqYZYx74brex5n2xe0bq0ETkdbmiB5hgilYvLjKHMj7vyFmN8Uk2kN9TfaLIXNzhK6nb29ZQWOWAuOp2oG1NxfTD8xREDa+RePl0Wut3EEnXsBE/foR7iDCvO31WblUCqgaTtas69JGo5S3441DIu0k3QxaJddY6cXYMvuTCqY4fLqMLh8pwft0/F9JBpjPuGbr3o2mEvqxIt5z86gZ/9s6vU8kfWgEfjwfQjPjyzMC1sgymBes996ALPcQRxWmd2OOaWCu4Us006aas44UsWJ1FQ2isRjZ1JJBJfs13z7qyLGE9fRLWGjNT1ozHVV4nNxAUDZU2DEUyP8EQDN3pNudJKgHaZFLZJzX38SgsOgnE4i1uaigV/UFKj7mT7lKxPGGK1UgtsJEXaR6rZcfgWdQbR35/Gf31gMMI6rMhu0SyRVMYcmtW6g0+ne5JQSRVDvyGNQ3GHt+/RPjJeTeX/bK2/2sNek0dwk5uqhtz5L6gLo5YfrTiFWJEWO6akgQ2lZnFQr+MIp2wMo2l9IgzXi0y0ZBys34b+8zyQZAs6CetpNjpIl50EVT+QKqEJE9XWb1ZjvNLAlvnhGcUh8gNhFw+6bcnEe8YqdFu+QWazZG02kidkuqgbZNkH8PBcb/rvpVtO25rWlYGV8c50yD2/GaQI1s/vL1G/mPw6sDSEGH1i9aLTlFq+CKy4anunBMgWiUfAFXHzDwa3eHqGe+r0rb08fx/J0G4DleXvtiDPTN7EQyTYH7tHoUXjibbHqN4hCWh3UZVPkk/hp2gJ5yCiff+7OgdzZTNoImH9RkjtdCfxt3S6+F4pyMit7lWOoVlgZLlDX4dlHtz+S5Tu/musNC9rKbZx8MLbWcWOyMDxlgg4C2Uh5Zr+1PNBIyu5nBBpY1jke8AKBSl2ZAnz3Exvs0mbKfwG58KrTqfvSR/jSfRrv3OjXv0Z02xTyiPgYk5DpfXFmlMWCYZuFB41gyuMuukr49u3BB6/q0eIruGNW16gJtH3uFE06qMg1AZMA4Ec2Bwj1q2EGKF6N6jpz0C71SmI5KIk++Xy9T1YLYazx+jHhVgfu+TXm+fOwSfsUeaYjLRJW179Z6qvvxXn0eQlVQOXsXMwHUyEjrksvioN/wxuMB9R3cJJvGEMpihnBBSWQV/G0G/Ogjkn75UX70/V+sYpuyus7m9Y0x5KIJYsfaptfi+u+3COeDHwA6nADFEnFa9k6B+7e9BibOb2vfFrHPaGNFltE3dlFF4NDovLSLU04Nwfn3cCa44qBnhywi5Z5cdBteKclZUu468Q+LJ2rVTNIGm5yaMq6atTQRN+qtwVPeoqwZZwrLNM0HjTwkFaDQK3z23eLvuTyztKEczmegBGX10hLZidDmd0/5E796Q8szq/mquP4ShkQuWRcQ+4I5FV+japII+rTG8Nnpuurk7f6xMSmh3drD7dWpQk6EFyBVuY4clFNB6+gJ1ROMkBg5LqAmmq/5N90K3ukd8NW/CpkRnIzIvLFoWdCyP0xtnh40Oo6CDMw6AGq1HGw5c/Ga3tFtmDGriB2pgSKL8Dks2ynaTOp6ls341NeouoHGtkm3rgRqUpBEkLS7jkQcZPdIfwN2z3bWTi8b18zjUFx2ZIwradbnG9PhOEB0ske1m8EyS/GtnG2OUmJip0x2Fgy6qZDUqH7IpqRaqZSPRBcHwQ9Y7dSsnd3VSTVkTzV/wtmxSv01eprxgcahO1pDOTmUFu74uA+SUXQeZ79sYoONIWxrUGLiJH7ljfatRsFA4goDNUPbvOR6Ob1RBqXRSC2a390VPmZzo7HxKSr3iXT0ndQ0r8rkf9UdUfBF+qwV3zXjzHLIwTutqhBU8rH+MrNlSHLvCQk14hfEoLIucZ42oS7IDJQ1ntP5fA9Y69/Vl8kHOyjuIEvmU6L+D5HH0bfFnErWRa/9FiNin6Sm1A4GyHatbyendqOMe2R+wFnshzClhGsJoh+wU9oRi27q2scdWt7qDZ1Yf04SZoQr1OwEF6DM2j0ECrdfaOYppmS8X5zqpkL4+oW6nrcEWWgnpTi0mLz4yHuednft+00fhmHetFUXpV8c46oopIwcWn1GG2tXbvs6+qaq7xI+YXq5D9xrUF2uF0fO/H9fcWWj399si7m8Z1wmYnUb2BcUW9s7HxKlXNViVwv0+EKi3GL4ZuccvC5zmkDatBXn4yVVf8ZVo0zs744K1pcMtpUtbRXKLmulMhnVSokwtF6Mxrudwq0rM1byWSd2SOJ1TE+FFdihE25PDEMKORw0YjDXHUBl06126tY85k+nvK/I38XXDMdniOSe37d17XcviaxMDl2wTzAr57CIjmiQTBUEP5lVUoTvh+tAtMwW6WlXrRtEXIlEA0bjClvftxyLMadlXPE04riayf31UTHB25Ei1pZXW5tzJrdmdykMlQXDN3HZomEGR1znPodZpWjJ7V2DpRfqhFPDJAK5AIv4gYHIsmyxqrlOsjDPt6dzyq+kiCfU1EyNyhJEpPAiY2bK/4gUjXdswZG94fR1Fd6dRhsGPe4OLDTk+NMfKPc5C3QOGhjObw56FEvx/eHYdBFNKcRHMw+a9bs4d//mbc1BtPSw3cooaYI1ozu8R2SSyMFLeIky6suEoSwBIUaIEwcEPFLg7pxcwSQxQU0pIKL81pm1nw8Mx0pKqW7kaPVM8G87ChMU5tBmehSNQka0lNUCthTh0b1dSlSlHkDNYfY8VU85m0obG4Oupl5zFno5z2EMhbhM9v8VXt44MvvhxPf6ZvkLHr8rw/z1ryW7WIu6Riv7Cv0sZOKCDY6q1w2pN4GzGzgubxQy3SJ9LLrfx8Xl0Tukh/p9vXtY62GWGwY0vTTLw5zKNLo+Br2FRTmUjDnsL3kEWD9qMY70Do8x2yGt7/08wE1T6a9aMjeeoJnaBN5IxG8wi4jG1ru3/tuvOashrOBK5pfn9tXnZ4W1bFXrAqljqhO7by3mossQjD/MGr8I1iGtJo4NdNiE+fZ/RBHJsGqkfs+/hekS4DjmWAJ1jGqazShZ+HkbX01UeqU7NRUqziV3Gyj4/Q5Z11+WY95WXTILnqpOXk5KZ96unk6uCovJD+M6/CIepwYIrDrypqTEHLx4Qkmyoqy8d1tfjTWt4MaMt/i1+U3R5Tyj8771uVCUWSWdXGPLts5upgl2RDl4XZXyY3h/CO2AtUM1fvJFkMVrP7EjUScKzwE7rw07cgD7jf8pQlMnP2z/FAUi7s6QsrdvpqvnXZ8Ej5ehNvnQuq7XGBezsani1FWNH6UK5DWvtBs4ceHBrX18W4+o7c8PZTt0Y86K1aJqj86ChJWP5c8TCIjpZKSlsfJd3J9l09Uhl5Kwl1diSm7XCBOzjr26Stek7SCiwyvdxsddTvMtSh59uOQ0mjHmezd9iSqdaD7Fx+EtbKxQvdxdiaUJOB+Cyq94YLd5J8nrAnbAYEliGQpOlhspeP5AH7B9hJWgxhycNvZS7bdHbPCosu4C3zYlF3nZjhF/1mau1x8G66SC9XIMZSJ23bZePs+az++X7UNijtUuxqz560ZVTYoa7e7jQ2ZDlkh8WRmj7UuvOnGQ2Z36zDdUQ9/m/nu0GzjUa7p+/vXwbf7cc/QsvG29xP4IV9rl6tsr4ixF682jo9WH83XsR/HeydmeDNrr25FAc/O9T0FZ5GqNFu0cV5sAmLAbKTzSB2tMUe1L6GgU41TEAq86ZiPuVV5zfXhr5lXIsqbJx8M/H8Nj8vBLQfsaljHxa3O5D/nCmZryA5zu7HjdaanRsVfMCRJsrj2QeddY0mbLHqYHbn4l9J6zPGHDhBhwaKm6ygove0i4e7OS8PU5sR0uxpSO6Sp4+2wVSaqH5vOMnB+2l8FvdIXvO5ofex/2FDMdXln92YxXHDpm0IBFHiF3e0TMyxX6QMOx0J0436IvbrjRFw5wbN/kp+r63oEmoTRBJOfIQ+IiZJs8HKuE1qzhEdLYTZp5E5g53mjwWjAxdcUYsVbUnRYvf2ytDsUKNRj0z7f+T03y6/trvY6Wbeu3c1eYPbv3uL5Gix022D2lql75PnR8mvXXcz6qZ6/UqT3zvLf6b+H+t45OEzJlVGylujHdIfVV/55yQC/v45q0n9V6cb4ByJVVsn/693WlvOYxrnBlJBd4x/Kap7brDD9M+A5W9p/1WVZKQGOU+mgRqdnrq9+36iAv/PnxUrTlEKah3OolfEbSqgRD2TK4KoAsrp72cYmNhR9kPfCvgHgyn1goVR5h8TIBxNudLzr6kEEszdOE80u2bIUnnSCeN8Jz2ss5zsc8rR5Tj2qP/1/wVQSwMEFAACAAgASlVRR5F1CYhMAAAAawAAABsAAAB1bml2ZXJzYWwvdW5pdmVyc2FsLnBuZy54bWyzsa/IzVEoSy0qzszPs1Uy1DNQsrfj5bIpKEoty0wtV6gAigEFIUBJodJWycQIwS3PTCnJAKowMDFACGakZqZnlNgqmVsgBPWBZgIAUEsBAgAAFAACAAgAwlVRR4ZOXH3dAwAAaQ4AAB0AAAAAAAAAAQAAAAAAAAAAAHVuaXZlcnNhbC9jb21tb25fbWVzc2FnZXMubG5nUEsBAgAAFAACAAgAwlVRR7mDA6XCAwAAFg8AACcAAAAAAAAAAQAAAAAAGAQAAHVuaXZlcnNhbC9mbGFzaF9wdWJsaXNoaW5nX3NldHRpbmdzLnhtbFBLAQIAABQAAgAIAMJVUUdGxXBrugIAAFUKAAAhAAAAAAAAAAEAAAAAAB8IAAB1bml2ZXJzYWwvZmxhc2hfc2tpbl9zZXR0aW5ncy54bWxQSwECAAAUAAIACADCVVFHZveQiJUDAAAnDgAAJgAAAAAAAAABAAAAAAAYCwAAdW5pdmVyc2FsL2h0bWxfcHVibGlzaGluZ19zZXR0aW5ncy54bWxQSwECAAAUAAIACADCVVFH/6IGgJQBAAAPBgAAHwAAAAAAAAABAAAAAADxDgAAdW5pdmVyc2FsL2h0bWxfc2tpbl9zZXR0aW5ncy5qc1BLAQIAABQAAgAIAMJVUUca2uo7qgAAAB8BAAAaAAAAAAAAAAEAAAAAAMIQAAB1bml2ZXJzYWwvaTE4bl9wcmVzZXRzLnhtbFBLAQIAABQAAgAIAMJVUUedvppYdwAAAIIAAAAcAAAAAAAAAAEAAAAAAKQRAAB1bml2ZXJzYWwvbG9jYWxfc2V0dGluZ3MueG1sUEsBAgAAFAACAAgAA3TLRM6CCTfsAgAAiAgAABQAAAAAAAAAAQAAAAAAVRIAAHVuaXZlcnNhbC9wbGF5ZXIueG1sUEsBAgAAFAACAAgAwlVRRydW9jjBBwAA/h0AACkAAAAAAAAAAQAAAAAAcxUAAHVuaXZlcnNhbC9za2luX2N1c3RvbWl6YXRpb25fc2V0dGluZ3MueG1sUEsBAgAAFAACAAgASlVRRyOGeibgFAAAGGIAABcAAAAAAAAAAAAAAAAAex0AAHVuaXZlcnNhbC91bml2ZXJzYWwucG5nUEsBAgAAFAACAAgASlVRR5F1CYhMAAAAawAAABsAAAAAAAAAAQAAAAAAkDIAAHVuaXZlcnNhbC91bml2ZXJzYWwucG5nLnhtbFBLBQYAAAAACwALAEkDAAAVMwAAAAA="/>
  <p:tag name="ISPRING_ULTRA_SCORM_COURSE_ID" val="4735A48F-D29E-4DEC-924E-A88CECEFF1D8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RESENTATION_TITLE" val="PPT_014"/>
</p:tagLst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5945</TotalTime>
  <Words>721</Words>
  <Application>Microsoft Office PowerPoint</Application>
  <PresentationFormat>On-screen Show (16:9)</PresentationFormat>
  <Paragraphs>166</Paragraphs>
  <Slides>28</Slides>
  <Notes>4</Notes>
  <HiddenSlides>0</HiddenSlides>
  <MMClips>16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5_Office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 Chúc các em học tốt!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PPT_014</dc:title>
  <dc:creator>Huy Duẩn</dc:creator>
  <cp:lastModifiedBy>Windows User</cp:lastModifiedBy>
  <cp:revision>320</cp:revision>
  <dcterms:created xsi:type="dcterms:W3CDTF">2015-09-25T00:55:29Z</dcterms:created>
  <dcterms:modified xsi:type="dcterms:W3CDTF">2024-12-01T08:35:16Z</dcterms:modified>
</cp:coreProperties>
</file>