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9" r:id="rId1"/>
  </p:sldMasterIdLst>
  <p:notesMasterIdLst>
    <p:notesMasterId r:id="rId21"/>
  </p:notesMasterIdLst>
  <p:sldIdLst>
    <p:sldId id="466" r:id="rId2"/>
    <p:sldId id="257" r:id="rId3"/>
    <p:sldId id="418" r:id="rId4"/>
    <p:sldId id="420" r:id="rId5"/>
    <p:sldId id="419" r:id="rId6"/>
    <p:sldId id="467" r:id="rId7"/>
    <p:sldId id="404" r:id="rId8"/>
    <p:sldId id="402" r:id="rId9"/>
    <p:sldId id="422" r:id="rId10"/>
    <p:sldId id="266" r:id="rId11"/>
    <p:sldId id="379" r:id="rId12"/>
    <p:sldId id="258" r:id="rId13"/>
    <p:sldId id="259" r:id="rId14"/>
    <p:sldId id="260" r:id="rId15"/>
    <p:sldId id="380" r:id="rId16"/>
    <p:sldId id="265" r:id="rId17"/>
    <p:sldId id="281" r:id="rId18"/>
    <p:sldId id="417" r:id="rId19"/>
    <p:sldId id="38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E9D"/>
    <a:srgbClr val="FF66CC"/>
    <a:srgbClr val="99FF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7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92474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3CA553E-00FA-4566-9C6D-B8DE2C72F4A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CF0AF7D-C9C1-46E7-BD42-89A1D77B06D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046549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73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81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16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8121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B3983CD-7615-441D-8409-F53F50488C4F}"/>
              </a:ext>
            </a:extLst>
          </p:cNvPr>
          <p:cNvSpPr/>
          <p:nvPr userDrawn="1"/>
        </p:nvSpPr>
        <p:spPr>
          <a:xfrm>
            <a:off x="10989325" y="18513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758" r:id="rId15"/>
    <p:sldLayoutId id="2147483759" r:id="rId16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6" Type="http://schemas.microsoft.com/office/2007/relationships/media" Target="../media/media1.mp3"/><Relationship Id="rId20" Type="http://schemas.openxmlformats.org/officeDocument/2006/relationships/image" Target="../media/image30.png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9" Type="http://schemas.openxmlformats.org/officeDocument/2006/relationships/image" Target="../media/image22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3" Type="http://schemas.openxmlformats.org/officeDocument/2006/relationships/slide" Target="slide16.xml"/><Relationship Id="rId7" Type="http://schemas.openxmlformats.org/officeDocument/2006/relationships/image" Target="../media/image28.png"/><Relationship Id="rId12" Type="http://schemas.openxmlformats.org/officeDocument/2006/relationships/slide" Target="slide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slide" Target="slide14.xml"/><Relationship Id="rId10" Type="http://schemas.openxmlformats.org/officeDocument/2006/relationships/slide" Target="slide12.xml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image" Target="../media/image33.jpe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5" Type="http://schemas.openxmlformats.org/officeDocument/2006/relationships/image" Target="../media/image14.png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31697" y="1859467"/>
            <a:ext cx="12175128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962483" y="6096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820089" y="70729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191116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vi-VN" sz="2400" b="1" dirty="0">
                  <a:solidFill>
                    <a:schemeClr val="bg1"/>
                  </a:solidFill>
                </a:rPr>
                <a:t>.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18628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69630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18241" y="262211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687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4971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7554" y="1097279"/>
            <a:ext cx="5421086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4003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40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42999C-C852-430C-8238-B2ADB8E54CFA}"/>
              </a:ext>
            </a:extLst>
          </p:cNvPr>
          <p:cNvGrpSpPr/>
          <p:nvPr/>
        </p:nvGrpSpPr>
        <p:grpSpPr>
          <a:xfrm>
            <a:off x="0" y="0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hlinkClick r:id="rId2" action="ppaction://hlinksldjump"/>
            <a:extLst>
              <a:ext uri="{FF2B5EF4-FFF2-40B4-BE49-F238E27FC236}">
                <a16:creationId xmlns:a16="http://schemas.microsoft.com/office/drawing/2014/main" xmlns="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1D9DA19-8201-4613-ADF9-EC5F7D2F4005}"/>
              </a:ext>
            </a:extLst>
          </p:cNvPr>
          <p:cNvSpPr txBox="1"/>
          <p:nvPr/>
        </p:nvSpPr>
        <p:spPr>
          <a:xfrm>
            <a:off x="9183770" y="280449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8652" y="322075"/>
            <a:ext cx="3539181" cy="202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Freeform 43"/>
          <p:cNvSpPr/>
          <p:nvPr/>
        </p:nvSpPr>
        <p:spPr>
          <a:xfrm>
            <a:off x="7478955" y="2415651"/>
            <a:ext cx="1678675" cy="928049"/>
          </a:xfrm>
          <a:custGeom>
            <a:avLst/>
            <a:gdLst>
              <a:gd name="connsiteX0" fmla="*/ 805218 w 957618"/>
              <a:gd name="connsiteY0" fmla="*/ 0 h 1146411"/>
              <a:gd name="connsiteX1" fmla="*/ 518615 w 957618"/>
              <a:gd name="connsiteY1" fmla="*/ 368489 h 1146411"/>
              <a:gd name="connsiteX2" fmla="*/ 900752 w 957618"/>
              <a:gd name="connsiteY2" fmla="*/ 846161 h 1146411"/>
              <a:gd name="connsiteX3" fmla="*/ 177421 w 957618"/>
              <a:gd name="connsiteY3" fmla="*/ 1078173 h 1146411"/>
              <a:gd name="connsiteX4" fmla="*/ 0 w 957618"/>
              <a:gd name="connsiteY4" fmla="*/ 1146411 h 114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618" h="1146411">
                <a:moveTo>
                  <a:pt x="805218" y="0"/>
                </a:moveTo>
                <a:cubicBezTo>
                  <a:pt x="653955" y="113731"/>
                  <a:pt x="502693" y="227462"/>
                  <a:pt x="518615" y="368489"/>
                </a:cubicBezTo>
                <a:cubicBezTo>
                  <a:pt x="534537" y="509516"/>
                  <a:pt x="957618" y="727880"/>
                  <a:pt x="900752" y="846161"/>
                </a:cubicBezTo>
                <a:cubicBezTo>
                  <a:pt x="843886" y="964442"/>
                  <a:pt x="327546" y="1028131"/>
                  <a:pt x="177421" y="1078173"/>
                </a:cubicBezTo>
                <a:cubicBezTo>
                  <a:pt x="27296" y="1128215"/>
                  <a:pt x="13648" y="1137313"/>
                  <a:pt x="0" y="1146411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78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5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2" grpId="0" animBg="1"/>
      <p:bldP spid="34" grpId="0" animBg="1"/>
      <p:bldP spid="35" grpId="0"/>
      <p:bldP spid="45" grpId="0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702064" y="993049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1649" y="1657455"/>
            <a:ext cx="2560046" cy="2945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6027" y="455672"/>
            <a:ext cx="2285726" cy="22370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9104811" y="404950"/>
            <a:ext cx="2468881" cy="125403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hlinkClick r:id="rId3" action="ppaction://hlinksldjump"/>
          </p:cNvPr>
          <p:cNvSpPr/>
          <p:nvPr/>
        </p:nvSpPr>
        <p:spPr>
          <a:xfrm>
            <a:off x="1310185" y="4064758"/>
            <a:ext cx="3343702" cy="555010"/>
          </a:xfrm>
          <a:custGeom>
            <a:avLst/>
            <a:gdLst>
              <a:gd name="connsiteX0" fmla="*/ 0 w 3343702"/>
              <a:gd name="connsiteY0" fmla="*/ 520890 h 555010"/>
              <a:gd name="connsiteX1" fmla="*/ 928048 w 3343702"/>
              <a:gd name="connsiteY1" fmla="*/ 2275 h 555010"/>
              <a:gd name="connsiteX2" fmla="*/ 2197290 w 3343702"/>
              <a:gd name="connsiteY2" fmla="*/ 534538 h 555010"/>
              <a:gd name="connsiteX3" fmla="*/ 3343702 w 3343702"/>
              <a:gd name="connsiteY3" fmla="*/ 125105 h 555010"/>
              <a:gd name="connsiteX4" fmla="*/ 3343702 w 3343702"/>
              <a:gd name="connsiteY4" fmla="*/ 125105 h 555010"/>
              <a:gd name="connsiteX5" fmla="*/ 3343702 w 3343702"/>
              <a:gd name="connsiteY5" fmla="*/ 125105 h 55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3702" h="555010">
                <a:moveTo>
                  <a:pt x="0" y="520890"/>
                </a:moveTo>
                <a:cubicBezTo>
                  <a:pt x="280916" y="260445"/>
                  <a:pt x="561833" y="0"/>
                  <a:pt x="928048" y="2275"/>
                </a:cubicBezTo>
                <a:cubicBezTo>
                  <a:pt x="1294263" y="4550"/>
                  <a:pt x="1794681" y="514066"/>
                  <a:pt x="2197290" y="534538"/>
                </a:cubicBezTo>
                <a:cubicBezTo>
                  <a:pt x="2599899" y="555010"/>
                  <a:pt x="3343702" y="125105"/>
                  <a:pt x="3343702" y="125105"/>
                </a:cubicBezTo>
                <a:lnTo>
                  <a:pt x="3343702" y="125105"/>
                </a:lnTo>
                <a:lnTo>
                  <a:pt x="3343702" y="125105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469040" y="3603009"/>
            <a:ext cx="928048" cy="2169994"/>
          </a:xfrm>
          <a:custGeom>
            <a:avLst/>
            <a:gdLst>
              <a:gd name="connsiteX0" fmla="*/ 345743 w 618699"/>
              <a:gd name="connsiteY0" fmla="*/ 0 h 2169994"/>
              <a:gd name="connsiteX1" fmla="*/ 45493 w 618699"/>
              <a:gd name="connsiteY1" fmla="*/ 1378424 h 2169994"/>
              <a:gd name="connsiteX2" fmla="*/ 618699 w 618699"/>
              <a:gd name="connsiteY2" fmla="*/ 2169994 h 2169994"/>
              <a:gd name="connsiteX3" fmla="*/ 618699 w 618699"/>
              <a:gd name="connsiteY3" fmla="*/ 2169994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699" h="2169994">
                <a:moveTo>
                  <a:pt x="345743" y="0"/>
                </a:moveTo>
                <a:cubicBezTo>
                  <a:pt x="172871" y="508379"/>
                  <a:pt x="0" y="1016758"/>
                  <a:pt x="45493" y="1378424"/>
                </a:cubicBezTo>
                <a:cubicBezTo>
                  <a:pt x="90986" y="1740090"/>
                  <a:pt x="618699" y="2169994"/>
                  <a:pt x="618699" y="2169994"/>
                </a:cubicBezTo>
                <a:lnTo>
                  <a:pt x="618699" y="2169994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8720919" y="3507475"/>
            <a:ext cx="2169994" cy="2183642"/>
          </a:xfrm>
          <a:custGeom>
            <a:avLst/>
            <a:gdLst>
              <a:gd name="connsiteX0" fmla="*/ 0 w 2169994"/>
              <a:gd name="connsiteY0" fmla="*/ 0 h 2183642"/>
              <a:gd name="connsiteX1" fmla="*/ 887105 w 2169994"/>
              <a:gd name="connsiteY1" fmla="*/ 272955 h 2183642"/>
              <a:gd name="connsiteX2" fmla="*/ 736980 w 2169994"/>
              <a:gd name="connsiteY2" fmla="*/ 1351128 h 2183642"/>
              <a:gd name="connsiteX3" fmla="*/ 1514902 w 2169994"/>
              <a:gd name="connsiteY3" fmla="*/ 2101755 h 2183642"/>
              <a:gd name="connsiteX4" fmla="*/ 2169994 w 2169994"/>
              <a:gd name="connsiteY4" fmla="*/ 1842447 h 2183642"/>
              <a:gd name="connsiteX5" fmla="*/ 2169994 w 2169994"/>
              <a:gd name="connsiteY5" fmla="*/ 1842447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9994" h="2183642">
                <a:moveTo>
                  <a:pt x="0" y="0"/>
                </a:moveTo>
                <a:cubicBezTo>
                  <a:pt x="382137" y="23883"/>
                  <a:pt x="764275" y="47767"/>
                  <a:pt x="887105" y="272955"/>
                </a:cubicBezTo>
                <a:cubicBezTo>
                  <a:pt x="1009935" y="498143"/>
                  <a:pt x="632347" y="1046328"/>
                  <a:pt x="736980" y="1351128"/>
                </a:cubicBezTo>
                <a:cubicBezTo>
                  <a:pt x="841613" y="1655928"/>
                  <a:pt x="1276066" y="2019869"/>
                  <a:pt x="1514902" y="2101755"/>
                </a:cubicBezTo>
                <a:cubicBezTo>
                  <a:pt x="1753738" y="2183642"/>
                  <a:pt x="2169994" y="1842447"/>
                  <a:pt x="2169994" y="1842447"/>
                </a:cubicBezTo>
                <a:lnTo>
                  <a:pt x="2169994" y="1842447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613954" y="2586446"/>
            <a:ext cx="4558937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919779" y="172021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01337" y="1698172"/>
            <a:ext cx="52252" cy="5225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</p:txBody>
      </p:sp>
      <p:sp>
        <p:nvSpPr>
          <p:cNvPr id="20" name="Oval 19"/>
          <p:cNvSpPr/>
          <p:nvPr/>
        </p:nvSpPr>
        <p:spPr>
          <a:xfrm>
            <a:off x="4149668" y="1693816"/>
            <a:ext cx="52252" cy="5225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</p:txBody>
      </p:sp>
      <p:sp>
        <p:nvSpPr>
          <p:cNvPr id="24" name="Oval 23"/>
          <p:cNvSpPr/>
          <p:nvPr/>
        </p:nvSpPr>
        <p:spPr>
          <a:xfrm>
            <a:off x="1380312" y="2555974"/>
            <a:ext cx="52252" cy="5225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</p:txBody>
      </p:sp>
      <p:sp>
        <p:nvSpPr>
          <p:cNvPr id="25" name="Oval 24"/>
          <p:cNvSpPr/>
          <p:nvPr/>
        </p:nvSpPr>
        <p:spPr>
          <a:xfrm>
            <a:off x="3300573" y="2555974"/>
            <a:ext cx="52252" cy="52251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70708" y="139772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223554" y="220326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92879" y="135418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169919" y="219020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83840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205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623879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xmlns="" val="1920108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6862</TotalTime>
  <Words>252</Words>
  <Application>Microsoft Office PowerPoint</Application>
  <PresentationFormat>Custom</PresentationFormat>
  <Paragraphs>74</Paragraphs>
  <Slides>19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935</cp:revision>
  <dcterms:created xsi:type="dcterms:W3CDTF">2021-02-20T02:56:00Z</dcterms:created>
  <dcterms:modified xsi:type="dcterms:W3CDTF">2024-12-01T08:25:40Z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