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8" r:id="rId1"/>
  </p:sldMasterIdLst>
  <p:notesMasterIdLst>
    <p:notesMasterId r:id="rId29"/>
  </p:notesMasterIdLst>
  <p:sldIdLst>
    <p:sldId id="466" r:id="rId2"/>
    <p:sldId id="257" r:id="rId3"/>
    <p:sldId id="483" r:id="rId4"/>
    <p:sldId id="484" r:id="rId5"/>
    <p:sldId id="485" r:id="rId6"/>
    <p:sldId id="486" r:id="rId7"/>
    <p:sldId id="487" r:id="rId8"/>
    <p:sldId id="488" r:id="rId9"/>
    <p:sldId id="430" r:id="rId10"/>
    <p:sldId id="420" r:id="rId11"/>
    <p:sldId id="467" r:id="rId12"/>
    <p:sldId id="492" r:id="rId13"/>
    <p:sldId id="491" r:id="rId14"/>
    <p:sldId id="493" r:id="rId15"/>
    <p:sldId id="404" r:id="rId16"/>
    <p:sldId id="402" r:id="rId17"/>
    <p:sldId id="468" r:id="rId18"/>
    <p:sldId id="469" r:id="rId19"/>
    <p:sldId id="281" r:id="rId20"/>
    <p:sldId id="260" r:id="rId21"/>
    <p:sldId id="261" r:id="rId22"/>
    <p:sldId id="262" r:id="rId23"/>
    <p:sldId id="263" r:id="rId24"/>
    <p:sldId id="264" r:id="rId25"/>
    <p:sldId id="265" r:id="rId26"/>
    <p:sldId id="422" r:id="rId27"/>
    <p:sldId id="423" r:id="rId28"/>
  </p:sldIdLst>
  <p:sldSz cx="12192000" cy="6858000"/>
  <p:notesSz cx="6858000" cy="9144000"/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66"/>
    <a:srgbClr val="008047"/>
    <a:srgbClr val="0000FF"/>
    <a:srgbClr val="FFFF00"/>
    <a:srgbClr val="CCECFF"/>
    <a:srgbClr val="C2DD8B"/>
    <a:srgbClr val="99FFCC"/>
    <a:srgbClr val="FF7C80"/>
    <a:srgbClr val="336600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838" autoAdjust="0"/>
    <p:restoredTop sz="94660"/>
  </p:normalViewPr>
  <p:slideViewPr>
    <p:cSldViewPr snapToGrid="0">
      <p:cViewPr>
        <p:scale>
          <a:sx n="50" d="100"/>
          <a:sy n="50" d="100"/>
        </p:scale>
        <p:origin x="-1494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12648384"/>
  <ax:ocxPr ax:name="ForeColor" ax:value="255"/>
  <ax:ocxPr ax:name="Size" ax:value="1482;1455"/>
  <ax:ocxPr ax:name="Value" ax:value="8"/>
  <ax:ocxPr ax:name="FontName" ax:value="Arial"/>
  <ax:ocxPr ax:name="FontEffects" ax:value="1073741825"/>
  <ax:ocxPr ax:name="FontHeight" ax:value="564"/>
  <ax:ocxPr ax:name="FontCharSet" ax:value="0"/>
  <ax:ocxPr ax:name="FontPitchAndFamily" ax:value="2"/>
  <ax:ocxPr ax:name="FontWeight" ax:value="700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12648384"/>
  <ax:ocxPr ax:name="ForeColor" ax:value="255"/>
  <ax:ocxPr ax:name="Size" ax:value="1482;1455"/>
  <ax:ocxPr ax:name="Value" ax:value="5"/>
  <ax:ocxPr ax:name="FontName" ax:value="Arial"/>
  <ax:ocxPr ax:name="FontEffects" ax:value="1073741825"/>
  <ax:ocxPr ax:name="FontHeight" ax:value="564"/>
  <ax:ocxPr ax:name="FontCharSet" ax:value="0"/>
  <ax:ocxPr ax:name="FontPitchAndFamily" ax:value="2"/>
  <ax:ocxPr ax:name="FontWeight" ax:value="700"/>
</ax:ocx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12648384"/>
  <ax:ocxPr ax:name="ForeColor" ax:value="255"/>
  <ax:ocxPr ax:name="Size" ax:value="1482;1455"/>
  <ax:ocxPr ax:name="Value" ax:value="3"/>
  <ax:ocxPr ax:name="FontName" ax:value="Arial"/>
  <ax:ocxPr ax:name="FontEffects" ax:value="1073741825"/>
  <ax:ocxPr ax:name="FontHeight" ax:value="564"/>
  <ax:ocxPr ax:name="FontCharSet" ax:value="0"/>
  <ax:ocxPr ax:name="FontPitchAndFamily" ax:value="2"/>
  <ax:ocxPr ax:name="FontWeight" ax:value="700"/>
</ax:ocx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792474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92D3526-C030-42E1-A3C0-BFCFA8A39C0C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9E8426E-EC16-4120-BE12-617CBE6AEBFA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92281744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478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287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3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1387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324FF83-744B-4718-8B93-E8EE2B154B15}"/>
              </a:ext>
            </a:extLst>
          </p:cNvPr>
          <p:cNvSpPr/>
          <p:nvPr userDrawn="1"/>
        </p:nvSpPr>
        <p:spPr>
          <a:xfrm>
            <a:off x="10892444" y="20000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757" r:id="rId15"/>
    <p:sldLayoutId id="2147483759" r:id="rId16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hyperlink" Target="lonelyscreen-win-installer.rar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12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56.png"/><Relationship Id="rId12" Type="http://schemas.microsoft.com/office/2007/relationships/hdphoto" Target="../media/hdphoto4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7.png"/><Relationship Id="rId4" Type="http://schemas.openxmlformats.org/officeDocument/2006/relationships/control" Target="../activeX/activeX3.xml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57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7.png"/><Relationship Id="rId18" Type="http://schemas.openxmlformats.org/officeDocument/2006/relationships/slide" Target="slide24.xml"/><Relationship Id="rId26" Type="http://schemas.openxmlformats.org/officeDocument/2006/relationships/image" Target="../media/image73.png"/><Relationship Id="rId39" Type="http://schemas.microsoft.com/office/2007/relationships/hdphoto" Target="../media/hdphoto28.wdp"/><Relationship Id="rId3" Type="http://schemas.openxmlformats.org/officeDocument/2006/relationships/image" Target="../media/image62.png"/><Relationship Id="rId21" Type="http://schemas.openxmlformats.org/officeDocument/2006/relationships/image" Target="../media/image71.png"/><Relationship Id="rId34" Type="http://schemas.openxmlformats.org/officeDocument/2006/relationships/slide" Target="slide19.xml"/><Relationship Id="rId42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microsoft.com/office/2007/relationships/hdphoto" Target="../media/hdphoto23.wdp"/><Relationship Id="rId17" Type="http://schemas.openxmlformats.org/officeDocument/2006/relationships/image" Target="../media/image69.png"/><Relationship Id="rId25" Type="http://schemas.microsoft.com/office/2007/relationships/hdphoto" Target="../media/hdphoto24.wdp"/><Relationship Id="rId33" Type="http://schemas.microsoft.com/office/2007/relationships/hdphoto" Target="../media/hdphoto16.wdp"/><Relationship Id="rId38" Type="http://schemas.openxmlformats.org/officeDocument/2006/relationships/image" Target="../media/image79.png"/><Relationship Id="rId46" Type="http://schemas.openxmlformats.org/officeDocument/2006/relationships/image" Target="../media/image83.png"/><Relationship Id="rId2" Type="http://schemas.openxmlformats.org/officeDocument/2006/relationships/image" Target="../media/image59.jpeg"/><Relationship Id="rId16" Type="http://schemas.microsoft.com/office/2007/relationships/hdphoto" Target="../media/hdphoto13.wdp"/><Relationship Id="rId20" Type="http://schemas.openxmlformats.org/officeDocument/2006/relationships/slide" Target="slide23.xml"/><Relationship Id="rId29" Type="http://schemas.microsoft.com/office/2007/relationships/hdphoto" Target="../media/hdphoto25.wdp"/><Relationship Id="rId41" Type="http://schemas.microsoft.com/office/2007/relationships/hdphoto" Target="../media/hdphoto29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11" Type="http://schemas.openxmlformats.org/officeDocument/2006/relationships/image" Target="../media/image66.png"/><Relationship Id="rId24" Type="http://schemas.openxmlformats.org/officeDocument/2006/relationships/image" Target="../media/image72.png"/><Relationship Id="rId32" Type="http://schemas.openxmlformats.org/officeDocument/2006/relationships/image" Target="../media/image76.png"/><Relationship Id="rId37" Type="http://schemas.microsoft.com/office/2007/relationships/hdphoto" Target="../media/hdphoto27.wdp"/><Relationship Id="rId40" Type="http://schemas.openxmlformats.org/officeDocument/2006/relationships/image" Target="../media/image80.png"/><Relationship Id="rId45" Type="http://schemas.microsoft.com/office/2007/relationships/hdphoto" Target="../media/hdphoto31.wdp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23" Type="http://schemas.openxmlformats.org/officeDocument/2006/relationships/slide" Target="slide25.xml"/><Relationship Id="rId28" Type="http://schemas.openxmlformats.org/officeDocument/2006/relationships/image" Target="../media/image74.png"/><Relationship Id="rId36" Type="http://schemas.openxmlformats.org/officeDocument/2006/relationships/image" Target="../media/image78.png"/><Relationship Id="rId10" Type="http://schemas.microsoft.com/office/2007/relationships/hdphoto" Target="../media/hdphoto22.wdp"/><Relationship Id="rId19" Type="http://schemas.openxmlformats.org/officeDocument/2006/relationships/image" Target="../media/image70.png"/><Relationship Id="rId31" Type="http://schemas.microsoft.com/office/2007/relationships/hdphoto" Target="../media/hdphoto26.wdp"/><Relationship Id="rId44" Type="http://schemas.openxmlformats.org/officeDocument/2006/relationships/image" Target="../media/image82.png"/><Relationship Id="rId4" Type="http://schemas.microsoft.com/office/2007/relationships/hdphoto" Target="../media/hdphoto19.wdp"/><Relationship Id="rId9" Type="http://schemas.openxmlformats.org/officeDocument/2006/relationships/image" Target="../media/image65.png"/><Relationship Id="rId14" Type="http://schemas.openxmlformats.org/officeDocument/2006/relationships/slide" Target="slide22.xml"/><Relationship Id="rId22" Type="http://schemas.microsoft.com/office/2007/relationships/hdphoto" Target="../media/hdphoto12.wdp"/><Relationship Id="rId27" Type="http://schemas.microsoft.com/office/2007/relationships/hdphoto" Target="../media/hdphoto15.wdp"/><Relationship Id="rId30" Type="http://schemas.openxmlformats.org/officeDocument/2006/relationships/image" Target="../media/image75.png"/><Relationship Id="rId35" Type="http://schemas.openxmlformats.org/officeDocument/2006/relationships/image" Target="../media/image77.png"/><Relationship Id="rId43" Type="http://schemas.microsoft.com/office/2007/relationships/hdphoto" Target="../media/hdphoto3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video" Target="NULL" TargetMode="External"/><Relationship Id="rId11" Type="http://schemas.microsoft.com/office/2007/relationships/media" Target="../media/media1.mp3"/><Relationship Id="rId24" Type="http://schemas.microsoft.com/office/2007/relationships/hdphoto" Target="../media/hdphoto6.wdp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10" Type="http://schemas.openxmlformats.org/officeDocument/2006/relationships/image" Target="../media/image11.gif"/><Relationship Id="rId19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slide" Target="slide9.xml"/><Relationship Id="rId12" Type="http://schemas.openxmlformats.org/officeDocument/2006/relationships/image" Target="../media/image23.png"/><Relationship Id="rId17" Type="http://schemas.openxmlformats.org/officeDocument/2006/relationships/slide" Target="slide10.xml"/><Relationship Id="rId25" Type="http://schemas.openxmlformats.org/officeDocument/2006/relationships/slide" Target="slide6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2.png"/><Relationship Id="rId20" Type="http://schemas.openxmlformats.org/officeDocument/2006/relationships/image" Target="../media/image25.png"/><Relationship Id="rId29" Type="http://schemas.microsoft.com/office/2007/relationships/hdphoto" Target="../media/hdphoto6.wdp"/><Relationship Id="rId1" Type="http://schemas.openxmlformats.org/officeDocument/2006/relationships/video" Target="NULL" TargetMode="External"/><Relationship Id="rId11" Type="http://schemas.openxmlformats.org/officeDocument/2006/relationships/image" Target="../media/image11.gif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microsoft.com/office/2007/relationships/media" Target="../media/media1.mp3"/><Relationship Id="rId23" Type="http://schemas.openxmlformats.org/officeDocument/2006/relationships/slide" Target="slide8.xml"/><Relationship Id="rId10" Type="http://schemas.openxmlformats.org/officeDocument/2006/relationships/image" Target="../media/image10.jpeg"/><Relationship Id="rId19" Type="http://schemas.openxmlformats.org/officeDocument/2006/relationships/slide" Target="slide7.xml"/><Relationship Id="rId31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3.gif"/><Relationship Id="rId22" Type="http://schemas.openxmlformats.org/officeDocument/2006/relationships/image" Target="../media/image26.png"/><Relationship Id="rId27" Type="http://schemas.openxmlformats.org/officeDocument/2006/relationships/image" Target="../media/image19.png"/><Relationship Id="rId30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6.png"/><Relationship Id="rId1" Type="http://schemas.openxmlformats.org/officeDocument/2006/relationships/vide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audio" Target="../media/audio3.wav"/><Relationship Id="rId9" Type="http://schemas.openxmlformats.org/officeDocument/2006/relationships/image" Target="../media/image32.gif"/><Relationship Id="rId1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17" Type="http://schemas.microsoft.com/office/2007/relationships/media" Target="../media/media2.mp3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image" Target="../media/image33.gif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audio" Target="../media/audio3.wav"/><Relationship Id="rId9" Type="http://schemas.openxmlformats.org/officeDocument/2006/relationships/image" Target="../media/image32.gif"/><Relationship Id="rId1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gif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34409" y="1675404"/>
            <a:ext cx="9666428" cy="309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46433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6927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=""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0" y="1828800"/>
            <a:ext cx="4819650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1" idx="1"/>
          </p:cNvCxnSpPr>
          <p:nvPr/>
        </p:nvCxnSpPr>
        <p:spPr>
          <a:xfrm rot="10800000" flipV="1">
            <a:off x="6324600" y="1842016"/>
            <a:ext cx="1562100" cy="59638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314950" y="2590800"/>
            <a:ext cx="1200150" cy="85725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505200" y="3600450"/>
            <a:ext cx="2000250" cy="15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2400300" y="2476500"/>
            <a:ext cx="1771650" cy="47625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09850" y="1504950"/>
            <a:ext cx="3513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8500" y="3543300"/>
            <a:ext cx="3513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B</a:t>
            </a:r>
            <a:endParaRPr lang="en-US" sz="1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91150" y="3581400"/>
            <a:ext cx="3513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86500" y="2400300"/>
            <a:ext cx="3513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D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886700" y="1657350"/>
            <a:ext cx="33855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</a:t>
            </a:r>
            <a:endParaRPr lang="en-US" sz="1800" b="1" dirty="0"/>
          </a:p>
        </p:txBody>
      </p:sp>
    </p:spTree>
    <p:extLst>
      <p:ext uri="{BB962C8B-B14F-4D97-AF65-F5344CB8AC3E}">
        <p14:creationId xmlns=""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C0E9F4-58F4-43B4-BBB1-14482694D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987082" y="32326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>
            <a:extLst>
              <a:ext uri="{FF2B5EF4-FFF2-40B4-BE49-F238E27FC236}">
                <a16:creationId xmlns=""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="" xmlns:a16="http://schemas.microsoft.com/office/drawing/2014/main" id="{68D72EBC-F3CA-4FDD-B5A2-1E3BBC9C1008}"/>
              </a:ext>
            </a:extLst>
          </p:cNvPr>
          <p:cNvGrpSpPr/>
          <p:nvPr/>
        </p:nvGrpSpPr>
        <p:grpSpPr>
          <a:xfrm>
            <a:off x="6345278" y="2391170"/>
            <a:ext cx="5150036" cy="1510388"/>
            <a:chOff x="4484914" y="2363788"/>
            <a:chExt cx="4811976" cy="1376832"/>
          </a:xfrm>
        </p:grpSpPr>
        <p:sp>
          <p:nvSpPr>
            <p:cNvPr id="55" name="Speech Bubble: Oval 54">
              <a:extLst>
                <a:ext uri="{FF2B5EF4-FFF2-40B4-BE49-F238E27FC236}">
                  <a16:creationId xmlns="" xmlns:a16="http://schemas.microsoft.com/office/drawing/2014/main" id="{21E9BAFC-B3AB-43A7-8B06-95CDD5B578D6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wedgeEllipseCallout">
              <a:avLst>
                <a:gd name="adj1" fmla="val 30293"/>
                <a:gd name="adj2" fmla="val 7534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CE6F8547-7936-41C5-AE60-5C02A76B3710}"/>
                </a:ext>
              </a:extLst>
            </p:cNvPr>
            <p:cNvSpPr txBox="1"/>
            <p:nvPr/>
          </p:nvSpPr>
          <p:spPr>
            <a:xfrm>
              <a:off x="4698379" y="2540291"/>
              <a:ext cx="4385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</a:p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xăng-ti-mét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46" y="1808213"/>
            <a:ext cx="7193493" cy="66299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2E6FF38-9F14-408F-B6BF-740AF2AF373E}"/>
              </a:ext>
            </a:extLst>
          </p:cNvPr>
          <p:cNvCxnSpPr/>
          <p:nvPr/>
        </p:nvCxnSpPr>
        <p:spPr>
          <a:xfrm>
            <a:off x="1197416" y="1704396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1AF80E49-D8A6-4B02-A69F-C76BBF7E1FAE}"/>
              </a:ext>
            </a:extLst>
          </p:cNvPr>
          <p:cNvCxnSpPr/>
          <p:nvPr/>
        </p:nvCxnSpPr>
        <p:spPr>
          <a:xfrm>
            <a:off x="3894618" y="1727413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1">
            <a:extLst>
              <a:ext uri="{FF2B5EF4-FFF2-40B4-BE49-F238E27FC236}">
                <a16:creationId xmlns=""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=""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6" name="Group 70">
            <a:extLst>
              <a:ext uri="{FF2B5EF4-FFF2-40B4-BE49-F238E27FC236}">
                <a16:creationId xmlns=""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=""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51" name="TextBox 50">
            <a:hlinkClick r:id="rId7" action="ppaction://hlinkfile"/>
          </p:cNvPr>
          <p:cNvSpPr txBox="1"/>
          <p:nvPr/>
        </p:nvSpPr>
        <p:spPr>
          <a:xfrm>
            <a:off x="800100" y="247650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/>
      <p:bldP spid="49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>
            <a:extLst>
              <a:ext uri="{FF2B5EF4-FFF2-40B4-BE49-F238E27FC236}">
                <a16:creationId xmlns=""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48D0A247-DF94-4BEC-9E20-01B2F5DF01E5}"/>
              </a:ext>
            </a:extLst>
          </p:cNvPr>
          <p:cNvCxnSpPr>
            <a:cxnSpLocks/>
          </p:cNvCxnSpPr>
          <p:nvPr/>
        </p:nvCxnSpPr>
        <p:spPr>
          <a:xfrm flipV="1">
            <a:off x="5823855" y="1042592"/>
            <a:ext cx="1555087" cy="12148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DC2CD38C-2B32-4D93-AD54-91E776D4D8C7}"/>
              </a:ext>
            </a:extLst>
          </p:cNvPr>
          <p:cNvCxnSpPr>
            <a:cxnSpLocks/>
          </p:cNvCxnSpPr>
          <p:nvPr/>
        </p:nvCxnSpPr>
        <p:spPr>
          <a:xfrm>
            <a:off x="7371576" y="1051092"/>
            <a:ext cx="2682500" cy="159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E9434399-8EDF-442C-BCBF-48C1091A20B7}"/>
              </a:ext>
            </a:extLst>
          </p:cNvPr>
          <p:cNvCxnSpPr>
            <a:cxnSpLocks/>
          </p:cNvCxnSpPr>
          <p:nvPr/>
        </p:nvCxnSpPr>
        <p:spPr>
          <a:xfrm flipH="1" flipV="1">
            <a:off x="10011219" y="1049184"/>
            <a:ext cx="747273" cy="71468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BBC6896-4FA4-4FA1-9944-6CD11376B1A8}"/>
              </a:ext>
            </a:extLst>
          </p:cNvPr>
          <p:cNvSpPr txBox="1"/>
          <p:nvPr/>
        </p:nvSpPr>
        <p:spPr>
          <a:xfrm>
            <a:off x="5631278" y="1826944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5CE1FACA-6BCF-4D45-A639-2EB136C07D75}"/>
              </a:ext>
            </a:extLst>
          </p:cNvPr>
          <p:cNvSpPr txBox="1"/>
          <p:nvPr/>
        </p:nvSpPr>
        <p:spPr>
          <a:xfrm>
            <a:off x="7151598" y="617162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2169312B-C494-407D-9BC9-DA2A030BFC45}"/>
              </a:ext>
            </a:extLst>
          </p:cNvPr>
          <p:cNvSpPr/>
          <p:nvPr/>
        </p:nvSpPr>
        <p:spPr>
          <a:xfrm>
            <a:off x="5773563" y="222372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3DDF172-4642-4B75-A14B-F155E1A8AC12}"/>
              </a:ext>
            </a:extLst>
          </p:cNvPr>
          <p:cNvSpPr/>
          <p:nvPr/>
        </p:nvSpPr>
        <p:spPr>
          <a:xfrm>
            <a:off x="9980178" y="102565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E71A9CE-6355-4B04-A0BE-E6F5782B47D4}"/>
              </a:ext>
            </a:extLst>
          </p:cNvPr>
          <p:cNvSpPr/>
          <p:nvPr/>
        </p:nvSpPr>
        <p:spPr>
          <a:xfrm>
            <a:off x="7321284" y="100830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E1A9DBE6-3BF9-4C33-8FA0-9D624E31A57A}"/>
              </a:ext>
            </a:extLst>
          </p:cNvPr>
          <p:cNvSpPr/>
          <p:nvPr/>
        </p:nvSpPr>
        <p:spPr>
          <a:xfrm>
            <a:off x="10697779" y="1704609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17CB9C7-4A84-41A8-A9FD-F5E22EB2B192}"/>
              </a:ext>
            </a:extLst>
          </p:cNvPr>
          <p:cNvSpPr txBox="1"/>
          <p:nvPr/>
        </p:nvSpPr>
        <p:spPr>
          <a:xfrm>
            <a:off x="9891176" y="632149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B1FAF7C-CF29-4C58-B3D0-797D8FC7DD7C}"/>
              </a:ext>
            </a:extLst>
          </p:cNvPr>
          <p:cNvSpPr txBox="1"/>
          <p:nvPr/>
        </p:nvSpPr>
        <p:spPr>
          <a:xfrm>
            <a:off x="10780913" y="1570026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E6CE4BB-BC6C-4BF6-8C6A-7D46AE99CDC1}"/>
              </a:ext>
            </a:extLst>
          </p:cNvPr>
          <p:cNvSpPr txBox="1"/>
          <p:nvPr/>
        </p:nvSpPr>
        <p:spPr>
          <a:xfrm rot="19289650">
            <a:off x="5893598" y="1106293"/>
            <a:ext cx="11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07F57FA-E59F-437C-ABD4-5F6D9CDB7A23}"/>
              </a:ext>
            </a:extLst>
          </p:cNvPr>
          <p:cNvSpPr txBox="1"/>
          <p:nvPr/>
        </p:nvSpPr>
        <p:spPr>
          <a:xfrm>
            <a:off x="8133463" y="573260"/>
            <a:ext cx="118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5D3B853-E457-4C06-9F9D-E7CA14C9C579}"/>
              </a:ext>
            </a:extLst>
          </p:cNvPr>
          <p:cNvSpPr txBox="1"/>
          <p:nvPr/>
        </p:nvSpPr>
        <p:spPr>
          <a:xfrm rot="2569762">
            <a:off x="10103126" y="1026647"/>
            <a:ext cx="116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 cm</a:t>
            </a:r>
          </a:p>
        </p:txBody>
      </p:sp>
      <p:grpSp>
        <p:nvGrpSpPr>
          <p:cNvPr id="10" name="Group 38">
            <a:extLst>
              <a:ext uri="{FF2B5EF4-FFF2-40B4-BE49-F238E27FC236}">
                <a16:creationId xmlns="" xmlns:a16="http://schemas.microsoft.com/office/drawing/2014/main" id="{CD31F593-54F2-48D1-A3A6-EDB15D29F2E6}"/>
              </a:ext>
            </a:extLst>
          </p:cNvPr>
          <p:cNvGrpSpPr/>
          <p:nvPr/>
        </p:nvGrpSpPr>
        <p:grpSpPr>
          <a:xfrm>
            <a:off x="6418567" y="2642042"/>
            <a:ext cx="4811976" cy="1355760"/>
            <a:chOff x="4484914" y="2363788"/>
            <a:chExt cx="4811976" cy="1355760"/>
          </a:xfrm>
        </p:grpSpPr>
        <p:sp>
          <p:nvSpPr>
            <p:cNvPr id="40" name="Thought Bubble: Cloud 39">
              <a:extLst>
                <a:ext uri="{FF2B5EF4-FFF2-40B4-BE49-F238E27FC236}">
                  <a16:creationId xmlns="" xmlns:a16="http://schemas.microsoft.com/office/drawing/2014/main" id="{00F4E3B9-CE2B-4B58-A0CA-941CAFDD4D39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cloudCallout">
              <a:avLst>
                <a:gd name="adj1" fmla="val 20792"/>
                <a:gd name="adj2" fmla="val 76149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FEC6D2E-258D-4CDC-904B-C5001EFF9F3D}"/>
                </a:ext>
              </a:extLst>
            </p:cNvPr>
            <p:cNvSpPr txBox="1"/>
            <p:nvPr/>
          </p:nvSpPr>
          <p:spPr>
            <a:xfrm>
              <a:off x="4749685" y="2605146"/>
              <a:ext cx="4385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ABCD</a:t>
              </a:r>
              <a:endParaRPr lang="en-US" sz="28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B9665F-F65C-4F8F-A832-8CE0F1A3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44" y="3666775"/>
            <a:ext cx="5058481" cy="250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33E762-8ADE-47DA-88D2-1446E4632E9C}"/>
              </a:ext>
            </a:extLst>
          </p:cNvPr>
          <p:cNvSpPr/>
          <p:nvPr/>
        </p:nvSpPr>
        <p:spPr>
          <a:xfrm>
            <a:off x="6245707" y="5728824"/>
            <a:ext cx="47926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THẢO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LUẬN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NHÓM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="" xmlns:a16="http://schemas.microsoft.com/office/drawing/2014/main" id="{02ECF07F-D7B0-44D9-8833-2A317772D6AD}"/>
              </a:ext>
            </a:extLst>
          </p:cNvPr>
          <p:cNvSpPr/>
          <p:nvPr/>
        </p:nvSpPr>
        <p:spPr>
          <a:xfrm>
            <a:off x="5762585" y="2354473"/>
            <a:ext cx="5793087" cy="1855578"/>
          </a:xfrm>
          <a:prstGeom prst="wedgeRoundRectCallout">
            <a:avLst>
              <a:gd name="adj1" fmla="val -23618"/>
              <a:gd name="adj2" fmla="val 4888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893078" y="2671777"/>
            <a:ext cx="5757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AB, BC, CD</a:t>
            </a:r>
          </a:p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 + 5 cm + 2 cm = 11 cm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82F839B-819A-4EFA-BC73-12CAA47CE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6" t="15635" r="30627" b="9587"/>
          <a:stretch/>
        </p:blipFill>
        <p:spPr>
          <a:xfrm flipH="1">
            <a:off x="11143408" y="3631796"/>
            <a:ext cx="1242154" cy="240444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00100" y="247650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5810250" y="209550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gấp</a:t>
            </a:r>
            <a:r>
              <a:rPr lang="en-US" sz="2800" dirty="0" smtClean="0"/>
              <a:t> </a:t>
            </a:r>
            <a:r>
              <a:rPr lang="en-US" sz="2800" dirty="0" err="1" smtClean="0"/>
              <a:t>khúc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950228" y="4310077"/>
            <a:ext cx="5232122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ta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grpSp>
        <p:nvGrpSpPr>
          <p:cNvPr id="63" name="Group 21">
            <a:extLst>
              <a:ext uri="{FF2B5EF4-FFF2-40B4-BE49-F238E27FC236}">
                <a16:creationId xmlns=""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4" name="Speech Bubble: Rectangle with Corners Rounded 68">
              <a:extLst>
                <a:ext uri="{FF2B5EF4-FFF2-40B4-BE49-F238E27FC236}">
                  <a16:creationId xmlns=""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67" name="Group 70">
            <a:extLst>
              <a:ext uri="{FF2B5EF4-FFF2-40B4-BE49-F238E27FC236}">
                <a16:creationId xmlns=""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68" name="Speech Bubble: Rectangle with Corners Rounded 78">
              <a:extLst>
                <a:ext uri="{FF2B5EF4-FFF2-40B4-BE49-F238E27FC236}">
                  <a16:creationId xmlns=""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1884">
            <a:off x="5036960" y="311647"/>
            <a:ext cx="6717167" cy="6629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3097" y="1040330"/>
            <a:ext cx="7072953" cy="6629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66985">
            <a:off x="8641125" y="3114986"/>
            <a:ext cx="6942619" cy="662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 animBg="1"/>
      <p:bldP spid="32" grpId="0" animBg="1"/>
      <p:bldP spid="30" grpId="0" animBg="1"/>
      <p:bldP spid="33" grpId="0" animBg="1"/>
      <p:bldP spid="34" grpId="0"/>
      <p:bldP spid="35" grpId="0"/>
      <p:bldP spid="36" grpId="0"/>
      <p:bldP spid="37" grpId="0"/>
      <p:bldP spid="38" grpId="0"/>
      <p:bldP spid="6" grpId="0"/>
      <p:bldP spid="6" grpId="1"/>
      <p:bldP spid="59" grpId="0"/>
      <p:bldP spid="60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>
            <a:extLst>
              <a:ext uri="{FF2B5EF4-FFF2-40B4-BE49-F238E27FC236}">
                <a16:creationId xmlns=""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48D0A247-DF94-4BEC-9E20-01B2F5DF01E5}"/>
              </a:ext>
            </a:extLst>
          </p:cNvPr>
          <p:cNvCxnSpPr>
            <a:cxnSpLocks/>
          </p:cNvCxnSpPr>
          <p:nvPr/>
        </p:nvCxnSpPr>
        <p:spPr>
          <a:xfrm flipV="1">
            <a:off x="5823855" y="1042592"/>
            <a:ext cx="1555087" cy="12148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DC2CD38C-2B32-4D93-AD54-91E776D4D8C7}"/>
              </a:ext>
            </a:extLst>
          </p:cNvPr>
          <p:cNvCxnSpPr>
            <a:cxnSpLocks/>
          </p:cNvCxnSpPr>
          <p:nvPr/>
        </p:nvCxnSpPr>
        <p:spPr>
          <a:xfrm>
            <a:off x="7371576" y="1051092"/>
            <a:ext cx="2682500" cy="159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E9434399-8EDF-442C-BCBF-48C1091A20B7}"/>
              </a:ext>
            </a:extLst>
          </p:cNvPr>
          <p:cNvCxnSpPr>
            <a:cxnSpLocks/>
          </p:cNvCxnSpPr>
          <p:nvPr/>
        </p:nvCxnSpPr>
        <p:spPr>
          <a:xfrm flipH="1" flipV="1">
            <a:off x="10011219" y="1049184"/>
            <a:ext cx="747273" cy="71468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BBC6896-4FA4-4FA1-9944-6CD11376B1A8}"/>
              </a:ext>
            </a:extLst>
          </p:cNvPr>
          <p:cNvSpPr txBox="1"/>
          <p:nvPr/>
        </p:nvSpPr>
        <p:spPr>
          <a:xfrm>
            <a:off x="5631278" y="1826944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5CE1FACA-6BCF-4D45-A639-2EB136C07D75}"/>
              </a:ext>
            </a:extLst>
          </p:cNvPr>
          <p:cNvSpPr txBox="1"/>
          <p:nvPr/>
        </p:nvSpPr>
        <p:spPr>
          <a:xfrm>
            <a:off x="7151598" y="617162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2169312B-C494-407D-9BC9-DA2A030BFC45}"/>
              </a:ext>
            </a:extLst>
          </p:cNvPr>
          <p:cNvSpPr/>
          <p:nvPr/>
        </p:nvSpPr>
        <p:spPr>
          <a:xfrm>
            <a:off x="5773563" y="222372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3DDF172-4642-4B75-A14B-F155E1A8AC12}"/>
              </a:ext>
            </a:extLst>
          </p:cNvPr>
          <p:cNvSpPr/>
          <p:nvPr/>
        </p:nvSpPr>
        <p:spPr>
          <a:xfrm>
            <a:off x="9980178" y="102565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E71A9CE-6355-4B04-A0BE-E6F5782B47D4}"/>
              </a:ext>
            </a:extLst>
          </p:cNvPr>
          <p:cNvSpPr/>
          <p:nvPr/>
        </p:nvSpPr>
        <p:spPr>
          <a:xfrm>
            <a:off x="7321284" y="100830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E1A9DBE6-3BF9-4C33-8FA0-9D624E31A57A}"/>
              </a:ext>
            </a:extLst>
          </p:cNvPr>
          <p:cNvSpPr/>
          <p:nvPr/>
        </p:nvSpPr>
        <p:spPr>
          <a:xfrm>
            <a:off x="10697779" y="1704609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17CB9C7-4A84-41A8-A9FD-F5E22EB2B192}"/>
              </a:ext>
            </a:extLst>
          </p:cNvPr>
          <p:cNvSpPr txBox="1"/>
          <p:nvPr/>
        </p:nvSpPr>
        <p:spPr>
          <a:xfrm>
            <a:off x="9891176" y="632149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B1FAF7C-CF29-4C58-B3D0-797D8FC7DD7C}"/>
              </a:ext>
            </a:extLst>
          </p:cNvPr>
          <p:cNvSpPr txBox="1"/>
          <p:nvPr/>
        </p:nvSpPr>
        <p:spPr>
          <a:xfrm>
            <a:off x="10780913" y="1570026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E6CE4BB-BC6C-4BF6-8C6A-7D46AE99CDC1}"/>
              </a:ext>
            </a:extLst>
          </p:cNvPr>
          <p:cNvSpPr txBox="1"/>
          <p:nvPr/>
        </p:nvSpPr>
        <p:spPr>
          <a:xfrm rot="19289650">
            <a:off x="5893598" y="1106293"/>
            <a:ext cx="11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07F57FA-E59F-437C-ABD4-5F6D9CDB7A23}"/>
              </a:ext>
            </a:extLst>
          </p:cNvPr>
          <p:cNvSpPr txBox="1"/>
          <p:nvPr/>
        </p:nvSpPr>
        <p:spPr>
          <a:xfrm>
            <a:off x="8133463" y="573260"/>
            <a:ext cx="118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5D3B853-E457-4C06-9F9D-E7CA14C9C579}"/>
              </a:ext>
            </a:extLst>
          </p:cNvPr>
          <p:cNvSpPr txBox="1"/>
          <p:nvPr/>
        </p:nvSpPr>
        <p:spPr>
          <a:xfrm rot="2569762">
            <a:off x="10103126" y="1026647"/>
            <a:ext cx="116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 cm</a:t>
            </a:r>
          </a:p>
        </p:txBody>
      </p:sp>
      <p:grpSp>
        <p:nvGrpSpPr>
          <p:cNvPr id="3" name="Group 38">
            <a:extLst>
              <a:ext uri="{FF2B5EF4-FFF2-40B4-BE49-F238E27FC236}">
                <a16:creationId xmlns="" xmlns:a16="http://schemas.microsoft.com/office/drawing/2014/main" id="{CD31F593-54F2-48D1-A3A6-EDB15D29F2E6}"/>
              </a:ext>
            </a:extLst>
          </p:cNvPr>
          <p:cNvGrpSpPr/>
          <p:nvPr/>
        </p:nvGrpSpPr>
        <p:grpSpPr>
          <a:xfrm>
            <a:off x="6418567" y="2642042"/>
            <a:ext cx="4811976" cy="1355760"/>
            <a:chOff x="4484914" y="2363788"/>
            <a:chExt cx="4811976" cy="1355760"/>
          </a:xfrm>
        </p:grpSpPr>
        <p:sp>
          <p:nvSpPr>
            <p:cNvPr id="40" name="Thought Bubble: Cloud 39">
              <a:extLst>
                <a:ext uri="{FF2B5EF4-FFF2-40B4-BE49-F238E27FC236}">
                  <a16:creationId xmlns="" xmlns:a16="http://schemas.microsoft.com/office/drawing/2014/main" id="{00F4E3B9-CE2B-4B58-A0CA-941CAFDD4D39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cloudCallout">
              <a:avLst>
                <a:gd name="adj1" fmla="val 20792"/>
                <a:gd name="adj2" fmla="val 76149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FEC6D2E-258D-4CDC-904B-C5001EFF9F3D}"/>
                </a:ext>
              </a:extLst>
            </p:cNvPr>
            <p:cNvSpPr txBox="1"/>
            <p:nvPr/>
          </p:nvSpPr>
          <p:spPr>
            <a:xfrm>
              <a:off x="4749685" y="2605146"/>
              <a:ext cx="4385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ABCD</a:t>
              </a:r>
              <a:endParaRPr lang="en-US" sz="28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B9665F-F65C-4F8F-A832-8CE0F1A3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44" y="3666775"/>
            <a:ext cx="5058481" cy="250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Speech Bubble: Rectangle with Corners Rounded 49">
            <a:extLst>
              <a:ext uri="{FF2B5EF4-FFF2-40B4-BE49-F238E27FC236}">
                <a16:creationId xmlns="" xmlns:a16="http://schemas.microsoft.com/office/drawing/2014/main" id="{02ECF07F-D7B0-44D9-8833-2A317772D6AD}"/>
              </a:ext>
            </a:extLst>
          </p:cNvPr>
          <p:cNvSpPr/>
          <p:nvPr/>
        </p:nvSpPr>
        <p:spPr>
          <a:xfrm>
            <a:off x="5762585" y="2354473"/>
            <a:ext cx="5793087" cy="1855578"/>
          </a:xfrm>
          <a:prstGeom prst="wedgeRoundRectCallout">
            <a:avLst>
              <a:gd name="adj1" fmla="val -23618"/>
              <a:gd name="adj2" fmla="val 4888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893078" y="2671777"/>
            <a:ext cx="5757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AB, BC, CD</a:t>
            </a:r>
          </a:p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 + 5 cm + 2 cm = 11 cm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82F839B-819A-4EFA-BC73-12CAA47CE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6" t="15635" r="30627" b="9587"/>
          <a:stretch/>
        </p:blipFill>
        <p:spPr>
          <a:xfrm flipH="1">
            <a:off x="11143408" y="3631796"/>
            <a:ext cx="1242154" cy="240444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00100" y="247650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5810250" y="209550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gấp</a:t>
            </a:r>
            <a:r>
              <a:rPr lang="en-US" sz="2800" dirty="0" smtClean="0"/>
              <a:t> </a:t>
            </a:r>
            <a:r>
              <a:rPr lang="en-US" sz="2800" dirty="0" err="1" smtClean="0"/>
              <a:t>khúc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950228" y="4310077"/>
            <a:ext cx="5232122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ta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=""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4" name="Speech Bubble: Rectangle with Corners Rounded 68">
              <a:extLst>
                <a:ext uri="{FF2B5EF4-FFF2-40B4-BE49-F238E27FC236}">
                  <a16:creationId xmlns=""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7" name="Group 70">
            <a:extLst>
              <a:ext uri="{FF2B5EF4-FFF2-40B4-BE49-F238E27FC236}">
                <a16:creationId xmlns=""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68" name="Speech Bubble: Rectangle with Corners Rounded 78">
              <a:extLst>
                <a:ext uri="{FF2B5EF4-FFF2-40B4-BE49-F238E27FC236}">
                  <a16:creationId xmlns=""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1DB540-AEE8-43C8-B3E6-08B503BF0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5310" y="3232673"/>
            <a:ext cx="45545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4B38A8-719A-4662-837A-B6D41AE4B7E9}"/>
              </a:ext>
            </a:extLst>
          </p:cNvPr>
          <p:cNvSpPr txBox="1"/>
          <p:nvPr/>
        </p:nvSpPr>
        <p:spPr>
          <a:xfrm>
            <a:off x="1830002" y="4393570"/>
            <a:ext cx="951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TE =       </a:t>
            </a:r>
            <a:r>
              <a:rPr lang="en-US" sz="2800" dirty="0" smtClean="0">
                <a:latin typeface="UTM Avo" panose="02040603050506020204" pitchFamily="18" charset="0"/>
              </a:rPr>
              <a:t>  cm           </a:t>
            </a:r>
            <a:r>
              <a:rPr lang="en-US" sz="2800" dirty="0">
                <a:latin typeface="UTM Avo" panose="02040603050506020204" pitchFamily="18" charset="0"/>
              </a:rPr>
              <a:t>OA = </a:t>
            </a:r>
            <a:r>
              <a:rPr lang="en-US" sz="2800" dirty="0" smtClean="0">
                <a:latin typeface="UTM Avo" panose="02040603050506020204" pitchFamily="18" charset="0"/>
              </a:rPr>
              <a:t>         cm             </a:t>
            </a:r>
            <a:r>
              <a:rPr lang="en-US" sz="2800" dirty="0">
                <a:latin typeface="UTM Avo" panose="02040603050506020204" pitchFamily="18" charset="0"/>
              </a:rPr>
              <a:t>KM = </a:t>
            </a:r>
            <a:r>
              <a:rPr lang="en-US" sz="2800" dirty="0" smtClean="0">
                <a:latin typeface="UTM Avo" panose="02040603050506020204" pitchFamily="18" charset="0"/>
              </a:rPr>
              <a:t>        </a:t>
            </a:r>
            <a:r>
              <a:rPr lang="en-US" sz="2800" dirty="0">
                <a:latin typeface="UTM Avo" panose="02040603050506020204" pitchFamily="18" charset="0"/>
              </a:rPr>
              <a:t>cm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7"/>
            <a:ext cx="10165961" cy="1016385"/>
            <a:chOff x="-3369818" y="382607"/>
            <a:chExt cx="9986015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986015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thước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E0FE8A-587A-493F-A2BF-F081DF9416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68" b="30615"/>
          <a:stretch/>
        </p:blipFill>
        <p:spPr>
          <a:xfrm>
            <a:off x="924685" y="1836563"/>
            <a:ext cx="8847965" cy="2212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5439">
            <a:off x="9858780" y="5561676"/>
            <a:ext cx="2097939" cy="1010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18" y="4957471"/>
            <a:ext cx="1347284" cy="1584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3900">
            <a:off x="1480497" y="2411931"/>
            <a:ext cx="7193493" cy="662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444">
            <a:off x="4156484" y="4120436"/>
            <a:ext cx="7325145" cy="662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02184">
            <a:off x="7253518" y="1182121"/>
            <a:ext cx="7668357" cy="662997"/>
          </a:xfrm>
          <a:prstGeom prst="rect">
            <a:avLst/>
          </a:prstGeom>
        </p:spPr>
      </p:pic>
    </p:spTree>
    <p:controls>
      <p:control spid="1171" name="TextBox1" r:id="rId2" imgW="533520" imgH="523800"/>
      <p:control spid="1172" name="TextBox2" r:id="rId3" imgW="533520" imgH="523800"/>
      <p:control spid="1173" name="TextBox3" r:id="rId4" imgW="533520" imgH="523800"/>
    </p:controls>
    <p:extLst>
      <p:ext uri="{BB962C8B-B14F-4D97-AF65-F5344CB8AC3E}">
        <p14:creationId xmlns=""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5439">
            <a:off x="9858780" y="5561676"/>
            <a:ext cx="2097939" cy="1010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18" y="4957471"/>
            <a:ext cx="1347284" cy="158400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3505200" y="1066800"/>
            <a:ext cx="4248150" cy="838200"/>
          </a:xfrm>
          <a:prstGeom prst="line">
            <a:avLst/>
          </a:prstGeom>
          <a:ln w="28575">
            <a:solidFill>
              <a:srgbClr val="008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86100" y="17907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T</a:t>
            </a:r>
            <a:endParaRPr lang="en-US" sz="1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0" y="68580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E</a:t>
            </a:r>
            <a:endParaRPr lang="en-US" sz="1800" b="1" dirty="0"/>
          </a:p>
        </p:txBody>
      </p:sp>
      <p:sp>
        <p:nvSpPr>
          <p:cNvPr id="34" name="Oval 33"/>
          <p:cNvSpPr/>
          <p:nvPr/>
        </p:nvSpPr>
        <p:spPr>
          <a:xfrm flipH="1">
            <a:off x="3429000" y="1885950"/>
            <a:ext cx="57150" cy="57150"/>
          </a:xfrm>
          <a:prstGeom prst="ellipse">
            <a:avLst/>
          </a:prstGeom>
          <a:ln w="38100">
            <a:solidFill>
              <a:srgbClr val="00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7707630" y="1047750"/>
            <a:ext cx="45719" cy="45719"/>
          </a:xfrm>
          <a:prstGeom prst="ellipse">
            <a:avLst/>
          </a:prstGeom>
          <a:ln w="38100">
            <a:solidFill>
              <a:srgbClr val="00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21032543">
            <a:off x="4648200" y="118110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 cm</a:t>
            </a:r>
            <a:endParaRPr lang="en-US" sz="2000" b="1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9429750" y="1123950"/>
            <a:ext cx="1581150" cy="933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flipH="1">
            <a:off x="9372600" y="2038350"/>
            <a:ext cx="57150" cy="5715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H="1">
            <a:off x="11010900" y="1066800"/>
            <a:ext cx="57150" cy="5715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163050" y="167640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K</a:t>
            </a:r>
            <a:endParaRPr lang="en-US" sz="18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0858500" y="68580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</a:t>
            </a:r>
            <a:endParaRPr lang="en-US" sz="1800" b="1" dirty="0"/>
          </a:p>
        </p:txBody>
      </p:sp>
      <p:sp>
        <p:nvSpPr>
          <p:cNvPr id="47" name="TextBox 46"/>
          <p:cNvSpPr txBox="1"/>
          <p:nvPr/>
        </p:nvSpPr>
        <p:spPr>
          <a:xfrm rot="19860138">
            <a:off x="9737310" y="1137160"/>
            <a:ext cx="8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3 cm</a:t>
            </a:r>
            <a:endParaRPr lang="en-US" sz="1800" b="1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5353050" y="2914650"/>
            <a:ext cx="3295650" cy="552450"/>
          </a:xfrm>
          <a:prstGeom prst="line">
            <a:avLst/>
          </a:prstGeom>
          <a:ln w="381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flipH="1">
            <a:off x="8667750" y="3448050"/>
            <a:ext cx="57150" cy="57150"/>
          </a:xfrm>
          <a:prstGeom prst="ellipse">
            <a:avLst/>
          </a:prstGeom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flipH="1">
            <a:off x="5372100" y="2876550"/>
            <a:ext cx="57150" cy="57150"/>
          </a:xfrm>
          <a:prstGeom prst="ellipse">
            <a:avLst/>
          </a:prstGeom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086350" y="24955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O</a:t>
            </a:r>
            <a:endParaRPr lang="en-US" sz="1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629650" y="304800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K</a:t>
            </a:r>
            <a:endParaRPr lang="en-US" sz="1800" b="1" dirty="0"/>
          </a:p>
        </p:txBody>
      </p:sp>
      <p:sp>
        <p:nvSpPr>
          <p:cNvPr id="54" name="TextBox 53"/>
          <p:cNvSpPr txBox="1"/>
          <p:nvPr/>
        </p:nvSpPr>
        <p:spPr>
          <a:xfrm rot="684924">
            <a:off x="6643063" y="2778039"/>
            <a:ext cx="113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5 cm</a:t>
            </a:r>
            <a:endParaRPr lang="en-US" sz="1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124200" y="1524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N</a:t>
            </a:r>
            <a:endParaRPr lang="en-US" sz="1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572250" y="260985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M</a:t>
            </a:r>
            <a:endParaRPr lang="en-US" sz="1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67600" y="66675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</a:t>
            </a:r>
            <a:endParaRPr lang="en-US" sz="18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9334500" y="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Q</a:t>
            </a:r>
            <a:endParaRPr lang="en-US" sz="18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28651" y="3886200"/>
            <a:ext cx="11563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Độ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gấp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khúc</a:t>
            </a:r>
            <a:r>
              <a:rPr lang="en-US" sz="2800" b="1" dirty="0" smtClean="0"/>
              <a:t> MNPQ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tổng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đoạn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thẳng</a:t>
            </a:r>
            <a:r>
              <a:rPr lang="en-US" sz="2800" b="1" dirty="0" smtClean="0"/>
              <a:t> MN, NP, PQ :</a:t>
            </a:r>
          </a:p>
          <a:p>
            <a:pPr algn="ctr"/>
            <a:r>
              <a:rPr lang="en-US" sz="2800" b="1" dirty="0" smtClean="0"/>
              <a:t>5 cm + 8 cm + 3 cm = 16 cm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938 -0.13888 " pathEditMode="relative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938 -0.13888 " pathEditMode="relative" ptsTypes="AA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938 -0.13888 " pathEditMode="relative" ptsTypes="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17657 -0.06944 " pathEditMode="relative" ptsTypes="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-0.14444 " pathEditMode="relative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-0.14444 " pathEditMode="relative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-0.14444 " pathEditMode="relative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4.81481E-6 L -0.14843 -0.13334 " pathEditMode="relative" ptsTypes="AA">
                                      <p:cBhvr>
                                        <p:cTn id="4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2" grpId="0" animBg="1"/>
      <p:bldP spid="43" grpId="0" animBg="1"/>
      <p:bldP spid="45" grpId="0"/>
      <p:bldP spid="46" grpId="0"/>
      <p:bldP spid="47" grpId="0"/>
      <p:bldP spid="50" grpId="0" animBg="1"/>
      <p:bldP spid="51" grpId="0" animBg="1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1DB540-AEE8-43C8-B3E6-08B503BF0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143360" y="2076450"/>
            <a:ext cx="45545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290;p7"/>
          <p:cNvSpPr txBox="1"/>
          <p:nvPr/>
        </p:nvSpPr>
        <p:spPr>
          <a:xfrm>
            <a:off x="6562460" y="3118373"/>
            <a:ext cx="455457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dài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3750" y="3304435"/>
            <a:ext cx="718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955616-27AB-432E-9F48-33A7D7D1F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93275" y="3208983"/>
            <a:ext cx="4571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19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0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=""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=""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=""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=""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=""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=""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=""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=""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=""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8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0" name="Picture 9">
            <a:hlinkClick r:id="rId34" action="ppaction://hlinksldjump"/>
            <a:extLst>
              <a:ext uri="{FF2B5EF4-FFF2-40B4-BE49-F238E27FC236}">
                <a16:creationId xmlns=""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6" y="3727681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4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6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29" y="1977985"/>
            <a:ext cx="5637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……..?</a:t>
            </a:r>
          </a:p>
        </p:txBody>
      </p:sp>
    </p:spTree>
    <p:extLst>
      <p:ext uri="{BB962C8B-B14F-4D97-AF65-F5344CB8AC3E}">
        <p14:creationId xmlns=""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5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khúc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8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5" y="1126778"/>
            <a:ext cx="608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cm, 4 cm, 5 cm.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1"/>
            <a:ext cx="356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3AD688-D0E5-4CBF-929E-A3CFA295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3" t="25374" r="16886" b="13840"/>
          <a:stretch/>
        </p:blipFill>
        <p:spPr>
          <a:xfrm>
            <a:off x="2732727" y="1035415"/>
            <a:ext cx="6150015" cy="2422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620486" y="328473"/>
            <a:ext cx="10951028" cy="706942"/>
            <a:chOff x="-6033190" y="382608"/>
            <a:chExt cx="1011641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90" y="382608"/>
              <a:ext cx="1011641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973003" y="43738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2704D77-A681-4B13-8F19-DCBD526E1213}"/>
              </a:ext>
            </a:extLst>
          </p:cNvPr>
          <p:cNvSpPr/>
          <p:nvPr/>
        </p:nvSpPr>
        <p:spPr>
          <a:xfrm>
            <a:off x="2819400" y="3657599"/>
            <a:ext cx="6814457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ABCD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 + 2 + 4 = 10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10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C1947A-9752-4F93-971D-3EF4E85E4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1" b="19683"/>
          <a:stretch/>
        </p:blipFill>
        <p:spPr>
          <a:xfrm>
            <a:off x="1165432" y="1297529"/>
            <a:ext cx="9861135" cy="19703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23876" y="250647"/>
            <a:ext cx="10715624" cy="925009"/>
            <a:chOff x="-5089600" y="382607"/>
            <a:chExt cx="8734285" cy="9742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7"/>
              <a:ext cx="8734285" cy="97420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MNOPQ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4715" y="510962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07A637-756B-4887-86D9-D24956CC04EB}"/>
              </a:ext>
            </a:extLst>
          </p:cNvPr>
          <p:cNvSpPr txBox="1"/>
          <p:nvPr/>
        </p:nvSpPr>
        <p:spPr>
          <a:xfrm rot="19318689">
            <a:off x="1681843" y="185249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cm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A9E8A80E-374D-4851-B1D2-BB46B073E8F5}"/>
              </a:ext>
            </a:extLst>
          </p:cNvPr>
          <p:cNvSpPr txBox="1"/>
          <p:nvPr/>
        </p:nvSpPr>
        <p:spPr>
          <a:xfrm rot="1634161">
            <a:off x="3593009" y="190990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B885CDB1-3EF8-47AF-A3FE-F5B99C4188C2}"/>
              </a:ext>
            </a:extLst>
          </p:cNvPr>
          <p:cNvSpPr txBox="1"/>
          <p:nvPr/>
        </p:nvSpPr>
        <p:spPr>
          <a:xfrm rot="19749411">
            <a:off x="5923827" y="2184715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A53693D-25BC-4F50-A6B2-35514852E6EB}"/>
              </a:ext>
            </a:extLst>
          </p:cNvPr>
          <p:cNvSpPr txBox="1"/>
          <p:nvPr/>
        </p:nvSpPr>
        <p:spPr>
          <a:xfrm rot="1001262">
            <a:off x="8795659" y="2006596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="" xmlns:a16="http://schemas.microsoft.com/office/drawing/2014/main" id="{9661F531-555A-4AFD-9D5E-92D3A4A89E8F}"/>
              </a:ext>
            </a:extLst>
          </p:cNvPr>
          <p:cNvSpPr/>
          <p:nvPr/>
        </p:nvSpPr>
        <p:spPr>
          <a:xfrm>
            <a:off x="2498270" y="3533566"/>
            <a:ext cx="7195458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MNOPQ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 + 4 + 4 + 6 = 16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16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82833">
            <a:off x="979268" y="160772"/>
            <a:ext cx="8046692" cy="662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3830">
            <a:off x="2027018" y="3513571"/>
            <a:ext cx="8046692" cy="662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1223">
            <a:off x="4332068" y="1018022"/>
            <a:ext cx="8046692" cy="66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3674">
            <a:off x="6485397" y="2884922"/>
            <a:ext cx="8046692" cy="662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/>
      <p:bldP spid="81" grpId="0"/>
      <p:bldP spid="82" grpId="0"/>
      <p:bldP spid="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F611035-470C-490F-B0AD-4C77D450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472"/>
            <a:ext cx="12192000" cy="6410528"/>
          </a:xfrm>
          <a:prstGeom prst="rect">
            <a:avLst/>
          </a:prstGeom>
        </p:spPr>
      </p:pic>
      <p:grpSp>
        <p:nvGrpSpPr>
          <p:cNvPr id="2" name="Nhóm 53">
            <a:extLst>
              <a:ext uri="{FF2B5EF4-FFF2-40B4-BE49-F238E27FC236}">
                <a16:creationId xmlns:a16="http://schemas.microsoft.com/office/drawing/2014/main" xmlns="" id="{B3555AA9-4E20-4583-86AE-BB611A3BA7AB}"/>
              </a:ext>
            </a:extLst>
          </p:cNvPr>
          <p:cNvGrpSpPr/>
          <p:nvPr/>
        </p:nvGrpSpPr>
        <p:grpSpPr>
          <a:xfrm>
            <a:off x="2609629" y="150103"/>
            <a:ext cx="9374610" cy="3784888"/>
            <a:chOff x="2641508" y="-252122"/>
            <a:chExt cx="9100891" cy="3784888"/>
          </a:xfrm>
        </p:grpSpPr>
        <p:grpSp>
          <p:nvGrpSpPr>
            <p:cNvPr id="3" name="Nhóm 9">
              <a:extLst>
                <a:ext uri="{FF2B5EF4-FFF2-40B4-BE49-F238E27FC236}">
                  <a16:creationId xmlns:a16="http://schemas.microsoft.com/office/drawing/2014/main" xmlns="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xmlns="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xmlns="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xmlns="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xmlns="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28737" y="3057880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xmlns="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xmlns="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54396" y="3170574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xmlns="" id="{8E427631-50AB-4781-9EB3-97386541E8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793" y="5569114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513612" y="433662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xmlns="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454974CB-9131-49EE-9738-5ED0FD87F757}"/>
              </a:ext>
            </a:extLst>
          </p:cNvPr>
          <p:cNvSpPr/>
          <p:nvPr/>
        </p:nvSpPr>
        <p:spPr>
          <a:xfrm>
            <a:off x="5126712" y="782104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FF849A5-4ED9-4FD1-97A2-C263282D9D1C}"/>
              </a:ext>
            </a:extLst>
          </p:cNvPr>
          <p:cNvSpPr/>
          <p:nvPr/>
        </p:nvSpPr>
        <p:spPr>
          <a:xfrm>
            <a:off x="8028" y="5873914"/>
            <a:ext cx="11973387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xmlns="" id="{BDB458E5-1671-4255-B4B2-B5EE978CE15A}"/>
              </a:ext>
            </a:extLst>
          </p:cNvPr>
          <p:cNvSpPr/>
          <p:nvPr/>
        </p:nvSpPr>
        <p:spPr>
          <a:xfrm>
            <a:off x="240171" y="6001396"/>
            <a:ext cx="11494629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24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  <p:extLst mod="1">
    <p:ext uri="{E180D4A7-C9FB-4DFB-919C-405C955672EB}">
      <p14:showEvtLst xmlns:p14="http://schemas.microsoft.com/office/powerpoint/2010/main" xmlns="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CC7551-B06E-41D0-A63D-9BD536706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418290"/>
            <a:ext cx="10541000" cy="5984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78B740-A573-4C63-B93F-A59DFDCF7057}"/>
              </a:ext>
            </a:extLst>
          </p:cNvPr>
          <p:cNvSpPr txBox="1"/>
          <p:nvPr/>
        </p:nvSpPr>
        <p:spPr>
          <a:xfrm>
            <a:off x="1970854" y="2337080"/>
            <a:ext cx="88090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D9FF916C-45F5-44D6-BAD6-9DFB1372A4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1624" y="418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24EC58-FF40-4D43-A575-18EC36FE5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472"/>
            <a:ext cx="12192000" cy="6410528"/>
          </a:xfrm>
          <a:prstGeom prst="rect">
            <a:avLst/>
          </a:prstGeom>
        </p:spPr>
      </p:pic>
      <p:grpSp>
        <p:nvGrpSpPr>
          <p:cNvPr id="2" name="Nhóm 53">
            <a:extLst>
              <a:ext uri="{FF2B5EF4-FFF2-40B4-BE49-F238E27FC236}">
                <a16:creationId xmlns:a16="http://schemas.microsoft.com/office/drawing/2014/main" xmlns="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" name="Nhóm 9">
              <a:extLst>
                <a:ext uri="{FF2B5EF4-FFF2-40B4-BE49-F238E27FC236}">
                  <a16:creationId xmlns:a16="http://schemas.microsoft.com/office/drawing/2014/main" xmlns="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xmlns="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xmlns="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2" name="r4">
            <a:extLst>
              <a:ext uri="{FF2B5EF4-FFF2-40B4-BE49-F238E27FC236}">
                <a16:creationId xmlns:a16="http://schemas.microsoft.com/office/drawing/2014/main" xmlns="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xmlns="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xmlns="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xmlns="" id="{3DC51FE5-D935-4AEA-8EE1-47E65C59C3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7769" y="3866732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xmlns="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7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hlinkClick r:id="rId21" action="ppaction://hlinksldjump"/>
            <a:extLst>
              <a:ext uri="{FF2B5EF4-FFF2-40B4-BE49-F238E27FC236}">
                <a16:creationId xmlns:a16="http://schemas.microsoft.com/office/drawing/2014/main" xmlns="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3522" y="4117197"/>
            <a:ext cx="2088167" cy="2346254"/>
          </a:xfrm>
          <a:prstGeom prst="rect">
            <a:avLst/>
          </a:prstGeom>
        </p:spPr>
      </p:pic>
      <p:pic>
        <p:nvPicPr>
          <p:cNvPr id="19" name="Picture 18">
            <a:hlinkClick r:id="rId30" action="ppaction://hlinksldjump"/>
            <a:extLst>
              <a:ext uri="{FF2B5EF4-FFF2-40B4-BE49-F238E27FC236}">
                <a16:creationId xmlns:a16="http://schemas.microsoft.com/office/drawing/2014/main" xmlns="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1243632" y="5002078"/>
            <a:ext cx="834468" cy="83446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390900" y="3162300"/>
            <a:ext cx="819150" cy="55245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86300" y="3714750"/>
            <a:ext cx="819150" cy="55245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84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7CA2061-8ABB-458E-869D-4F208AEAA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922" y="63911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xmlns="" id="{6D36DC41-9495-4C01-9CB9-9D11A4886F0C}"/>
              </a:ext>
            </a:extLst>
          </p:cNvPr>
          <p:cNvSpPr/>
          <p:nvPr/>
        </p:nvSpPr>
        <p:spPr>
          <a:xfrm>
            <a:off x="247650" y="457200"/>
            <a:ext cx="9163050" cy="2933699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672FC80C-3BB5-481F-982D-174F73551571}"/>
              </a:ext>
            </a:extLst>
          </p:cNvPr>
          <p:cNvSpPr/>
          <p:nvPr/>
        </p:nvSpPr>
        <p:spPr>
          <a:xfrm>
            <a:off x="6301166" y="368905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A, B, C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xmlns="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A, B, D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6FE9C6A7-CE8E-4C12-B53E-293EC7ECF734}"/>
              </a:ext>
            </a:extLst>
          </p:cNvPr>
          <p:cNvSpPr/>
          <p:nvPr/>
        </p:nvSpPr>
        <p:spPr>
          <a:xfrm>
            <a:off x="3507965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B, C, D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D554C2B1-42AF-45DF-A1C9-E22D512DD4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7019" y="658160"/>
            <a:ext cx="609600" cy="609600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19488" y="1504950"/>
            <a:ext cx="24860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285F63F-4DA9-4E5A-810E-9B6827859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xmlns="" id="{6D36DC41-9495-4C01-9CB9-9D11A4886F0C}"/>
              </a:ext>
            </a:extLst>
          </p:cNvPr>
          <p:cNvSpPr/>
          <p:nvPr/>
        </p:nvSpPr>
        <p:spPr>
          <a:xfrm>
            <a:off x="1695635" y="931767"/>
            <a:ext cx="6669740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672FC80C-3BB5-481F-982D-174F73551571}"/>
              </a:ext>
            </a:extLst>
          </p:cNvPr>
          <p:cNvSpPr/>
          <p:nvPr/>
        </p:nvSpPr>
        <p:spPr>
          <a:xfrm>
            <a:off x="2072459" y="3652066"/>
            <a:ext cx="2288785" cy="107233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AK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xmlns="" id="{BDDC4721-B81D-4AAA-939E-FA28CE06C552}"/>
              </a:ext>
            </a:extLst>
          </p:cNvPr>
          <p:cNvSpPr/>
          <p:nvPr/>
        </p:nvSpPr>
        <p:spPr>
          <a:xfrm>
            <a:off x="5985864" y="3659461"/>
            <a:ext cx="2288785" cy="10458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AK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6497540-0575-48BB-B2D3-C85124BACA3B}"/>
              </a:ext>
            </a:extLst>
          </p:cNvPr>
          <p:cNvGrpSpPr/>
          <p:nvPr/>
        </p:nvGrpSpPr>
        <p:grpSpPr>
          <a:xfrm>
            <a:off x="2079174" y="1018312"/>
            <a:ext cx="4105969" cy="1408249"/>
            <a:chOff x="3932817" y="1053528"/>
            <a:chExt cx="4105969" cy="140824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1F42B01-798B-43BF-A7D5-B228A485C174}"/>
                </a:ext>
              </a:extLst>
            </p:cNvPr>
            <p:cNvSpPr txBox="1"/>
            <p:nvPr/>
          </p:nvSpPr>
          <p:spPr>
            <a:xfrm>
              <a:off x="7426139" y="2000112"/>
              <a:ext cx="612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BE172DD5-CC60-49B5-B33D-EFBF4D78DB66}"/>
                </a:ext>
              </a:extLst>
            </p:cNvPr>
            <p:cNvSpPr/>
            <p:nvPr/>
          </p:nvSpPr>
          <p:spPr>
            <a:xfrm>
              <a:off x="3932817" y="1053528"/>
              <a:ext cx="32063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: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F0DE9B3E-B1C7-4100-8A42-4539462361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end="182215.54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35473" y="800703"/>
            <a:ext cx="609600" cy="609600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286374" y="1123950"/>
            <a:ext cx="24860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A91D5C-EFEC-4EFF-ABCF-FC22180979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xmlns="" id="{6D36DC41-9495-4C01-9CB9-9D11A4886F0C}"/>
              </a:ext>
            </a:extLst>
          </p:cNvPr>
          <p:cNvSpPr/>
          <p:nvPr/>
        </p:nvSpPr>
        <p:spPr>
          <a:xfrm>
            <a:off x="381000" y="381001"/>
            <a:ext cx="7702916" cy="2281172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288785" cy="118713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xmlns="" id="{BDDC4721-B81D-4AAA-939E-FA28CE06C552}"/>
              </a:ext>
            </a:extLst>
          </p:cNvPr>
          <p:cNvSpPr/>
          <p:nvPr/>
        </p:nvSpPr>
        <p:spPr>
          <a:xfrm>
            <a:off x="1460028" y="3677908"/>
            <a:ext cx="2288785" cy="112269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6FE9C6A7-CE8E-4C12-B53E-293EC7ECF734}"/>
              </a:ext>
            </a:extLst>
          </p:cNvPr>
          <p:cNvSpPr/>
          <p:nvPr/>
        </p:nvSpPr>
        <p:spPr>
          <a:xfrm>
            <a:off x="4627260" y="3701870"/>
            <a:ext cx="2288785" cy="11368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7788033-53E4-43A1-87F5-6C5C69A663F9}"/>
              </a:ext>
            </a:extLst>
          </p:cNvPr>
          <p:cNvSpPr txBox="1"/>
          <p:nvPr/>
        </p:nvSpPr>
        <p:spPr>
          <a:xfrm>
            <a:off x="400050" y="495300"/>
            <a:ext cx="748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FB29111D-31A3-4524-A561-6BC0C54379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35473" y="801814"/>
            <a:ext cx="609600" cy="609600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847975" y="1114425"/>
            <a:ext cx="31432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38"/>
            <a:ext cx="12192000" cy="6431872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="" xmlns:a16="http://schemas.microsoft.com/office/drawing/2014/main" id="{B05D36D1-1BF5-4E0B-9558-D7344FDDF494}"/>
              </a:ext>
            </a:extLst>
          </p:cNvPr>
          <p:cNvSpPr/>
          <p:nvPr/>
        </p:nvSpPr>
        <p:spPr>
          <a:xfrm flipV="1">
            <a:off x="-9032" y="3555085"/>
            <a:ext cx="12201031" cy="2898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6 w 21616"/>
              <a:gd name="connsiteY0" fmla="*/ 0 h 18146"/>
              <a:gd name="connsiteX1" fmla="*/ 21616 w 21616"/>
              <a:gd name="connsiteY1" fmla="*/ 0 h 18146"/>
              <a:gd name="connsiteX2" fmla="*/ 21616 w 21616"/>
              <a:gd name="connsiteY2" fmla="*/ 17322 h 18146"/>
              <a:gd name="connsiteX3" fmla="*/ 0 w 21616"/>
              <a:gd name="connsiteY3" fmla="*/ 16086 h 18146"/>
              <a:gd name="connsiteX4" fmla="*/ 16 w 21616"/>
              <a:gd name="connsiteY4" fmla="*/ 0 h 18146"/>
              <a:gd name="connsiteX0" fmla="*/ 16 w 21616"/>
              <a:gd name="connsiteY0" fmla="*/ 0 h 19101"/>
              <a:gd name="connsiteX1" fmla="*/ 21616 w 21616"/>
              <a:gd name="connsiteY1" fmla="*/ 0 h 19101"/>
              <a:gd name="connsiteX2" fmla="*/ 21616 w 21616"/>
              <a:gd name="connsiteY2" fmla="*/ 17322 h 19101"/>
              <a:gd name="connsiteX3" fmla="*/ 0 w 21616"/>
              <a:gd name="connsiteY3" fmla="*/ 16086 h 19101"/>
              <a:gd name="connsiteX4" fmla="*/ 16 w 21616"/>
              <a:gd name="connsiteY4" fmla="*/ 0 h 19101"/>
              <a:gd name="connsiteX0" fmla="*/ 16 w 21616"/>
              <a:gd name="connsiteY0" fmla="*/ 0 h 19833"/>
              <a:gd name="connsiteX1" fmla="*/ 21616 w 21616"/>
              <a:gd name="connsiteY1" fmla="*/ 0 h 19833"/>
              <a:gd name="connsiteX2" fmla="*/ 21616 w 21616"/>
              <a:gd name="connsiteY2" fmla="*/ 17322 h 19833"/>
              <a:gd name="connsiteX3" fmla="*/ 15162 w 21616"/>
              <a:gd name="connsiteY3" fmla="*/ 19674 h 19833"/>
              <a:gd name="connsiteX4" fmla="*/ 0 w 21616"/>
              <a:gd name="connsiteY4" fmla="*/ 16086 h 19833"/>
              <a:gd name="connsiteX5" fmla="*/ 16 w 21616"/>
              <a:gd name="connsiteY5" fmla="*/ 0 h 19833"/>
              <a:gd name="connsiteX0" fmla="*/ 16 w 21616"/>
              <a:gd name="connsiteY0" fmla="*/ 0 h 20006"/>
              <a:gd name="connsiteX1" fmla="*/ 21616 w 21616"/>
              <a:gd name="connsiteY1" fmla="*/ 0 h 20006"/>
              <a:gd name="connsiteX2" fmla="*/ 21616 w 21616"/>
              <a:gd name="connsiteY2" fmla="*/ 17322 h 20006"/>
              <a:gd name="connsiteX3" fmla="*/ 15162 w 21616"/>
              <a:gd name="connsiteY3" fmla="*/ 19674 h 20006"/>
              <a:gd name="connsiteX4" fmla="*/ 5552 w 21616"/>
              <a:gd name="connsiteY4" fmla="*/ 19674 h 20006"/>
              <a:gd name="connsiteX5" fmla="*/ 0 w 21616"/>
              <a:gd name="connsiteY5" fmla="*/ 16086 h 20006"/>
              <a:gd name="connsiteX6" fmla="*/ 16 w 21616"/>
              <a:gd name="connsiteY6" fmla="*/ 0 h 20006"/>
              <a:gd name="connsiteX0" fmla="*/ 16 w 21616"/>
              <a:gd name="connsiteY0" fmla="*/ 0 h 20841"/>
              <a:gd name="connsiteX1" fmla="*/ 21616 w 21616"/>
              <a:gd name="connsiteY1" fmla="*/ 0 h 20841"/>
              <a:gd name="connsiteX2" fmla="*/ 21616 w 21616"/>
              <a:gd name="connsiteY2" fmla="*/ 17322 h 20841"/>
              <a:gd name="connsiteX3" fmla="*/ 15162 w 21616"/>
              <a:gd name="connsiteY3" fmla="*/ 19674 h 20841"/>
              <a:gd name="connsiteX4" fmla="*/ 9594 w 21616"/>
              <a:gd name="connsiteY4" fmla="*/ 20841 h 20841"/>
              <a:gd name="connsiteX5" fmla="*/ 5552 w 21616"/>
              <a:gd name="connsiteY5" fmla="*/ 19674 h 20841"/>
              <a:gd name="connsiteX6" fmla="*/ 0 w 21616"/>
              <a:gd name="connsiteY6" fmla="*/ 16086 h 20841"/>
              <a:gd name="connsiteX7" fmla="*/ 16 w 21616"/>
              <a:gd name="connsiteY7" fmla="*/ 0 h 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16" h="20841">
                <a:moveTo>
                  <a:pt x="16" y="0"/>
                </a:moveTo>
                <a:lnTo>
                  <a:pt x="21616" y="0"/>
                </a:lnTo>
                <a:lnTo>
                  <a:pt x="21616" y="17322"/>
                </a:lnTo>
                <a:cubicBezTo>
                  <a:pt x="20509" y="20367"/>
                  <a:pt x="18765" y="19880"/>
                  <a:pt x="15162" y="19674"/>
                </a:cubicBezTo>
                <a:cubicBezTo>
                  <a:pt x="13161" y="20124"/>
                  <a:pt x="11196" y="20841"/>
                  <a:pt x="9594" y="20841"/>
                </a:cubicBezTo>
                <a:cubicBezTo>
                  <a:pt x="7992" y="20841"/>
                  <a:pt x="7154" y="20330"/>
                  <a:pt x="5552" y="19674"/>
                </a:cubicBezTo>
                <a:cubicBezTo>
                  <a:pt x="3950" y="19018"/>
                  <a:pt x="954" y="19229"/>
                  <a:pt x="0" y="16086"/>
                </a:cubicBezTo>
                <a:cubicBezTo>
                  <a:pt x="5" y="10724"/>
                  <a:pt x="11" y="5362"/>
                  <a:pt x="16" y="0"/>
                </a:cubicBezTo>
                <a:close/>
              </a:path>
            </a:pathLst>
          </a:custGeom>
          <a:solidFill>
            <a:srgbClr val="C2DD8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8B161A-E346-4E48-84FE-EAEA699ED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1179" b="68441" l="76342" r="89619">
                        <a14:foregroundMark x1="76977" y1="46008" x2="76977" y2="46008"/>
                        <a14:foregroundMark x1="76412" y1="45247" x2="76412" y2="45247"/>
                        <a14:foregroundMark x1="83686" y1="66350" x2="83686" y2="66350"/>
                        <a14:foregroundMark x1="84110" y1="68821" x2="84110" y2="68821"/>
                        <a14:foregroundMark x1="89689" y1="58745" x2="89689" y2="58745"/>
                        <a14:foregroundMark x1="85734" y1="31179" x2="85734" y2="31179"/>
                        <a14:foregroundMark x1="83898" y1="32510" x2="83898" y2="32510"/>
                        <a14:foregroundMark x1="79944" y1="35551" x2="79944" y2="35551"/>
                      </a14:backgroundRemoval>
                    </a14:imgEffect>
                  </a14:imgLayer>
                </a14:imgProps>
              </a:ext>
            </a:extLst>
          </a:blip>
          <a:srcRect l="75998" t="27745" r="9300" b="28742"/>
          <a:stretch/>
        </p:blipFill>
        <p:spPr>
          <a:xfrm>
            <a:off x="8613213" y="2111148"/>
            <a:ext cx="2042951" cy="224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19DB992-DB66-43C3-AD81-332675A679BD}"/>
              </a:ext>
            </a:extLst>
          </p:cNvPr>
          <p:cNvSpPr/>
          <p:nvPr/>
        </p:nvSpPr>
        <p:spPr>
          <a:xfrm>
            <a:off x="3004457" y="3752850"/>
            <a:ext cx="6246075" cy="371491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8794" h="322450">
                <a:moveTo>
                  <a:pt x="0" y="0"/>
                </a:moveTo>
                <a:lnTo>
                  <a:pt x="5180965" y="65315"/>
                </a:lnTo>
                <a:lnTo>
                  <a:pt x="5768794" y="322449"/>
                </a:lnTo>
                <a:lnTo>
                  <a:pt x="206828" y="32245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AB5D12-1F8E-4310-BB40-D376789AD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913" b="69202" l="6780" r="23164">
                        <a14:foregroundMark x1="10240" y1="26236" x2="18785" y2="29848"/>
                        <a14:foregroundMark x1="11299" y1="23194" x2="8121" y2="30038"/>
                        <a14:foregroundMark x1="12712" y1="22624" x2="18715" y2="25665"/>
                        <a14:foregroundMark x1="23234" y1="33080" x2="23234" y2="33080"/>
                        <a14:foregroundMark x1="6780" y1="33460" x2="6850" y2="33840"/>
                        <a14:foregroundMark x1="11511" y1="68631" x2="11653" y2="69202"/>
                        <a14:foregroundMark x1="9605" y1="69202" x2="9605" y2="69202"/>
                        <a14:foregroundMark x1="17302" y1="20913" x2="17302" y2="20913"/>
                      </a14:backgroundRemoval>
                    </a14:imgEffect>
                  </a14:imgLayer>
                </a14:imgProps>
              </a:ext>
            </a:extLst>
          </a:blip>
          <a:srcRect l="5252" t="17599" r="75833" b="26157"/>
          <a:stretch/>
        </p:blipFill>
        <p:spPr>
          <a:xfrm>
            <a:off x="1035608" y="1909111"/>
            <a:ext cx="2325950" cy="2569118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4718738B-B83C-4B38-8B37-A2ECD6CCAE4D}"/>
              </a:ext>
            </a:extLst>
          </p:cNvPr>
          <p:cNvSpPr/>
          <p:nvPr/>
        </p:nvSpPr>
        <p:spPr>
          <a:xfrm>
            <a:off x="2049236" y="4095334"/>
            <a:ext cx="7631715" cy="1682740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  <a:gd name="connsiteX0" fmla="*/ 0 w 5779680"/>
              <a:gd name="connsiteY0" fmla="*/ 0 h 322450"/>
              <a:gd name="connsiteX1" fmla="*/ 5180965 w 5779680"/>
              <a:gd name="connsiteY1" fmla="*/ 65315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322450"/>
              <a:gd name="connsiteX1" fmla="*/ 5159194 w 5779680"/>
              <a:gd name="connsiteY1" fmla="*/ 108858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659907"/>
              <a:gd name="connsiteX1" fmla="*/ 5159194 w 5779680"/>
              <a:gd name="connsiteY1" fmla="*/ 108858 h 659907"/>
              <a:gd name="connsiteX2" fmla="*/ 5779680 w 5779680"/>
              <a:gd name="connsiteY2" fmla="*/ 278906 h 659907"/>
              <a:gd name="connsiteX3" fmla="*/ 4452256 w 5779680"/>
              <a:gd name="connsiteY3" fmla="*/ 659907 h 659907"/>
              <a:gd name="connsiteX4" fmla="*/ 0 w 5779680"/>
              <a:gd name="connsiteY4" fmla="*/ 0 h 659907"/>
              <a:gd name="connsiteX0" fmla="*/ 0 w 5779680"/>
              <a:gd name="connsiteY0" fmla="*/ 0 h 659907"/>
              <a:gd name="connsiteX1" fmla="*/ 3688792 w 5779680"/>
              <a:gd name="connsiteY1" fmla="*/ 82776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4156878 w 5779680"/>
              <a:gd name="connsiteY1" fmla="*/ 409348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289822 w 5779680"/>
              <a:gd name="connsiteY2" fmla="*/ 152401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0 w 5779680"/>
              <a:gd name="connsiteY5" fmla="*/ 0 h 692564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3079192 w 5779680"/>
              <a:gd name="connsiteY5" fmla="*/ 550861 h 692564"/>
              <a:gd name="connsiteX6" fmla="*/ 0 w 5779680"/>
              <a:gd name="connsiteY6" fmla="*/ 0 h 692564"/>
              <a:gd name="connsiteX0" fmla="*/ 0 w 5779680"/>
              <a:gd name="connsiteY0" fmla="*/ 0 h 1661204"/>
              <a:gd name="connsiteX1" fmla="*/ 3732335 w 5779680"/>
              <a:gd name="connsiteY1" fmla="*/ 431119 h 1661204"/>
              <a:gd name="connsiteX2" fmla="*/ 5289822 w 5779680"/>
              <a:gd name="connsiteY2" fmla="*/ 152401 h 1661204"/>
              <a:gd name="connsiteX3" fmla="*/ 5779680 w 5779680"/>
              <a:gd name="connsiteY3" fmla="*/ 278906 h 1661204"/>
              <a:gd name="connsiteX4" fmla="*/ 3788228 w 5779680"/>
              <a:gd name="connsiteY4" fmla="*/ 692564 h 1661204"/>
              <a:gd name="connsiteX5" fmla="*/ 2197449 w 5779680"/>
              <a:gd name="connsiteY5" fmla="*/ 1661204 h 1661204"/>
              <a:gd name="connsiteX6" fmla="*/ 0 w 5779680"/>
              <a:gd name="connsiteY6" fmla="*/ 0 h 1661204"/>
              <a:gd name="connsiteX0" fmla="*/ 0 w 5779680"/>
              <a:gd name="connsiteY0" fmla="*/ 0 h 1661204"/>
              <a:gd name="connsiteX1" fmla="*/ 2349849 w 5779680"/>
              <a:gd name="connsiteY1" fmla="*/ 2569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1108877 w 5779680"/>
              <a:gd name="connsiteY7" fmla="*/ 844775 h 1661204"/>
              <a:gd name="connsiteX8" fmla="*/ 0 w 5779680"/>
              <a:gd name="connsiteY8" fmla="*/ 0 h 1661204"/>
              <a:gd name="connsiteX0" fmla="*/ 0 w 5779680"/>
              <a:gd name="connsiteY0" fmla="*/ 0 h 1770061"/>
              <a:gd name="connsiteX1" fmla="*/ 2164791 w 5779680"/>
              <a:gd name="connsiteY1" fmla="*/ 1247547 h 1770061"/>
              <a:gd name="connsiteX2" fmla="*/ 3732335 w 5779680"/>
              <a:gd name="connsiteY2" fmla="*/ 431119 h 1770061"/>
              <a:gd name="connsiteX3" fmla="*/ 5289822 w 5779680"/>
              <a:gd name="connsiteY3" fmla="*/ 152401 h 1770061"/>
              <a:gd name="connsiteX4" fmla="*/ 5779680 w 5779680"/>
              <a:gd name="connsiteY4" fmla="*/ 278906 h 1770061"/>
              <a:gd name="connsiteX5" fmla="*/ 3788228 w 5779680"/>
              <a:gd name="connsiteY5" fmla="*/ 692564 h 1770061"/>
              <a:gd name="connsiteX6" fmla="*/ 2197449 w 5779680"/>
              <a:gd name="connsiteY6" fmla="*/ 1661204 h 1770061"/>
              <a:gd name="connsiteX7" fmla="*/ 20306 w 5779680"/>
              <a:gd name="connsiteY7" fmla="*/ 1770061 h 1770061"/>
              <a:gd name="connsiteX8" fmla="*/ 0 w 5779680"/>
              <a:gd name="connsiteY8" fmla="*/ 0 h 1770061"/>
              <a:gd name="connsiteX0" fmla="*/ 0 w 6977109"/>
              <a:gd name="connsiteY0" fmla="*/ 174170 h 1617660"/>
              <a:gd name="connsiteX1" fmla="*/ 3362220 w 6977109"/>
              <a:gd name="connsiteY1" fmla="*/ 1095146 h 1617660"/>
              <a:gd name="connsiteX2" fmla="*/ 4929764 w 6977109"/>
              <a:gd name="connsiteY2" fmla="*/ 278718 h 1617660"/>
              <a:gd name="connsiteX3" fmla="*/ 6487251 w 6977109"/>
              <a:gd name="connsiteY3" fmla="*/ 0 h 1617660"/>
              <a:gd name="connsiteX4" fmla="*/ 6977109 w 6977109"/>
              <a:gd name="connsiteY4" fmla="*/ 126505 h 1617660"/>
              <a:gd name="connsiteX5" fmla="*/ 4985657 w 6977109"/>
              <a:gd name="connsiteY5" fmla="*/ 540163 h 1617660"/>
              <a:gd name="connsiteX6" fmla="*/ 3394878 w 6977109"/>
              <a:gd name="connsiteY6" fmla="*/ 1508803 h 1617660"/>
              <a:gd name="connsiteX7" fmla="*/ 1217735 w 6977109"/>
              <a:gd name="connsiteY7" fmla="*/ 1617660 h 1617660"/>
              <a:gd name="connsiteX8" fmla="*/ 0 w 6977109"/>
              <a:gd name="connsiteY8" fmla="*/ 174170 h 1617660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1217735 w 6977109"/>
              <a:gd name="connsiteY7" fmla="*/ 1617660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198934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929764 w 6977109"/>
              <a:gd name="connsiteY2" fmla="*/ 289603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177163 w 6977109"/>
              <a:gd name="connsiteY1" fmla="*/ 1356403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1206850 w 6977109"/>
              <a:gd name="connsiteY1" fmla="*/ 627058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1239507 w 6977109"/>
              <a:gd name="connsiteY2" fmla="*/ 518201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858507 w 6977109"/>
              <a:gd name="connsiteY2" fmla="*/ 1312858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858507 w 6955337"/>
              <a:gd name="connsiteY2" fmla="*/ 1312858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6 w 6955337"/>
              <a:gd name="connsiteY4" fmla="*/ 299983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425104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457468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514104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5337" h="1760770">
                <a:moveTo>
                  <a:pt x="0" y="175765"/>
                </a:moveTo>
                <a:lnTo>
                  <a:pt x="416052" y="170443"/>
                </a:lnTo>
                <a:lnTo>
                  <a:pt x="769219" y="1360521"/>
                </a:lnTo>
                <a:lnTo>
                  <a:pt x="3147399" y="1381285"/>
                </a:lnTo>
                <a:lnTo>
                  <a:pt x="4875337" y="324864"/>
                </a:lnTo>
                <a:lnTo>
                  <a:pt x="6514104" y="0"/>
                </a:lnTo>
                <a:lnTo>
                  <a:pt x="6955337" y="160758"/>
                </a:lnTo>
                <a:lnTo>
                  <a:pt x="5050971" y="628844"/>
                </a:lnTo>
                <a:lnTo>
                  <a:pt x="3198934" y="1760770"/>
                </a:lnTo>
                <a:lnTo>
                  <a:pt x="455735" y="1684569"/>
                </a:lnTo>
                <a:lnTo>
                  <a:pt x="0" y="17576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EE2F7F3-3195-41E1-A655-DD513749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5634" r="89671">
                        <a14:foregroundMark x1="5634" y1="72857" x2="5634" y2="72857"/>
                        <a14:foregroundMark x1="37089" y1="80000" x2="37089" y2="80000"/>
                        <a14:foregroundMark x1="61972" y1="20000" x2="61972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1934" y="4399934"/>
            <a:ext cx="1521515" cy="642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9A6FB14-8FB9-49B5-818D-A2C49CC5B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434" b="89623" l="7514" r="89595">
                        <a14:foregroundMark x1="7514" y1="62264" x2="7514" y2="62264"/>
                        <a14:foregroundMark x1="10983" y1="51887" x2="10983" y2="51887"/>
                        <a14:foregroundMark x1="23121" y1="43396" x2="23121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109" y="4146468"/>
            <a:ext cx="1502901" cy="92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D5B6E7-415B-4913-B8B9-A4BF0ED51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577"/>
          <a:stretch/>
        </p:blipFill>
        <p:spPr>
          <a:xfrm flipH="1">
            <a:off x="8379921" y="3429000"/>
            <a:ext cx="689054" cy="970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047BB41-4D78-4270-AB52-B034B6982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4696" y="5594339"/>
            <a:ext cx="742381" cy="85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6B44A6A-1FAE-4858-82BC-DDC52E2E11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6306" y="5476273"/>
            <a:ext cx="742381" cy="855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88AFB61-73A7-4344-8086-D228AEBFC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600" y="5290011"/>
            <a:ext cx="464073" cy="464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ADA7DCC-7BF4-492C-9B15-A99E17083C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6242" y="5342330"/>
            <a:ext cx="464073" cy="4640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5456155-DC26-405E-B606-8B916299F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4278" y="4825938"/>
            <a:ext cx="464073" cy="46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609AA65-9B8C-47E7-9FD0-01C607D0E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5011" y="4888252"/>
            <a:ext cx="464073" cy="46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8748803-BDBD-42AE-83F1-EF27936C6F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2169" y="5858722"/>
            <a:ext cx="464073" cy="4640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D09B54A-1C6D-47B6-88F7-89A35F9E51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37" y="5800496"/>
            <a:ext cx="464073" cy="4640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4C8F83D-7A8E-4E06-A69F-7B19C022D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61" y="5203108"/>
            <a:ext cx="464073" cy="371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62CC60A-ACDD-4655-A48F-B63BA3E219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4508" y="5846570"/>
            <a:ext cx="479262" cy="3834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115AFCA-BB58-4163-83E7-4F8E1D651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00" y="4638389"/>
            <a:ext cx="464073" cy="371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1363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7500</TotalTime>
  <Words>685</Words>
  <Application>Microsoft Office PowerPoint</Application>
  <PresentationFormat>Custom</PresentationFormat>
  <Paragraphs>134</Paragraphs>
  <Slides>27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1016</cp:revision>
  <dcterms:created xsi:type="dcterms:W3CDTF">2021-02-20T02:56:00Z</dcterms:created>
  <dcterms:modified xsi:type="dcterms:W3CDTF">2024-12-01T08:31:24Z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