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  <p:sldMasterId id="2147483703" r:id="rId4"/>
    <p:sldMasterId id="2147483715" r:id="rId5"/>
    <p:sldMasterId id="2147483727" r:id="rId6"/>
  </p:sldMasterIdLst>
  <p:notesMasterIdLst>
    <p:notesMasterId r:id="rId25"/>
  </p:notesMasterIdLst>
  <p:sldIdLst>
    <p:sldId id="295" r:id="rId7"/>
    <p:sldId id="364" r:id="rId8"/>
    <p:sldId id="2750" r:id="rId9"/>
    <p:sldId id="286" r:id="rId10"/>
    <p:sldId id="2725" r:id="rId11"/>
    <p:sldId id="2726" r:id="rId12"/>
    <p:sldId id="2746" r:id="rId13"/>
    <p:sldId id="2751" r:id="rId14"/>
    <p:sldId id="274" r:id="rId15"/>
    <p:sldId id="2749" r:id="rId16"/>
    <p:sldId id="2753" r:id="rId17"/>
    <p:sldId id="282" r:id="rId18"/>
    <p:sldId id="287" r:id="rId19"/>
    <p:sldId id="284" r:id="rId20"/>
    <p:sldId id="285" r:id="rId21"/>
    <p:sldId id="288" r:id="rId22"/>
    <p:sldId id="289" r:id="rId23"/>
    <p:sldId id="2748" r:id="rId2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FF3399"/>
    <a:srgbClr val="FFCE3C"/>
    <a:srgbClr val="D0F517"/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97" autoAdjust="0"/>
  </p:normalViewPr>
  <p:slideViewPr>
    <p:cSldViewPr>
      <p:cViewPr varScale="1">
        <p:scale>
          <a:sx n="50" d="100"/>
          <a:sy n="50" d="100"/>
        </p:scale>
        <p:origin x="834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63F27-FA2D-A999-D589-7E04F2011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D648E6-4885-2290-8DE8-A1A486C3E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F3ECD6C-C993-A6A6-A1FB-0AF9E99A2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129A88-E924-C665-D225-657C9F8B9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80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2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90A81A5-BE18-4FC5-9CF1-E0AC5C2F6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0715EE2-279A-43AB-A536-FE30ECBEB126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9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61D3CA6B-C639-4BFC-BE32-28625DAB8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605E4F51-ADB8-4F5B-85C0-72E277AE2955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0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71"/>
            <a:ext cx="13835142" cy="181610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7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3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0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87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34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1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28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75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76AD4A92-88F5-4587-AFD4-AA4B43704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26642287-3FAE-4AD2-AE70-D225F76094A7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41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4"/>
            <a:ext cx="7188848" cy="6034617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4"/>
            <a:ext cx="7188848" cy="6034617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2C3E5106-649E-4E59-8513-9E069ABB2E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C13A8365-5E3E-4BAD-9250-A6662B2A9C55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0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046819"/>
            <a:ext cx="7191677" cy="85301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70" indent="0">
              <a:buNone/>
              <a:defRPr sz="1800" b="1"/>
            </a:lvl2pPr>
            <a:lvl3pPr marL="822939" indent="0">
              <a:buNone/>
              <a:defRPr sz="1620" b="1"/>
            </a:lvl3pPr>
            <a:lvl4pPr marL="1234409" indent="0">
              <a:buNone/>
              <a:defRPr sz="1440" b="1"/>
            </a:lvl4pPr>
            <a:lvl5pPr marL="1645879" indent="0">
              <a:buNone/>
              <a:defRPr sz="1440" b="1"/>
            </a:lvl5pPr>
            <a:lvl6pPr marL="2057349" indent="0">
              <a:buNone/>
              <a:defRPr sz="1440" b="1"/>
            </a:lvl6pPr>
            <a:lvl7pPr marL="2468818" indent="0">
              <a:buNone/>
              <a:defRPr sz="1440" b="1"/>
            </a:lvl7pPr>
            <a:lvl8pPr marL="2880288" indent="0">
              <a:buNone/>
              <a:defRPr sz="1440" b="1"/>
            </a:lvl8pPr>
            <a:lvl9pPr marL="3291758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3" y="2899833"/>
            <a:ext cx="7191677" cy="526838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1" y="2046819"/>
            <a:ext cx="7194500" cy="85301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70" indent="0">
              <a:buNone/>
              <a:defRPr sz="1800" b="1"/>
            </a:lvl2pPr>
            <a:lvl3pPr marL="822939" indent="0">
              <a:buNone/>
              <a:defRPr sz="1620" b="1"/>
            </a:lvl3pPr>
            <a:lvl4pPr marL="1234409" indent="0">
              <a:buNone/>
              <a:defRPr sz="1440" b="1"/>
            </a:lvl4pPr>
            <a:lvl5pPr marL="1645879" indent="0">
              <a:buNone/>
              <a:defRPr sz="1440" b="1"/>
            </a:lvl5pPr>
            <a:lvl6pPr marL="2057349" indent="0">
              <a:buNone/>
              <a:defRPr sz="1440" b="1"/>
            </a:lvl6pPr>
            <a:lvl7pPr marL="2468818" indent="0">
              <a:buNone/>
              <a:defRPr sz="1440" b="1"/>
            </a:lvl7pPr>
            <a:lvl8pPr marL="2880288" indent="0">
              <a:buNone/>
              <a:defRPr sz="1440" b="1"/>
            </a:lvl8pPr>
            <a:lvl9pPr marL="3291758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1" y="2899833"/>
            <a:ext cx="7194500" cy="526838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D304138-D640-47C7-9D13-5BE000817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1C11D11-F43D-4265-8440-7D5516082FB9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0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99E03B50-BF9A-4C2D-92FA-7B7E5A3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1DDD78F-34C3-4DBA-8956-24D984A098D9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9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144306B4-80C1-451C-89C6-684FE5696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682777EC-BAA5-4DCE-96FA-7017646B38E7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21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9"/>
            <a:ext cx="5354902" cy="15494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1"/>
            <a:ext cx="9099093" cy="7804151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1"/>
            <a:ext cx="5354902" cy="6254751"/>
          </a:xfrm>
        </p:spPr>
        <p:txBody>
          <a:bodyPr/>
          <a:lstStyle>
            <a:lvl1pPr marL="0" indent="0">
              <a:buNone/>
              <a:defRPr sz="1260"/>
            </a:lvl1pPr>
            <a:lvl2pPr marL="411470" indent="0">
              <a:buNone/>
              <a:defRPr sz="1080"/>
            </a:lvl2pPr>
            <a:lvl3pPr marL="822939" indent="0">
              <a:buNone/>
              <a:defRPr sz="900"/>
            </a:lvl3pPr>
            <a:lvl4pPr marL="1234409" indent="0">
              <a:buNone/>
              <a:defRPr sz="811"/>
            </a:lvl4pPr>
            <a:lvl5pPr marL="1645879" indent="0">
              <a:buNone/>
              <a:defRPr sz="811"/>
            </a:lvl5pPr>
            <a:lvl6pPr marL="2057349" indent="0">
              <a:buNone/>
              <a:defRPr sz="811"/>
            </a:lvl6pPr>
            <a:lvl7pPr marL="2468818" indent="0">
              <a:buNone/>
              <a:defRPr sz="811"/>
            </a:lvl7pPr>
            <a:lvl8pPr marL="2880288" indent="0">
              <a:buNone/>
              <a:defRPr sz="811"/>
            </a:lvl8pPr>
            <a:lvl9pPr marL="3291758" indent="0">
              <a:buNone/>
              <a:defRPr sz="8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8C7AEC0E-5838-460B-A633-6FBE9AFF7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FCC6D556-5E2D-4F67-BE27-658182A92576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2880"/>
            </a:lvl1pPr>
            <a:lvl2pPr marL="411470" indent="0">
              <a:buNone/>
              <a:defRPr sz="2520"/>
            </a:lvl2pPr>
            <a:lvl3pPr marL="822939" indent="0">
              <a:buNone/>
              <a:defRPr sz="2160"/>
            </a:lvl3pPr>
            <a:lvl4pPr marL="1234409" indent="0">
              <a:buNone/>
              <a:defRPr sz="1800"/>
            </a:lvl4pPr>
            <a:lvl5pPr marL="1645879" indent="0">
              <a:buNone/>
              <a:defRPr sz="1800"/>
            </a:lvl5pPr>
            <a:lvl6pPr marL="2057349" indent="0">
              <a:buNone/>
              <a:defRPr sz="1800"/>
            </a:lvl6pPr>
            <a:lvl7pPr marL="2468818" indent="0">
              <a:buNone/>
              <a:defRPr sz="1800"/>
            </a:lvl7pPr>
            <a:lvl8pPr marL="2880288" indent="0">
              <a:buNone/>
              <a:defRPr sz="1800"/>
            </a:lvl8pPr>
            <a:lvl9pPr marL="3291758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1260"/>
            </a:lvl1pPr>
            <a:lvl2pPr marL="411470" indent="0">
              <a:buNone/>
              <a:defRPr sz="1080"/>
            </a:lvl2pPr>
            <a:lvl3pPr marL="822939" indent="0">
              <a:buNone/>
              <a:defRPr sz="900"/>
            </a:lvl3pPr>
            <a:lvl4pPr marL="1234409" indent="0">
              <a:buNone/>
              <a:defRPr sz="811"/>
            </a:lvl4pPr>
            <a:lvl5pPr marL="1645879" indent="0">
              <a:buNone/>
              <a:defRPr sz="811"/>
            </a:lvl5pPr>
            <a:lvl6pPr marL="2057349" indent="0">
              <a:buNone/>
              <a:defRPr sz="811"/>
            </a:lvl6pPr>
            <a:lvl7pPr marL="2468818" indent="0">
              <a:buNone/>
              <a:defRPr sz="811"/>
            </a:lvl7pPr>
            <a:lvl8pPr marL="2880288" indent="0">
              <a:buNone/>
              <a:defRPr sz="811"/>
            </a:lvl8pPr>
            <a:lvl9pPr marL="3291758" indent="0">
              <a:buNone/>
              <a:defRPr sz="8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DBB7AA63-C971-4782-8DA1-86A93584A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6DC20011-B03B-4D08-B62B-ED6A28DEEDB9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8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9160B435-707C-4244-902D-570AB4FCC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B9430AF-EA97-4B4C-92E9-5863F4A358DD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52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9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9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63B31569-35B0-4FD0-ADFA-5078D3F96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9625300-98F9-43E0-AC67-12998E824433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15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3832" y="2133606"/>
            <a:ext cx="7188848" cy="6034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6"/>
            <a:ext cx="7188848" cy="6034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E737604-1D90-4492-9779-CC6073EE13EB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4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034580" y="975360"/>
            <a:ext cx="11393647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E93DE053-56E5-4126-A9E9-CEDE81B7A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65B59D1C-1329-402B-A4D5-2B0EC58ABA47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66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6276639" cy="914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6147901"/>
            <a:ext cx="16276658" cy="29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6276639" cy="914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6147901"/>
            <a:ext cx="16276658" cy="29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DD9B-18DB-4D76-96DE-9C3FCEA1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1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DC414-5819-4CB5-A469-413AA47D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61CC-968B-4F46-BC4A-4D802F4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233-CAD3-4BC8-BFFE-00EB65D102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62CA-4E7C-4839-80E6-9805365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06B2-26DF-4DC9-B442-AD6E0259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02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21A-B51B-4E18-876D-8FA2FF1825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55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8B12-FC18-498E-ADAB-D8797AA7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4" y="2279657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89C6-C3EE-4489-8E63-195FBBF2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4" y="6119290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6F6B-F121-47C6-BD1F-9ED58E10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8CB9-770E-408B-8813-01C6422BF5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F92E-5278-4CD9-A76E-8004805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FC14-BD4D-4F29-94FB-9ACAD58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87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4651-6907-4758-9173-3A8206E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49D3-66A9-46C4-A583-2BDD1DC71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99D0A-4ADB-4359-8869-DA001162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861AF-F57C-45C0-AD9A-CC04E02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14A9-67C7-4DF2-AC9C-478A7BA9A2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B74A-F18E-4E62-B74A-C00ED455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CD32-CC78-42C9-9772-CB24D86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6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1E76-1C70-4E1D-A34F-A1E94B03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2" y="486840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9945-805D-4694-B686-8A4AD82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2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4216-4CF6-4024-9E6E-6EB014B2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CABA-7FD3-4C47-ADF7-07F0C976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51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2A97-6FA7-463E-9DC2-7BF62334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51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BA194-060A-4665-B2B1-6F258CA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DA27-CD23-4342-9AE3-91D981DC67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AD093-4F25-46A8-9C51-F7EE0A7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39807-2DF6-4CE4-8C48-88928A5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8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1A1-7857-4CF2-96FD-CFD4BA3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2C9B-28EE-4D5C-B60C-C5FE16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934F-A6DB-457F-8CB6-1B56B2612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3D791-EEBC-4318-84DC-01E24A4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03173-2274-4E87-ACAC-19902C0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37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F22B3-CF7D-475D-B470-47D7E7E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FC04-43D5-42BB-BFFB-77BF61B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86459-5685-4ECC-994C-BBBB4F4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B55DA-4464-4BEC-9EA3-458F1C6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01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C259-2725-4BDE-B8F7-5E99348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2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12F-D132-4028-8446-634238FD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73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2FB93-378C-4A0C-8C54-E07A877A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2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F9BE-FC2A-468B-A2FD-496B1D9C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21DD-14F6-4B2A-BF8B-B3721E898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255F-B97E-4032-8423-43EEA0A5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2E129-6BAF-436B-94D0-6A449217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57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EDEB-3093-4CFB-9105-C1B3EBFA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2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6EA1-AEF1-40E3-975A-100D8F0F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73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0A34E-A0CA-4E94-91FE-16786F3A3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2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C2589-2D40-45B0-80EE-CD58438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2C4A-6FB1-4A9A-A7D3-2AE7BD4959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1497E-405E-4EEF-B0CD-FA38307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E0EA4-47C8-4ACD-93DF-E0034804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3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101E-0045-4FE9-BAF9-95B8084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FDDF4-0188-452E-B324-5BA80173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59B8-D301-4CD1-9361-C260393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F845-D943-475F-B16C-DF98D43EDD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9283-19B9-4899-AF09-2A37FFBF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C217-44A9-4544-96DB-EF2BAF1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29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E284A-F3AD-44A7-984F-83B411DEE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4694E-25FC-4C36-9072-929B26D2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046D-9A65-4B56-B551-4F7FF7A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B059-6B57-4B41-8300-E45137E1BE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2538-CC2D-4C90-A9EA-0E72A3D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A654-1A78-4163-A89D-D1563F0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02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6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32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3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6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7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9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74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7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538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5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5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9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81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3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95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16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01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81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59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3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8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644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5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5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2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3832" y="2133602"/>
            <a:ext cx="14648974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8F3FB816-5F2C-45A5-87E7-1D300F83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1982D73-F62A-48DA-A9CB-C633B65D4F6D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822305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230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2230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2230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2230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57189" algn="ctr" defTabSz="822305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914377" algn="ctr" defTabSz="822305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371566" algn="ctr" defTabSz="822305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828754" algn="ctr" defTabSz="822305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7967" indent="-307967" algn="l" defTabSz="82230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8322" indent="-257168" algn="l" defTabSz="82230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74" indent="-204783" algn="l" defTabSz="82230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27" indent="-204783" algn="l" defTabSz="82230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0979" indent="-204783" algn="l" defTabSz="82230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083" indent="-205735" algn="l" defTabSz="822939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53" indent="-205735" algn="l" defTabSz="822939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23" indent="-205735" algn="l" defTabSz="822939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93" indent="-205735" algn="l" defTabSz="822939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9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9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8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65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31C0D-06B4-4903-895B-3E0D05E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22" y="486840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9352-2D2E-42DA-8A8A-7FA5D8C0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22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D4C0-DB50-4D86-8080-E57BD2B4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21" y="8475140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4EA3-205D-4AA8-B626-EC73D19DA7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9C2D-AB6D-471E-A334-BA654DB1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8" y="8475140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E461-12CE-4B89-A9C2-EDE8E99B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40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E056-1FE6-4272-BE12-937DFDF81A72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1641-0518-473D-B0E1-40EAE822B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6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E056-1FE6-4272-BE12-937DFDF81A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1641-0518-473D-B0E1-40EAE822B4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png"/><Relationship Id="rId5" Type="http://schemas.openxmlformats.org/officeDocument/2006/relationships/slide" Target="slide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9.xml"/><Relationship Id="rId5" Type="http://schemas.openxmlformats.org/officeDocument/2006/relationships/slide" Target="slide9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9.xml"/><Relationship Id="rId5" Type="http://schemas.openxmlformats.org/officeDocument/2006/relationships/slide" Target="slide1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9.xml"/><Relationship Id="rId5" Type="http://schemas.openxmlformats.org/officeDocument/2006/relationships/slide" Target="slide16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4">
            <a:hlinkClick r:id="" action="ppaction://noaction" highlightClick="1"/>
            <a:hlinkHover r:id="" action="ppaction://noaction">
              <a:snd r:embed="rId2" name="applause.wav"/>
            </a:hlinkHover>
          </p:cNvPr>
          <p:cNvSpPr>
            <a:spLocks noChangeArrowheads="1"/>
          </p:cNvSpPr>
          <p:nvPr/>
        </p:nvSpPr>
        <p:spPr bwMode="auto">
          <a:xfrm>
            <a:off x="10983119" y="7620001"/>
            <a:ext cx="439739" cy="2301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4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4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4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4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4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940" name="WordArt 14"/>
          <p:cNvSpPr>
            <a:spLocks noChangeArrowheads="1" noChangeShapeType="1" noTextEdit="1"/>
          </p:cNvSpPr>
          <p:nvPr/>
        </p:nvSpPr>
        <p:spPr bwMode="auto">
          <a:xfrm>
            <a:off x="4175919" y="1524000"/>
            <a:ext cx="84328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WordArt 20"/>
          <p:cNvSpPr>
            <a:spLocks noChangeArrowheads="1" noChangeShapeType="1" noTextEdit="1"/>
          </p:cNvSpPr>
          <p:nvPr/>
        </p:nvSpPr>
        <p:spPr bwMode="auto">
          <a:xfrm>
            <a:off x="6690519" y="4992690"/>
            <a:ext cx="3429000" cy="103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3D</a:t>
            </a:r>
          </a:p>
        </p:txBody>
      </p:sp>
      <p:pic>
        <p:nvPicPr>
          <p:cNvPr id="39942" name="Picture 4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4876800"/>
            <a:ext cx="81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6629400"/>
            <a:ext cx="213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5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4851400"/>
            <a:ext cx="6096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0" descr="1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407" y="1143000"/>
            <a:ext cx="10779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519" y="2133600"/>
            <a:ext cx="81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45119" y="-25400"/>
            <a:ext cx="60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9" descr="Bauern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2" y="6910389"/>
            <a:ext cx="60960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2393951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2713037"/>
            <a:ext cx="1320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8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6644" y="3946526"/>
            <a:ext cx="24272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0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82" y="3946526"/>
            <a:ext cx="19224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TextBox 19"/>
          <p:cNvSpPr txBox="1">
            <a:spLocks noChangeArrowheads="1"/>
          </p:cNvSpPr>
          <p:nvPr/>
        </p:nvSpPr>
        <p:spPr bwMode="auto">
          <a:xfrm>
            <a:off x="3750471" y="6230939"/>
            <a:ext cx="9256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4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4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4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4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4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Nhứt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5" name="WordArt 22"/>
          <p:cNvSpPr>
            <a:spLocks noChangeArrowheads="1" noChangeShapeType="1" noTextEdit="1"/>
          </p:cNvSpPr>
          <p:nvPr/>
        </p:nvSpPr>
        <p:spPr bwMode="auto">
          <a:xfrm>
            <a:off x="2937670" y="3373439"/>
            <a:ext cx="10668000" cy="64008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199004"/>
              </a:avLst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8720" y="1173541"/>
            <a:ext cx="1147244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panose="020B0604020202020204" pitchFamily="34" charset="0"/>
              </a:rPr>
              <a:t>TRƯỜNG TH TRẦN QUỐC TUẤN</a:t>
            </a:r>
          </a:p>
        </p:txBody>
      </p:sp>
    </p:spTree>
    <p:extLst>
      <p:ext uri="{BB962C8B-B14F-4D97-AF65-F5344CB8AC3E}">
        <p14:creationId xmlns:p14="http://schemas.microsoft.com/office/powerpoint/2010/main" val="358810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7AF94-0E0D-E418-41ED-EA0C32081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BE36B-C464-01E1-5CAE-4DAAD3736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665"/>
            <a:ext cx="15925800" cy="2114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B02396-5E88-D25F-BD3C-252882F242A7}"/>
              </a:ext>
            </a:extLst>
          </p:cNvPr>
          <p:cNvSpPr txBox="1"/>
          <p:nvPr/>
        </p:nvSpPr>
        <p:spPr>
          <a:xfrm>
            <a:off x="3555378" y="3904864"/>
            <a:ext cx="8134350" cy="35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vi-VN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vi-VN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ngăn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ngăn trên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4525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6 = 4 (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r" defTabSz="14525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vi-VN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A1792-D89A-7A7A-6B4A-3FDAF929DE2E}"/>
              </a:ext>
            </a:extLst>
          </p:cNvPr>
          <p:cNvCxnSpPr>
            <a:cxnSpLocks/>
          </p:cNvCxnSpPr>
          <p:nvPr/>
        </p:nvCxnSpPr>
        <p:spPr>
          <a:xfrm>
            <a:off x="4252119" y="2819400"/>
            <a:ext cx="3201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108E86-044D-E4C3-CC5F-A82A2E080BAE}"/>
              </a:ext>
            </a:extLst>
          </p:cNvPr>
          <p:cNvCxnSpPr/>
          <p:nvPr/>
        </p:nvCxnSpPr>
        <p:spPr>
          <a:xfrm>
            <a:off x="10787223" y="2819400"/>
            <a:ext cx="289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77578D-D2B9-A44A-0372-E1E72914879A}"/>
              </a:ext>
            </a:extLst>
          </p:cNvPr>
          <p:cNvCxnSpPr>
            <a:cxnSpLocks/>
          </p:cNvCxnSpPr>
          <p:nvPr/>
        </p:nvCxnSpPr>
        <p:spPr>
          <a:xfrm>
            <a:off x="1441788" y="3483433"/>
            <a:ext cx="133946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782D2D-7D2E-9E44-5F7E-48BC278CEE3C}"/>
              </a:ext>
            </a:extLst>
          </p:cNvPr>
          <p:cNvSpPr txBox="1"/>
          <p:nvPr/>
        </p:nvSpPr>
        <p:spPr>
          <a:xfrm>
            <a:off x="4036869" y="67289"/>
            <a:ext cx="8919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FFB17-8359-1845-699B-AD20EDAEC231}"/>
              </a:ext>
            </a:extLst>
          </p:cNvPr>
          <p:cNvSpPr txBox="1"/>
          <p:nvPr/>
        </p:nvSpPr>
        <p:spPr>
          <a:xfrm>
            <a:off x="4036869" y="588554"/>
            <a:ext cx="717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45BE7-E7EF-5182-99EE-9774E14967BE}"/>
              </a:ext>
            </a:extLst>
          </p:cNvPr>
          <p:cNvSpPr txBox="1"/>
          <p:nvPr/>
        </p:nvSpPr>
        <p:spPr>
          <a:xfrm>
            <a:off x="8870019" y="579534"/>
            <a:ext cx="383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F1244B-DCC0-5147-5EE6-839FC68B7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814" y="-471429"/>
            <a:ext cx="1969203" cy="3249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5B578E-45A8-54AB-15D9-91E749721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830" y="57443"/>
            <a:ext cx="4005176" cy="2340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4E4C67-14DC-C6C5-9CEE-4AD03BDB1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67508" y="7424046"/>
            <a:ext cx="1937115" cy="1649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AAA063-8DCD-8C76-8AE9-FCC9DBAAFB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7343477"/>
            <a:ext cx="2717799" cy="1739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9CCDE-936F-9E8B-1422-88EC36029FF6}"/>
              </a:ext>
            </a:extLst>
          </p:cNvPr>
          <p:cNvSpPr txBox="1"/>
          <p:nvPr/>
        </p:nvSpPr>
        <p:spPr>
          <a:xfrm>
            <a:off x="3421959" y="1320220"/>
            <a:ext cx="1226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7980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22D661C-2B3D-F5D7-1490-1FF107BD3C39}"/>
              </a:ext>
            </a:extLst>
          </p:cNvPr>
          <p:cNvSpPr txBox="1"/>
          <p:nvPr/>
        </p:nvSpPr>
        <p:spPr>
          <a:xfrm>
            <a:off x="7249157" y="3543304"/>
            <a:ext cx="8716211" cy="35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vi-VN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vi-VN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cân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nặng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4525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4 = 10 (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r" defTabSz="145252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vi-VN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vi-VN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048F7-463C-46AF-7B8D-947635DF8190}"/>
              </a:ext>
            </a:extLst>
          </p:cNvPr>
          <p:cNvSpPr txBox="1"/>
          <p:nvPr/>
        </p:nvSpPr>
        <p:spPr>
          <a:xfrm>
            <a:off x="3152470" y="350520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Tóm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tắt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00B61-84B1-E06D-426E-D2996BD711C7}"/>
              </a:ext>
            </a:extLst>
          </p:cNvPr>
          <p:cNvSpPr txBox="1"/>
          <p:nvPr/>
        </p:nvSpPr>
        <p:spPr>
          <a:xfrm>
            <a:off x="365923" y="4419600"/>
            <a:ext cx="67055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 l</a:t>
            </a:r>
            <a:r>
              <a:rPr lang="en-US" sz="36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ợ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4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lợn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nặng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?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396EA2-578A-358D-03B8-195A86992310}"/>
              </a:ext>
            </a:extLst>
          </p:cNvPr>
          <p:cNvCxnSpPr/>
          <p:nvPr/>
        </p:nvCxnSpPr>
        <p:spPr>
          <a:xfrm>
            <a:off x="7071519" y="3543304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065256-F9D7-1210-0D93-610526E02E6C}"/>
              </a:ext>
            </a:extLst>
          </p:cNvPr>
          <p:cNvSpPr txBox="1"/>
          <p:nvPr/>
        </p:nvSpPr>
        <p:spPr>
          <a:xfrm>
            <a:off x="4036869" y="67289"/>
            <a:ext cx="8919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AAFDA-49F2-D4B1-6A8D-7E5388B7F628}"/>
              </a:ext>
            </a:extLst>
          </p:cNvPr>
          <p:cNvSpPr txBox="1"/>
          <p:nvPr/>
        </p:nvSpPr>
        <p:spPr>
          <a:xfrm>
            <a:off x="4036869" y="588554"/>
            <a:ext cx="717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13090-FEF5-0CB0-7041-BE8EAD6BA681}"/>
              </a:ext>
            </a:extLst>
          </p:cNvPr>
          <p:cNvSpPr txBox="1"/>
          <p:nvPr/>
        </p:nvSpPr>
        <p:spPr>
          <a:xfrm>
            <a:off x="8870019" y="579534"/>
            <a:ext cx="383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47F409-95B3-CFB3-6F3C-2F295D254385}"/>
              </a:ext>
            </a:extLst>
          </p:cNvPr>
          <p:cNvSpPr txBox="1"/>
          <p:nvPr/>
        </p:nvSpPr>
        <p:spPr>
          <a:xfrm>
            <a:off x="3571842" y="1168908"/>
            <a:ext cx="1226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1FA27-F155-E41F-B739-1AEFCF098E0A}"/>
              </a:ext>
            </a:extLst>
          </p:cNvPr>
          <p:cNvSpPr txBox="1"/>
          <p:nvPr/>
        </p:nvSpPr>
        <p:spPr>
          <a:xfrm>
            <a:off x="259159" y="1849026"/>
            <a:ext cx="1575831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cân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cân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cân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BAE1A8B2-FD8B-3573-F31A-DD18E83DA27E}"/>
              </a:ext>
            </a:extLst>
          </p:cNvPr>
          <p:cNvSpPr/>
          <p:nvPr/>
        </p:nvSpPr>
        <p:spPr>
          <a:xfrm>
            <a:off x="155445" y="1883841"/>
            <a:ext cx="591473" cy="57908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F17455-F3C8-521D-BD73-78E86971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695" y="-794311"/>
            <a:ext cx="1323439" cy="3249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137239-34EE-1C73-0804-46BE2681C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830" y="57443"/>
            <a:ext cx="4005176" cy="2340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DF3604-C05D-C797-F9A4-74F727E6F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7343477"/>
            <a:ext cx="2717799" cy="17395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A59655-DC38-35E3-6025-C4CAE49CC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67508" y="7424046"/>
            <a:ext cx="1937115" cy="16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919" y="212357"/>
            <a:ext cx="2540000" cy="3375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pPr defTabSz="1219170">
              <a:defRPr/>
            </a:pPr>
            <a:endParaRPr lang="en-US" sz="42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>
              <a:defRPr/>
            </a:pP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pPr defTabSz="1219170">
              <a:defRPr/>
            </a:pPr>
            <a:endParaRPr lang="en-US" sz="42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>
              <a:defRPr/>
            </a:pP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24119" y="5220998"/>
            <a:ext cx="7213600" cy="406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2638" y="5200782"/>
            <a:ext cx="6604000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chàng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đậu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2761119" y="101600"/>
            <a:ext cx="1117600" cy="60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08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3119" y="75721"/>
            <a:ext cx="9144000" cy="3200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58319" y="5042932"/>
            <a:ext cx="7721600" cy="2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3919" y="5830911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0" y="4673600"/>
            <a:ext cx="4044951" cy="4676243"/>
          </a:xfrm>
          <a:prstGeom prst="rect">
            <a:avLst/>
          </a:prstGeom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12761119" y="101600"/>
            <a:ext cx="1117600" cy="60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Bài tập So sánh số lớn gấp mấy lần số bé lớp 3 (ảnh 1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1740392"/>
            <a:ext cx="7467600" cy="10850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51720" y="341746"/>
            <a:ext cx="85634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vi-VN" sz="3800" b="1" dirty="0">
                <a:solidFill>
                  <a:srgbClr val="FF0000"/>
                </a:solidFill>
                <a:latin typeface="+mj-lt"/>
                <a:ea typeface="MS PMincho"/>
                <a:cs typeface="Times New Roman" panose="02020603050405020304" pitchFamily="18" charset="0"/>
              </a:rPr>
              <a:t>Số ngôi sao màu xanh gấp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ea typeface="MS PMincho"/>
                <a:cs typeface="Times New Roman" panose="02020603050405020304" pitchFamily="18" charset="0"/>
              </a:rPr>
              <a:t>mấy</a:t>
            </a:r>
            <a:r>
              <a:rPr lang="en-US" sz="3800" b="1" dirty="0">
                <a:solidFill>
                  <a:srgbClr val="FF0000"/>
                </a:solidFill>
                <a:latin typeface="+mj-lt"/>
                <a:ea typeface="MS PMincho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+mj-lt"/>
                <a:ea typeface="MS PMincho"/>
                <a:cs typeface="Times New Roman" panose="02020603050405020304" pitchFamily="18" charset="0"/>
              </a:rPr>
              <a:t>lần số ngôi sao màu vàng</a:t>
            </a:r>
            <a:r>
              <a:rPr lang="en-US" sz="3800" b="1" dirty="0">
                <a:solidFill>
                  <a:srgbClr val="FF0000"/>
                </a:solidFill>
                <a:latin typeface="+mj-lt"/>
                <a:ea typeface="MS PMincho"/>
                <a:cs typeface="Times New Roman" panose="02020603050405020304" pitchFamily="18" charset="0"/>
              </a:rPr>
              <a:t>?</a:t>
            </a:r>
            <a:endParaRPr lang="en-US" sz="3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" y="40795"/>
            <a:ext cx="6332241" cy="20518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9700" y="4978277"/>
            <a:ext cx="7721600" cy="2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119" y="587894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2092655"/>
            <a:ext cx="3860800" cy="6571575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13061300" y="101600"/>
            <a:ext cx="1117600" cy="60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82DEF8E9-C497-9117-00EC-EA4800FCC2AB}"/>
              </a:ext>
            </a:extLst>
          </p:cNvPr>
          <p:cNvSpPr/>
          <p:nvPr/>
        </p:nvSpPr>
        <p:spPr>
          <a:xfrm>
            <a:off x="531417" y="101600"/>
            <a:ext cx="804068" cy="851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891B193-6637-18EA-197F-83B1CE701FCD}"/>
              </a:ext>
            </a:extLst>
          </p:cNvPr>
          <p:cNvSpPr/>
          <p:nvPr/>
        </p:nvSpPr>
        <p:spPr>
          <a:xfrm>
            <a:off x="1464869" y="97453"/>
            <a:ext cx="804068" cy="851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BD49DA5-6FEC-0278-62A4-5E46FB20D28E}"/>
              </a:ext>
            </a:extLst>
          </p:cNvPr>
          <p:cNvSpPr/>
          <p:nvPr/>
        </p:nvSpPr>
        <p:spPr>
          <a:xfrm>
            <a:off x="2461817" y="84485"/>
            <a:ext cx="804068" cy="851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1B9AC48-05B0-F0C4-BD80-3562AA4B1364}"/>
              </a:ext>
            </a:extLst>
          </p:cNvPr>
          <p:cNvSpPr/>
          <p:nvPr/>
        </p:nvSpPr>
        <p:spPr>
          <a:xfrm>
            <a:off x="3458765" y="118188"/>
            <a:ext cx="804068" cy="851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691E20D-9408-0C5B-D94C-FEFEBCFD989B}"/>
              </a:ext>
            </a:extLst>
          </p:cNvPr>
          <p:cNvSpPr/>
          <p:nvPr/>
        </p:nvSpPr>
        <p:spPr>
          <a:xfrm>
            <a:off x="4414635" y="97453"/>
            <a:ext cx="804068" cy="851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C60BCD93-16EC-8784-E614-529E820BC7ED}"/>
              </a:ext>
            </a:extLst>
          </p:cNvPr>
          <p:cNvSpPr/>
          <p:nvPr/>
        </p:nvSpPr>
        <p:spPr>
          <a:xfrm>
            <a:off x="5528172" y="118188"/>
            <a:ext cx="804068" cy="8517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8DCD00B1-AF13-9C08-0B95-CFD48EDA54D5}"/>
              </a:ext>
            </a:extLst>
          </p:cNvPr>
          <p:cNvSpPr/>
          <p:nvPr/>
        </p:nvSpPr>
        <p:spPr>
          <a:xfrm>
            <a:off x="531417" y="1128935"/>
            <a:ext cx="804068" cy="851752"/>
          </a:xfrm>
          <a:prstGeom prst="flowChartConnector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E5560A3-F3E9-8DFA-99F6-B4DAD6F399B1}"/>
              </a:ext>
            </a:extLst>
          </p:cNvPr>
          <p:cNvSpPr/>
          <p:nvPr/>
        </p:nvSpPr>
        <p:spPr>
          <a:xfrm>
            <a:off x="1465650" y="1067103"/>
            <a:ext cx="804068" cy="851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C08BADB-77C8-B0FB-7E30-E108FE071F60}"/>
              </a:ext>
            </a:extLst>
          </p:cNvPr>
          <p:cNvSpPr/>
          <p:nvPr/>
        </p:nvSpPr>
        <p:spPr>
          <a:xfrm>
            <a:off x="4604149" y="1625723"/>
            <a:ext cx="4800004" cy="3265654"/>
          </a:xfrm>
          <a:prstGeom prst="flowChartConnector">
            <a:avLst/>
          </a:prstGeom>
          <a:solidFill>
            <a:srgbClr val="FF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9E6B16-0098-EF66-5B55-5325167CC741}"/>
              </a:ext>
            </a:extLst>
          </p:cNvPr>
          <p:cNvSpPr txBox="1"/>
          <p:nvPr/>
        </p:nvSpPr>
        <p:spPr>
          <a:xfrm>
            <a:off x="5069486" y="2407235"/>
            <a:ext cx="43346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04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919" y="258799"/>
            <a:ext cx="9448800" cy="203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25119" y="5005987"/>
            <a:ext cx="7721600" cy="2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276691"/>
            <a:ext cx="944880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8464" y="590665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9" y="3822639"/>
            <a:ext cx="4165600" cy="5207000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12761119" y="101600"/>
            <a:ext cx="1117600" cy="60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9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96719" y="1016000"/>
            <a:ext cx="7823200" cy="203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83919" y="3860800"/>
            <a:ext cx="8839200" cy="2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9630" y="1231812"/>
            <a:ext cx="7518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lớn gấp mấy lần số bé chúng ta thực hiện như thế nào?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2042320" y="2927928"/>
            <a:ext cx="3251153" cy="5015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1927" y="3820693"/>
            <a:ext cx="1031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12761119" y="101600"/>
            <a:ext cx="1117600" cy="60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763BB-F9B1-6F55-6F2C-460DB2D74735}"/>
              </a:ext>
            </a:extLst>
          </p:cNvPr>
          <p:cNvSpPr txBox="1"/>
          <p:nvPr/>
        </p:nvSpPr>
        <p:spPr>
          <a:xfrm>
            <a:off x="5242672" y="4282358"/>
            <a:ext cx="7518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lớn gấp mấy lần số bé, ta lấy số lớn chia cho số bé.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903119" y="9236"/>
            <a:ext cx="4267200" cy="2032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9519" y="307091"/>
            <a:ext cx="34544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Nobita, cậu giỏi quá!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1897519" y="9237"/>
            <a:ext cx="2336800" cy="1311564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02319" y="30709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>
                <a:solidFill>
                  <a:prstClr val="black"/>
                </a:solidFill>
                <a:latin typeface="Calibri"/>
              </a:rPr>
              <a:t>Hihi….Cám ơn các bạn.</a:t>
            </a: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12253119" y="8534400"/>
            <a:ext cx="1981200" cy="609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32D7-2130-2D65-6F9F-93D2580C0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440E1A-1FA9-FC90-AD40-2A552842C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43" y="0"/>
            <a:ext cx="4005176" cy="2340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38DCE-C03C-19CA-4110-2DFD5B2F7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7113836"/>
            <a:ext cx="1992448" cy="19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105A6-DFBB-9F40-FD4C-F9992EB17500}"/>
              </a:ext>
            </a:extLst>
          </p:cNvPr>
          <p:cNvSpPr txBox="1"/>
          <p:nvPr/>
        </p:nvSpPr>
        <p:spPr>
          <a:xfrm>
            <a:off x="3886284" y="382137"/>
            <a:ext cx="8919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C906C-E2ED-38D1-8FEA-A36300F6D89A}"/>
              </a:ext>
            </a:extLst>
          </p:cNvPr>
          <p:cNvSpPr txBox="1"/>
          <p:nvPr/>
        </p:nvSpPr>
        <p:spPr>
          <a:xfrm>
            <a:off x="3882428" y="1059245"/>
            <a:ext cx="717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8C124-F1DA-3D78-9361-278F59FE2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511" y="-638125"/>
            <a:ext cx="1969203" cy="3582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B192F-7F64-FEE2-FB37-929FDC488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67508" y="7424046"/>
            <a:ext cx="1937115" cy="16493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9A8322-BB33-810A-6657-541ED896FEA8}"/>
              </a:ext>
            </a:extLst>
          </p:cNvPr>
          <p:cNvCxnSpPr>
            <a:cxnSpLocks/>
          </p:cNvCxnSpPr>
          <p:nvPr/>
        </p:nvCxnSpPr>
        <p:spPr>
          <a:xfrm flipV="1">
            <a:off x="8138319" y="3955627"/>
            <a:ext cx="0" cy="3023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70CC38-4005-246C-D4B0-B98FE10BFAC1}"/>
              </a:ext>
            </a:extLst>
          </p:cNvPr>
          <p:cNvSpPr txBox="1"/>
          <p:nvPr/>
        </p:nvSpPr>
        <p:spPr>
          <a:xfrm>
            <a:off x="801351" y="5034724"/>
            <a:ext cx="6726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DC5D36-3402-0E81-5094-28E30608687E}"/>
              </a:ext>
            </a:extLst>
          </p:cNvPr>
          <p:cNvCxnSpPr>
            <a:cxnSpLocks/>
          </p:cNvCxnSpPr>
          <p:nvPr/>
        </p:nvCxnSpPr>
        <p:spPr>
          <a:xfrm>
            <a:off x="1407413" y="5492445"/>
            <a:ext cx="6135551" cy="30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83BC02-139C-2247-7453-5EE180649DE7}"/>
              </a:ext>
            </a:extLst>
          </p:cNvPr>
          <p:cNvSpPr txBox="1"/>
          <p:nvPr/>
        </p:nvSpPr>
        <p:spPr>
          <a:xfrm>
            <a:off x="7635785" y="5078328"/>
            <a:ext cx="5654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79A3C8-F986-5DCF-4244-A8A62B6A1986}"/>
              </a:ext>
            </a:extLst>
          </p:cNvPr>
          <p:cNvCxnSpPr>
            <a:cxnSpLocks/>
          </p:cNvCxnSpPr>
          <p:nvPr/>
        </p:nvCxnSpPr>
        <p:spPr>
          <a:xfrm flipV="1">
            <a:off x="1407412" y="5312426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8635E-4E1C-09C4-47AF-B74A87FF2495}"/>
              </a:ext>
            </a:extLst>
          </p:cNvPr>
          <p:cNvCxnSpPr>
            <a:cxnSpLocks/>
          </p:cNvCxnSpPr>
          <p:nvPr/>
        </p:nvCxnSpPr>
        <p:spPr>
          <a:xfrm flipV="1">
            <a:off x="7542963" y="5373394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393F86-933E-4BE9-CCEE-3D388D41715F}"/>
              </a:ext>
            </a:extLst>
          </p:cNvPr>
          <p:cNvCxnSpPr>
            <a:cxnSpLocks/>
          </p:cNvCxnSpPr>
          <p:nvPr/>
        </p:nvCxnSpPr>
        <p:spPr>
          <a:xfrm flipV="1">
            <a:off x="4499583" y="5373394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A065F0-7D3A-6D85-4E2F-1E7A9D4167BF}"/>
              </a:ext>
            </a:extLst>
          </p:cNvPr>
          <p:cNvCxnSpPr>
            <a:cxnSpLocks/>
          </p:cNvCxnSpPr>
          <p:nvPr/>
        </p:nvCxnSpPr>
        <p:spPr>
          <a:xfrm flipV="1">
            <a:off x="2956234" y="5373394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FC3F62-586F-EBEC-F233-EBFD71923F9B}"/>
              </a:ext>
            </a:extLst>
          </p:cNvPr>
          <p:cNvCxnSpPr>
            <a:cxnSpLocks/>
          </p:cNvCxnSpPr>
          <p:nvPr/>
        </p:nvCxnSpPr>
        <p:spPr>
          <a:xfrm flipV="1">
            <a:off x="6007032" y="5350852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Right Brace 55">
            <a:extLst>
              <a:ext uri="{FF2B5EF4-FFF2-40B4-BE49-F238E27FC236}">
                <a16:creationId xmlns:a16="http://schemas.microsoft.com/office/drawing/2014/main" id="{9A6141CD-59DF-B30B-0051-40A51C435711}"/>
              </a:ext>
            </a:extLst>
          </p:cNvPr>
          <p:cNvSpPr/>
          <p:nvPr/>
        </p:nvSpPr>
        <p:spPr>
          <a:xfrm rot="16200000">
            <a:off x="4165141" y="2160142"/>
            <a:ext cx="622231" cy="6072660"/>
          </a:xfrm>
          <a:prstGeom prst="rightBrace">
            <a:avLst>
              <a:gd name="adj1" fmla="val 1987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B6D873-A49F-319D-9548-0BA9D5030195}"/>
              </a:ext>
            </a:extLst>
          </p:cNvPr>
          <p:cNvSpPr txBox="1"/>
          <p:nvPr/>
        </p:nvSpPr>
        <p:spPr>
          <a:xfrm>
            <a:off x="4015497" y="4269488"/>
            <a:ext cx="17127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8cm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AB9FDF8-3568-EDDC-FD58-A98C2FD03CD0}"/>
              </a:ext>
            </a:extLst>
          </p:cNvPr>
          <p:cNvCxnSpPr>
            <a:cxnSpLocks/>
          </p:cNvCxnSpPr>
          <p:nvPr/>
        </p:nvCxnSpPr>
        <p:spPr>
          <a:xfrm flipH="1">
            <a:off x="1407412" y="5732351"/>
            <a:ext cx="11043" cy="5226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15106FA-49D8-5003-94CE-155076BB7973}"/>
              </a:ext>
            </a:extLst>
          </p:cNvPr>
          <p:cNvCxnSpPr>
            <a:cxnSpLocks/>
          </p:cNvCxnSpPr>
          <p:nvPr/>
        </p:nvCxnSpPr>
        <p:spPr>
          <a:xfrm flipH="1">
            <a:off x="2947976" y="5716239"/>
            <a:ext cx="11043" cy="5226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57EE0C8-B370-1F6D-77C2-5CF234CF2CD7}"/>
              </a:ext>
            </a:extLst>
          </p:cNvPr>
          <p:cNvCxnSpPr>
            <a:cxnSpLocks/>
          </p:cNvCxnSpPr>
          <p:nvPr/>
        </p:nvCxnSpPr>
        <p:spPr>
          <a:xfrm>
            <a:off x="1407413" y="6448532"/>
            <a:ext cx="1551607" cy="16112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B67543E-7148-7930-1387-281B7A7B1049}"/>
              </a:ext>
            </a:extLst>
          </p:cNvPr>
          <p:cNvCxnSpPr>
            <a:cxnSpLocks/>
          </p:cNvCxnSpPr>
          <p:nvPr/>
        </p:nvCxnSpPr>
        <p:spPr>
          <a:xfrm flipV="1">
            <a:off x="1407412" y="6300188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A6EB4A-937C-B6AB-2DEA-EF9C9699B417}"/>
              </a:ext>
            </a:extLst>
          </p:cNvPr>
          <p:cNvCxnSpPr>
            <a:cxnSpLocks/>
          </p:cNvCxnSpPr>
          <p:nvPr/>
        </p:nvCxnSpPr>
        <p:spPr>
          <a:xfrm flipV="1">
            <a:off x="2947976" y="6307908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" name="Right Brace 73">
            <a:extLst>
              <a:ext uri="{FF2B5EF4-FFF2-40B4-BE49-F238E27FC236}">
                <a16:creationId xmlns:a16="http://schemas.microsoft.com/office/drawing/2014/main" id="{4F69D209-6FDC-CDC5-86B4-B9877F8BD187}"/>
              </a:ext>
            </a:extLst>
          </p:cNvPr>
          <p:cNvSpPr/>
          <p:nvPr/>
        </p:nvSpPr>
        <p:spPr>
          <a:xfrm rot="16200000">
            <a:off x="1899211" y="5449265"/>
            <a:ext cx="522675" cy="1484187"/>
          </a:xfrm>
          <a:prstGeom prst="rightBrace">
            <a:avLst>
              <a:gd name="adj1" fmla="val 1987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E5CEA4-4B90-F580-BC9C-8D7009C2E5C3}"/>
              </a:ext>
            </a:extLst>
          </p:cNvPr>
          <p:cNvSpPr txBox="1"/>
          <p:nvPr/>
        </p:nvSpPr>
        <p:spPr>
          <a:xfrm>
            <a:off x="1634930" y="5373394"/>
            <a:ext cx="113516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394C4E-396D-A08F-F443-AA5AB298199D}"/>
              </a:ext>
            </a:extLst>
          </p:cNvPr>
          <p:cNvSpPr txBox="1"/>
          <p:nvPr/>
        </p:nvSpPr>
        <p:spPr>
          <a:xfrm>
            <a:off x="753044" y="6091613"/>
            <a:ext cx="5654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86D75B-D68B-3AC9-1C61-376D6F427E06}"/>
              </a:ext>
            </a:extLst>
          </p:cNvPr>
          <p:cNvSpPr txBox="1"/>
          <p:nvPr/>
        </p:nvSpPr>
        <p:spPr>
          <a:xfrm>
            <a:off x="3088169" y="6066103"/>
            <a:ext cx="5654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A51AF55-A040-3C07-6A83-EFA2E6BB0E1D}"/>
              </a:ext>
            </a:extLst>
          </p:cNvPr>
          <p:cNvSpPr txBox="1"/>
          <p:nvPr/>
        </p:nvSpPr>
        <p:spPr>
          <a:xfrm>
            <a:off x="9537775" y="3787316"/>
            <a:ext cx="500048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3733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B9B1611-E09B-F1E4-2FEE-7915CEFA1FB6}"/>
              </a:ext>
            </a:extLst>
          </p:cNvPr>
          <p:cNvSpPr txBox="1"/>
          <p:nvPr/>
        </p:nvSpPr>
        <p:spPr>
          <a:xfrm>
            <a:off x="8703744" y="4521200"/>
            <a:ext cx="7048169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8 : 4 = 2 (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E92B73-2FB2-D953-FCBD-05057660226E}"/>
              </a:ext>
            </a:extLst>
          </p:cNvPr>
          <p:cNvSpPr txBox="1"/>
          <p:nvPr/>
        </p:nvSpPr>
        <p:spPr>
          <a:xfrm>
            <a:off x="797602" y="7326744"/>
            <a:ext cx="146126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5F6E7-38B2-71C0-5BD4-0FD100F99AB8}"/>
              </a:ext>
            </a:extLst>
          </p:cNvPr>
          <p:cNvSpPr txBox="1"/>
          <p:nvPr/>
        </p:nvSpPr>
        <p:spPr>
          <a:xfrm>
            <a:off x="8949621" y="1028468"/>
            <a:ext cx="383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D2EA4-F028-5EB1-6D60-5339D8B20795}"/>
              </a:ext>
            </a:extLst>
          </p:cNvPr>
          <p:cNvSpPr txBox="1"/>
          <p:nvPr/>
        </p:nvSpPr>
        <p:spPr>
          <a:xfrm>
            <a:off x="3489243" y="1782424"/>
            <a:ext cx="1226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0F02D-AE58-E19E-14E8-FA028283C50E}"/>
              </a:ext>
            </a:extLst>
          </p:cNvPr>
          <p:cNvSpPr txBox="1"/>
          <p:nvPr/>
        </p:nvSpPr>
        <p:spPr>
          <a:xfrm flipH="1">
            <a:off x="1883466" y="2398887"/>
            <a:ext cx="152272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8cm,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2cm. 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CD?</a:t>
            </a:r>
          </a:p>
        </p:txBody>
      </p:sp>
    </p:spTree>
    <p:extLst>
      <p:ext uri="{BB962C8B-B14F-4D97-AF65-F5344CB8AC3E}">
        <p14:creationId xmlns:p14="http://schemas.microsoft.com/office/powerpoint/2010/main" val="402415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65527-0414-1CC7-B4D2-9B1E433C0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314FC1B-AF72-6557-D9CA-C587BF0214D8}"/>
              </a:ext>
            </a:extLst>
          </p:cNvPr>
          <p:cNvSpPr/>
          <p:nvPr/>
        </p:nvSpPr>
        <p:spPr>
          <a:xfrm>
            <a:off x="4407244" y="5504959"/>
            <a:ext cx="3050740" cy="305074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E9E641E-4E20-FF30-A7BC-012889A5617F}"/>
              </a:ext>
            </a:extLst>
          </p:cNvPr>
          <p:cNvSpPr/>
          <p:nvPr/>
        </p:nvSpPr>
        <p:spPr>
          <a:xfrm>
            <a:off x="99275" y="5749554"/>
            <a:ext cx="2806145" cy="2806145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C3164A1-89E3-8727-CF67-B6EFF401D1BC}"/>
              </a:ext>
            </a:extLst>
          </p:cNvPr>
          <p:cNvSpPr/>
          <p:nvPr/>
        </p:nvSpPr>
        <p:spPr>
          <a:xfrm>
            <a:off x="13932293" y="3595588"/>
            <a:ext cx="2153965" cy="215396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" name="组合 23">
            <a:extLst>
              <a:ext uri="{FF2B5EF4-FFF2-40B4-BE49-F238E27FC236}">
                <a16:creationId xmlns:a16="http://schemas.microsoft.com/office/drawing/2014/main" id="{7F12B741-6177-3D71-3121-79B7D6E74B1E}"/>
              </a:ext>
            </a:extLst>
          </p:cNvPr>
          <p:cNvGrpSpPr/>
          <p:nvPr/>
        </p:nvGrpSpPr>
        <p:grpSpPr>
          <a:xfrm>
            <a:off x="4407243" y="-649672"/>
            <a:ext cx="7745995" cy="7680000"/>
            <a:chOff x="3084810" y="-335112"/>
            <a:chExt cx="5809496" cy="5760000"/>
          </a:xfrm>
        </p:grpSpPr>
        <p:grpSp>
          <p:nvGrpSpPr>
            <p:cNvPr id="3" name="组合 16">
              <a:extLst>
                <a:ext uri="{FF2B5EF4-FFF2-40B4-BE49-F238E27FC236}">
                  <a16:creationId xmlns:a16="http://schemas.microsoft.com/office/drawing/2014/main" id="{6A42EDCB-56C9-23DF-2DF1-BE0A1759F723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1C8EA5AC-99ED-0BF7-E166-1CBCB1EA2ADD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07049AB0-E329-393F-9F44-D84EFA296A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9603B18-3289-7626-5153-92DBEBD15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8392BBA5-D426-A6E6-FBBA-6135EA7C613C}"/>
              </a:ext>
            </a:extLst>
          </p:cNvPr>
          <p:cNvSpPr/>
          <p:nvPr/>
        </p:nvSpPr>
        <p:spPr>
          <a:xfrm>
            <a:off x="13371218" y="4270322"/>
            <a:ext cx="2203301" cy="2203301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6539754-3053-40FC-4881-36AD59C857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12567885" y="-82503"/>
            <a:ext cx="3128881" cy="1305649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749E3919-0F35-5F7F-B545-11B35D513D2B}"/>
              </a:ext>
            </a:extLst>
          </p:cNvPr>
          <p:cNvSpPr/>
          <p:nvPr/>
        </p:nvSpPr>
        <p:spPr>
          <a:xfrm>
            <a:off x="-536153" y="-460696"/>
            <a:ext cx="1578040" cy="157804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8FA71B5-2994-054A-8F7D-3DD54140EABB}"/>
              </a:ext>
            </a:extLst>
          </p:cNvPr>
          <p:cNvSpPr/>
          <p:nvPr/>
        </p:nvSpPr>
        <p:spPr>
          <a:xfrm>
            <a:off x="252867" y="638995"/>
            <a:ext cx="956699" cy="95669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B889F20-4EFB-AA41-C68A-3FC4A8F41C19}"/>
              </a:ext>
            </a:extLst>
          </p:cNvPr>
          <p:cNvSpPr txBox="1"/>
          <p:nvPr/>
        </p:nvSpPr>
        <p:spPr>
          <a:xfrm>
            <a:off x="3483191" y="3170976"/>
            <a:ext cx="11360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TRÒ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CHƠI: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 TẦM VÔNG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4D56A-4B17-F07A-B970-3646C5A4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41" y="0"/>
            <a:ext cx="16063119" cy="9105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29934B-6645-44B0-41C6-6AC182647748}"/>
              </a:ext>
            </a:extLst>
          </p:cNvPr>
          <p:cNvSpPr/>
          <p:nvPr/>
        </p:nvSpPr>
        <p:spPr>
          <a:xfrm>
            <a:off x="365919" y="1981200"/>
            <a:ext cx="70866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3E8E5F-1AB0-BAEA-54E9-9406F58A6C17}"/>
              </a:ext>
            </a:extLst>
          </p:cNvPr>
          <p:cNvSpPr/>
          <p:nvPr/>
        </p:nvSpPr>
        <p:spPr>
          <a:xfrm>
            <a:off x="5014119" y="56007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BB3473-880B-1BB0-E7EC-A86EEE8E1DC1}"/>
              </a:ext>
            </a:extLst>
          </p:cNvPr>
          <p:cNvSpPr/>
          <p:nvPr/>
        </p:nvSpPr>
        <p:spPr>
          <a:xfrm>
            <a:off x="4979988" y="7434954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6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1C6D0-3103-1C57-D676-D99F72DB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821" y="0"/>
            <a:ext cx="16372459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1BEF18-A317-0CE9-6155-F191E67E4BBF}"/>
              </a:ext>
            </a:extLst>
          </p:cNvPr>
          <p:cNvSpPr/>
          <p:nvPr/>
        </p:nvSpPr>
        <p:spPr>
          <a:xfrm>
            <a:off x="-2453481" y="6858000"/>
            <a:ext cx="1905000" cy="361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0D7FA-6C49-DA58-BD5C-F38EA25BDC8C}"/>
              </a:ext>
            </a:extLst>
          </p:cNvPr>
          <p:cNvSpPr/>
          <p:nvPr/>
        </p:nvSpPr>
        <p:spPr>
          <a:xfrm>
            <a:off x="-2453481" y="6048375"/>
            <a:ext cx="1905000" cy="361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3095C2-10FE-29A0-0694-090A7FFCA98A}"/>
              </a:ext>
            </a:extLst>
          </p:cNvPr>
          <p:cNvSpPr/>
          <p:nvPr/>
        </p:nvSpPr>
        <p:spPr>
          <a:xfrm>
            <a:off x="-2453481" y="7743825"/>
            <a:ext cx="1905000" cy="361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B63BB2-DA25-EE2B-9BA5-B7C20841E6BA}"/>
              </a:ext>
            </a:extLst>
          </p:cNvPr>
          <p:cNvSpPr/>
          <p:nvPr/>
        </p:nvSpPr>
        <p:spPr>
          <a:xfrm>
            <a:off x="-2605881" y="5191125"/>
            <a:ext cx="1905000" cy="361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8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5F2C5-FA28-A5C1-82F9-E5F75586D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97742-1BCB-13D7-B8A0-5892CACCD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43" y="0"/>
            <a:ext cx="4005176" cy="3955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E11AA-A3F9-2E73-A95F-984E8BD02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7113836"/>
            <a:ext cx="1992448" cy="19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26A0D-36C4-DA4E-3346-A79EB58D6544}"/>
              </a:ext>
            </a:extLst>
          </p:cNvPr>
          <p:cNvSpPr txBox="1"/>
          <p:nvPr/>
        </p:nvSpPr>
        <p:spPr>
          <a:xfrm>
            <a:off x="3886284" y="382137"/>
            <a:ext cx="8919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defTabSz="1219170"/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54709-7F0F-8939-6F42-C646D9EDEB56}"/>
              </a:ext>
            </a:extLst>
          </p:cNvPr>
          <p:cNvSpPr txBox="1"/>
          <p:nvPr/>
        </p:nvSpPr>
        <p:spPr>
          <a:xfrm>
            <a:off x="3882428" y="1059245"/>
            <a:ext cx="717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A20DA-360C-4CC1-3A13-869BCE5C6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467" y="-371079"/>
            <a:ext cx="2579613" cy="3659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DF207-56FD-AAA7-80A9-C63609E51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67508" y="7424046"/>
            <a:ext cx="1937115" cy="1649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35218-79BB-04C0-F94E-1A7B3AB2E21A}"/>
              </a:ext>
            </a:extLst>
          </p:cNvPr>
          <p:cNvSpPr txBox="1"/>
          <p:nvPr/>
        </p:nvSpPr>
        <p:spPr>
          <a:xfrm>
            <a:off x="3489243" y="1782424"/>
            <a:ext cx="1226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53994-31E1-FA57-957B-74F13EBCD90B}"/>
              </a:ext>
            </a:extLst>
          </p:cNvPr>
          <p:cNvSpPr txBox="1"/>
          <p:nvPr/>
        </p:nvSpPr>
        <p:spPr>
          <a:xfrm>
            <a:off x="8949621" y="1028468"/>
            <a:ext cx="383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8134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61C52-D381-9DDD-7F6B-2F5D9682A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EEF020-A82D-EAEA-B5CA-FB9021D74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43" y="0"/>
            <a:ext cx="4005176" cy="3955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835D3A-B732-FC33-89EF-FD7F5B8CB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7113836"/>
            <a:ext cx="1992448" cy="19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916C05-FC85-559F-8F94-05457A10B2E9}"/>
              </a:ext>
            </a:extLst>
          </p:cNvPr>
          <p:cNvSpPr txBox="1"/>
          <p:nvPr/>
        </p:nvSpPr>
        <p:spPr>
          <a:xfrm>
            <a:off x="3886284" y="382137"/>
            <a:ext cx="8919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4F1E6-E2AA-8A97-AA75-62291A41FB31}"/>
              </a:ext>
            </a:extLst>
          </p:cNvPr>
          <p:cNvSpPr txBox="1"/>
          <p:nvPr/>
        </p:nvSpPr>
        <p:spPr>
          <a:xfrm>
            <a:off x="3882428" y="1059245"/>
            <a:ext cx="717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22DC06-A06B-F7BE-E9DE-B2F5B9F5A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467" y="-371079"/>
            <a:ext cx="2579613" cy="3659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DF3E8-A73C-FA41-DF94-702529757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67508" y="7424046"/>
            <a:ext cx="1937115" cy="1649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30A92E-8786-B5E7-5182-DF3726A60BC8}"/>
              </a:ext>
            </a:extLst>
          </p:cNvPr>
          <p:cNvSpPr txBox="1"/>
          <p:nvPr/>
        </p:nvSpPr>
        <p:spPr>
          <a:xfrm>
            <a:off x="8949621" y="1028468"/>
            <a:ext cx="383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C3778-DDC3-DB65-DECC-8C39B5E33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59" y="2449484"/>
            <a:ext cx="13982700" cy="173952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F50430-F907-F539-25E1-C7EEC1C5B15D}"/>
              </a:ext>
            </a:extLst>
          </p:cNvPr>
          <p:cNvCxnSpPr>
            <a:cxnSpLocks/>
          </p:cNvCxnSpPr>
          <p:nvPr/>
        </p:nvCxnSpPr>
        <p:spPr>
          <a:xfrm>
            <a:off x="5852319" y="3319245"/>
            <a:ext cx="26670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22CF5B-BE1E-379A-A049-1D918CEFB46D}"/>
              </a:ext>
            </a:extLst>
          </p:cNvPr>
          <p:cNvCxnSpPr>
            <a:cxnSpLocks/>
          </p:cNvCxnSpPr>
          <p:nvPr/>
        </p:nvCxnSpPr>
        <p:spPr>
          <a:xfrm>
            <a:off x="11567319" y="3345388"/>
            <a:ext cx="2638129" cy="4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2391D9-B8CC-8D18-D714-3ACA5856D233}"/>
              </a:ext>
            </a:extLst>
          </p:cNvPr>
          <p:cNvCxnSpPr>
            <a:cxnSpLocks/>
          </p:cNvCxnSpPr>
          <p:nvPr/>
        </p:nvCxnSpPr>
        <p:spPr>
          <a:xfrm flipV="1">
            <a:off x="2002768" y="3948983"/>
            <a:ext cx="10555151" cy="14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6D611BB-04A7-7680-B6AB-799995C3C7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42" r="1194"/>
          <a:stretch/>
        </p:blipFill>
        <p:spPr>
          <a:xfrm>
            <a:off x="442119" y="4010343"/>
            <a:ext cx="13411200" cy="28702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ECA23A-2520-5B39-1208-4EB1718708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20" y="6007506"/>
            <a:ext cx="13411200" cy="31364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2DC151-DE6A-35F0-1D4D-1DADD8137657}"/>
              </a:ext>
            </a:extLst>
          </p:cNvPr>
          <p:cNvSpPr txBox="1"/>
          <p:nvPr/>
        </p:nvSpPr>
        <p:spPr>
          <a:xfrm>
            <a:off x="3489243" y="1782424"/>
            <a:ext cx="1226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712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B0DA1-505C-1E15-D5E5-E8E9B644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935220-51D6-C8FD-E675-33577A43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43" y="0"/>
            <a:ext cx="4005176" cy="2340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3973CB-539C-0A91-9ED8-C16E44C86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7113836"/>
            <a:ext cx="1992448" cy="196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3C7826-539A-033C-9DF5-79A2B6D9417B}"/>
              </a:ext>
            </a:extLst>
          </p:cNvPr>
          <p:cNvSpPr txBox="1"/>
          <p:nvPr/>
        </p:nvSpPr>
        <p:spPr>
          <a:xfrm>
            <a:off x="3886284" y="382137"/>
            <a:ext cx="8919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defTabSz="1219170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24658-F27A-0621-EAA7-EFE9F136815C}"/>
              </a:ext>
            </a:extLst>
          </p:cNvPr>
          <p:cNvSpPr txBox="1"/>
          <p:nvPr/>
        </p:nvSpPr>
        <p:spPr>
          <a:xfrm>
            <a:off x="3882428" y="1059245"/>
            <a:ext cx="717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E2508-FCBC-985A-99BC-7AF1F03DD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511" y="-638125"/>
            <a:ext cx="1969203" cy="3582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FE3FE5-EC75-09AA-02EC-EA718D4F3D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67508" y="7424046"/>
            <a:ext cx="1937115" cy="16493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C25B77-E3B5-077C-2AC4-34D5AC05C38D}"/>
              </a:ext>
            </a:extLst>
          </p:cNvPr>
          <p:cNvCxnSpPr>
            <a:cxnSpLocks/>
          </p:cNvCxnSpPr>
          <p:nvPr/>
        </p:nvCxnSpPr>
        <p:spPr>
          <a:xfrm flipV="1">
            <a:off x="8138319" y="3955627"/>
            <a:ext cx="0" cy="3023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719D7C-D6F6-C84A-219D-851D7C8CE6FF}"/>
              </a:ext>
            </a:extLst>
          </p:cNvPr>
          <p:cNvSpPr txBox="1"/>
          <p:nvPr/>
        </p:nvSpPr>
        <p:spPr>
          <a:xfrm>
            <a:off x="745815" y="5040001"/>
            <a:ext cx="6726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EE88F1-6EB7-6CB5-7AF3-3496EDDA16B9}"/>
              </a:ext>
            </a:extLst>
          </p:cNvPr>
          <p:cNvCxnSpPr>
            <a:cxnSpLocks/>
          </p:cNvCxnSpPr>
          <p:nvPr/>
        </p:nvCxnSpPr>
        <p:spPr>
          <a:xfrm>
            <a:off x="1407413" y="5492445"/>
            <a:ext cx="6135551" cy="30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C81BAF-5FFD-8156-3069-EBE0145040EF}"/>
              </a:ext>
            </a:extLst>
          </p:cNvPr>
          <p:cNvSpPr txBox="1"/>
          <p:nvPr/>
        </p:nvSpPr>
        <p:spPr>
          <a:xfrm>
            <a:off x="7635785" y="5078328"/>
            <a:ext cx="5654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1C468A-8BF2-7E37-3B7A-63467E4AA2CB}"/>
              </a:ext>
            </a:extLst>
          </p:cNvPr>
          <p:cNvCxnSpPr>
            <a:cxnSpLocks/>
          </p:cNvCxnSpPr>
          <p:nvPr/>
        </p:nvCxnSpPr>
        <p:spPr>
          <a:xfrm flipV="1">
            <a:off x="1407412" y="5312426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E4B417-FA9C-A22A-89CF-5E4094BE9239}"/>
              </a:ext>
            </a:extLst>
          </p:cNvPr>
          <p:cNvCxnSpPr>
            <a:cxnSpLocks/>
          </p:cNvCxnSpPr>
          <p:nvPr/>
        </p:nvCxnSpPr>
        <p:spPr>
          <a:xfrm flipV="1">
            <a:off x="7542963" y="5373394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63000C-8DE9-94A2-29A1-BCFF2B835025}"/>
              </a:ext>
            </a:extLst>
          </p:cNvPr>
          <p:cNvCxnSpPr>
            <a:cxnSpLocks/>
          </p:cNvCxnSpPr>
          <p:nvPr/>
        </p:nvCxnSpPr>
        <p:spPr>
          <a:xfrm flipV="1">
            <a:off x="4499583" y="5373394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69D0A5-64A7-32FE-B953-1F2A74B57D0E}"/>
              </a:ext>
            </a:extLst>
          </p:cNvPr>
          <p:cNvCxnSpPr>
            <a:cxnSpLocks/>
          </p:cNvCxnSpPr>
          <p:nvPr/>
        </p:nvCxnSpPr>
        <p:spPr>
          <a:xfrm flipV="1">
            <a:off x="2956234" y="5373394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29937D-9835-7D0A-6662-2FDCAF7CEA90}"/>
              </a:ext>
            </a:extLst>
          </p:cNvPr>
          <p:cNvCxnSpPr>
            <a:cxnSpLocks/>
          </p:cNvCxnSpPr>
          <p:nvPr/>
        </p:nvCxnSpPr>
        <p:spPr>
          <a:xfrm flipV="1">
            <a:off x="6007032" y="5350852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Right Brace 55">
            <a:extLst>
              <a:ext uri="{FF2B5EF4-FFF2-40B4-BE49-F238E27FC236}">
                <a16:creationId xmlns:a16="http://schemas.microsoft.com/office/drawing/2014/main" id="{EFFE3B7C-A766-57EA-78FE-B6797FB8F2DF}"/>
              </a:ext>
            </a:extLst>
          </p:cNvPr>
          <p:cNvSpPr/>
          <p:nvPr/>
        </p:nvSpPr>
        <p:spPr>
          <a:xfrm rot="16200000">
            <a:off x="4165141" y="2160142"/>
            <a:ext cx="622231" cy="6072660"/>
          </a:xfrm>
          <a:prstGeom prst="rightBrace">
            <a:avLst>
              <a:gd name="adj1" fmla="val 1987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21EA33-4F89-08FA-31C8-4DC758E24A78}"/>
              </a:ext>
            </a:extLst>
          </p:cNvPr>
          <p:cNvSpPr txBox="1"/>
          <p:nvPr/>
        </p:nvSpPr>
        <p:spPr>
          <a:xfrm>
            <a:off x="4015497" y="4269488"/>
            <a:ext cx="17127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FC111B7-A49D-DBD0-F33F-FE773DCF3541}"/>
              </a:ext>
            </a:extLst>
          </p:cNvPr>
          <p:cNvCxnSpPr>
            <a:cxnSpLocks/>
          </p:cNvCxnSpPr>
          <p:nvPr/>
        </p:nvCxnSpPr>
        <p:spPr>
          <a:xfrm flipH="1">
            <a:off x="1407412" y="5732351"/>
            <a:ext cx="11043" cy="5226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7ED0A74-8A86-46E1-8CD8-C77A95CB9720}"/>
              </a:ext>
            </a:extLst>
          </p:cNvPr>
          <p:cNvCxnSpPr>
            <a:cxnSpLocks/>
          </p:cNvCxnSpPr>
          <p:nvPr/>
        </p:nvCxnSpPr>
        <p:spPr>
          <a:xfrm flipH="1">
            <a:off x="2947976" y="5716239"/>
            <a:ext cx="11043" cy="5226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C49510A-88E6-1F9D-5065-7DDF67C2E8A8}"/>
              </a:ext>
            </a:extLst>
          </p:cNvPr>
          <p:cNvCxnSpPr>
            <a:cxnSpLocks/>
          </p:cNvCxnSpPr>
          <p:nvPr/>
        </p:nvCxnSpPr>
        <p:spPr>
          <a:xfrm>
            <a:off x="1407413" y="6448532"/>
            <a:ext cx="1551607" cy="16112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BCA2712-6C98-BEDB-731B-029A5D3550A1}"/>
              </a:ext>
            </a:extLst>
          </p:cNvPr>
          <p:cNvCxnSpPr>
            <a:cxnSpLocks/>
          </p:cNvCxnSpPr>
          <p:nvPr/>
        </p:nvCxnSpPr>
        <p:spPr>
          <a:xfrm flipV="1">
            <a:off x="1407412" y="6300188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1F5DF1-461C-03D5-58CA-0B233E3DA524}"/>
              </a:ext>
            </a:extLst>
          </p:cNvPr>
          <p:cNvCxnSpPr>
            <a:cxnSpLocks/>
          </p:cNvCxnSpPr>
          <p:nvPr/>
        </p:nvCxnSpPr>
        <p:spPr>
          <a:xfrm flipV="1">
            <a:off x="2947976" y="6307908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" name="Right Brace 73">
            <a:extLst>
              <a:ext uri="{FF2B5EF4-FFF2-40B4-BE49-F238E27FC236}">
                <a16:creationId xmlns:a16="http://schemas.microsoft.com/office/drawing/2014/main" id="{54B3928D-856E-AD05-2C2C-950BA8B6B2D1}"/>
              </a:ext>
            </a:extLst>
          </p:cNvPr>
          <p:cNvSpPr/>
          <p:nvPr/>
        </p:nvSpPr>
        <p:spPr>
          <a:xfrm rot="16200000">
            <a:off x="1899211" y="5449265"/>
            <a:ext cx="522675" cy="1484187"/>
          </a:xfrm>
          <a:prstGeom prst="rightBrace">
            <a:avLst>
              <a:gd name="adj1" fmla="val 1987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33C083-3EA0-5AEF-9312-741C6EA0237F}"/>
              </a:ext>
            </a:extLst>
          </p:cNvPr>
          <p:cNvSpPr txBox="1"/>
          <p:nvPr/>
        </p:nvSpPr>
        <p:spPr>
          <a:xfrm>
            <a:off x="1749291" y="5424827"/>
            <a:ext cx="113516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786FF73-E508-37D5-928F-41A087FE9D48}"/>
              </a:ext>
            </a:extLst>
          </p:cNvPr>
          <p:cNvSpPr txBox="1"/>
          <p:nvPr/>
        </p:nvSpPr>
        <p:spPr>
          <a:xfrm>
            <a:off x="694653" y="6022887"/>
            <a:ext cx="5654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2A2C63-A5DD-9A0A-7D2F-54E4D62EF3E0}"/>
              </a:ext>
            </a:extLst>
          </p:cNvPr>
          <p:cNvSpPr txBox="1"/>
          <p:nvPr/>
        </p:nvSpPr>
        <p:spPr>
          <a:xfrm>
            <a:off x="2997550" y="6053722"/>
            <a:ext cx="5654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919710-5422-B8F6-3F85-E934031CF1DF}"/>
              </a:ext>
            </a:extLst>
          </p:cNvPr>
          <p:cNvSpPr txBox="1"/>
          <p:nvPr/>
        </p:nvSpPr>
        <p:spPr>
          <a:xfrm>
            <a:off x="9537775" y="3787316"/>
            <a:ext cx="500048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                   </a:t>
            </a:r>
            <a:r>
              <a:rPr lang="en-US" sz="3733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733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1BBF3B6-46BF-F010-E3B9-9EF7EB685FAF}"/>
              </a:ext>
            </a:extLst>
          </p:cNvPr>
          <p:cNvSpPr txBox="1"/>
          <p:nvPr/>
        </p:nvSpPr>
        <p:spPr>
          <a:xfrm>
            <a:off x="8703744" y="4521200"/>
            <a:ext cx="704817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21917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5F596B-B136-7229-D549-C071C0DDCB3B}"/>
              </a:ext>
            </a:extLst>
          </p:cNvPr>
          <p:cNvSpPr txBox="1"/>
          <p:nvPr/>
        </p:nvSpPr>
        <p:spPr>
          <a:xfrm>
            <a:off x="745815" y="7251496"/>
            <a:ext cx="146126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1C899-1C1C-9772-4D1F-B45D2D4F5AD3}"/>
              </a:ext>
            </a:extLst>
          </p:cNvPr>
          <p:cNvSpPr txBox="1"/>
          <p:nvPr/>
        </p:nvSpPr>
        <p:spPr>
          <a:xfrm>
            <a:off x="8949621" y="1028468"/>
            <a:ext cx="383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12FFD-9900-7AA2-0C34-6BA388DFC584}"/>
              </a:ext>
            </a:extLst>
          </p:cNvPr>
          <p:cNvSpPr txBox="1"/>
          <p:nvPr/>
        </p:nvSpPr>
        <p:spPr>
          <a:xfrm flipH="1">
            <a:off x="1883466" y="2398887"/>
            <a:ext cx="152272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2cm. </a:t>
            </a:r>
          </a:p>
          <a:p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2DDCA-34A4-C6E4-BCDC-25425BDF094A}"/>
              </a:ext>
            </a:extLst>
          </p:cNvPr>
          <p:cNvSpPr txBox="1"/>
          <p:nvPr/>
        </p:nvSpPr>
        <p:spPr>
          <a:xfrm>
            <a:off x="3489243" y="1782424"/>
            <a:ext cx="1226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A2AF3-C3B5-72B9-6371-8C52211B18BD}"/>
              </a:ext>
            </a:extLst>
          </p:cNvPr>
          <p:cNvSpPr txBox="1"/>
          <p:nvPr/>
        </p:nvSpPr>
        <p:spPr>
          <a:xfrm>
            <a:off x="10548389" y="5612320"/>
            <a:ext cx="353353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:2 = 4 (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331359-F1F2-B139-8C15-17CC6080FC20}"/>
              </a:ext>
            </a:extLst>
          </p:cNvPr>
          <p:cNvSpPr txBox="1"/>
          <p:nvPr/>
        </p:nvSpPr>
        <p:spPr>
          <a:xfrm>
            <a:off x="10571408" y="6183316"/>
            <a:ext cx="353353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96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56" grpId="0" animBg="1"/>
      <p:bldP spid="57" grpId="0"/>
      <p:bldP spid="74" grpId="0" animBg="1"/>
      <p:bldP spid="75" grpId="0"/>
      <p:bldP spid="76" grpId="0"/>
      <p:bldP spid="77" grpId="0"/>
      <p:bldP spid="78" grpId="0"/>
      <p:bldP spid="79" grpId="0"/>
      <p:bldP spid="8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0DF4A-684E-624A-D189-D7BDA761E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E45B1-E290-A586-9677-CD0A13D0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821" y="0"/>
            <a:ext cx="16372459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8D414F-B255-2644-C71B-842785F3C810}"/>
              </a:ext>
            </a:extLst>
          </p:cNvPr>
          <p:cNvSpPr/>
          <p:nvPr/>
        </p:nvSpPr>
        <p:spPr>
          <a:xfrm>
            <a:off x="-2453481" y="6858000"/>
            <a:ext cx="1905000" cy="361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24C93-1DA1-0C81-93B7-1D907A9A3919}"/>
              </a:ext>
            </a:extLst>
          </p:cNvPr>
          <p:cNvSpPr/>
          <p:nvPr/>
        </p:nvSpPr>
        <p:spPr>
          <a:xfrm>
            <a:off x="-2453481" y="6048375"/>
            <a:ext cx="1905000" cy="361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CC5396-249A-5585-A3FD-47FB01F7894B}"/>
              </a:ext>
            </a:extLst>
          </p:cNvPr>
          <p:cNvSpPr/>
          <p:nvPr/>
        </p:nvSpPr>
        <p:spPr>
          <a:xfrm>
            <a:off x="-2453481" y="7743825"/>
            <a:ext cx="1905000" cy="361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D75A0B-FAEC-06B9-9E98-0B6094B373C2}"/>
              </a:ext>
            </a:extLst>
          </p:cNvPr>
          <p:cNvSpPr/>
          <p:nvPr/>
        </p:nvSpPr>
        <p:spPr>
          <a:xfrm>
            <a:off x="-2605881" y="5191125"/>
            <a:ext cx="1905000" cy="361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3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076E4-D95A-0146-09AC-F7EB8C71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665"/>
            <a:ext cx="15925800" cy="21146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3FB0CA-A677-0C1B-8A0A-0264C0F45F82}"/>
              </a:ext>
            </a:extLst>
          </p:cNvPr>
          <p:cNvSpPr txBox="1"/>
          <p:nvPr/>
        </p:nvSpPr>
        <p:spPr>
          <a:xfrm>
            <a:off x="3152470" y="350520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099E74-098C-8BF6-A05A-4E52082C1394}"/>
              </a:ext>
            </a:extLst>
          </p:cNvPr>
          <p:cNvCxnSpPr>
            <a:cxnSpLocks/>
          </p:cNvCxnSpPr>
          <p:nvPr/>
        </p:nvCxnSpPr>
        <p:spPr>
          <a:xfrm>
            <a:off x="4252119" y="2819400"/>
            <a:ext cx="3201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AE7E6-78D8-71D6-C384-1EA4CA8995D8}"/>
              </a:ext>
            </a:extLst>
          </p:cNvPr>
          <p:cNvCxnSpPr/>
          <p:nvPr/>
        </p:nvCxnSpPr>
        <p:spPr>
          <a:xfrm>
            <a:off x="10787223" y="2819400"/>
            <a:ext cx="289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C722ED-44CC-168B-EBA3-5D9811484040}"/>
              </a:ext>
            </a:extLst>
          </p:cNvPr>
          <p:cNvCxnSpPr>
            <a:cxnSpLocks/>
          </p:cNvCxnSpPr>
          <p:nvPr/>
        </p:nvCxnSpPr>
        <p:spPr>
          <a:xfrm>
            <a:off x="1441788" y="3483433"/>
            <a:ext cx="133946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BE7DFC-DD8C-7965-5E0A-94CABF4C6089}"/>
              </a:ext>
            </a:extLst>
          </p:cNvPr>
          <p:cNvSpPr txBox="1"/>
          <p:nvPr/>
        </p:nvSpPr>
        <p:spPr>
          <a:xfrm>
            <a:off x="4036869" y="67289"/>
            <a:ext cx="8919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defTabSz="1219170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D468D-C329-A57B-AE86-323DB047A2BB}"/>
              </a:ext>
            </a:extLst>
          </p:cNvPr>
          <p:cNvSpPr txBox="1"/>
          <p:nvPr/>
        </p:nvSpPr>
        <p:spPr>
          <a:xfrm>
            <a:off x="4036869" y="588554"/>
            <a:ext cx="717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060E6-AECB-6E92-7496-D6D13E4B1853}"/>
              </a:ext>
            </a:extLst>
          </p:cNvPr>
          <p:cNvSpPr txBox="1"/>
          <p:nvPr/>
        </p:nvSpPr>
        <p:spPr>
          <a:xfrm>
            <a:off x="8870019" y="579534"/>
            <a:ext cx="383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F278F2-D1FD-A1FC-2B8B-ECD8260C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814" y="-471429"/>
            <a:ext cx="1969203" cy="3249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DDDDBA-A0A7-60FE-DF4C-5198153DA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830" y="57443"/>
            <a:ext cx="4005176" cy="2340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A8F8FD-AFB9-31B6-D70B-A2F3F7075F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67508" y="7424046"/>
            <a:ext cx="1937115" cy="1649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2A7CB6-06A8-8A45-9AF3-8964D3C6DE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7343477"/>
            <a:ext cx="2717799" cy="1739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D8710E-704D-44AF-2A00-5D413FDB06E9}"/>
              </a:ext>
            </a:extLst>
          </p:cNvPr>
          <p:cNvSpPr txBox="1"/>
          <p:nvPr/>
        </p:nvSpPr>
        <p:spPr>
          <a:xfrm>
            <a:off x="108732" y="5020704"/>
            <a:ext cx="27177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B130BF-2BDD-3551-57A8-D4C6FF945FAB}"/>
              </a:ext>
            </a:extLst>
          </p:cNvPr>
          <p:cNvCxnSpPr>
            <a:cxnSpLocks/>
          </p:cNvCxnSpPr>
          <p:nvPr/>
        </p:nvCxnSpPr>
        <p:spPr>
          <a:xfrm>
            <a:off x="2728119" y="5420351"/>
            <a:ext cx="1484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A9AD56-296C-B255-3A9B-218FEB17980B}"/>
              </a:ext>
            </a:extLst>
          </p:cNvPr>
          <p:cNvCxnSpPr>
            <a:cxnSpLocks/>
          </p:cNvCxnSpPr>
          <p:nvPr/>
        </p:nvCxnSpPr>
        <p:spPr>
          <a:xfrm flipV="1">
            <a:off x="2728119" y="5263615"/>
            <a:ext cx="0" cy="31347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5C12F6-2B6E-1403-13B4-4E865B2A53F4}"/>
              </a:ext>
            </a:extLst>
          </p:cNvPr>
          <p:cNvCxnSpPr>
            <a:cxnSpLocks/>
          </p:cNvCxnSpPr>
          <p:nvPr/>
        </p:nvCxnSpPr>
        <p:spPr>
          <a:xfrm flipV="1">
            <a:off x="4212305" y="5282871"/>
            <a:ext cx="0" cy="31347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813B8F3-A0DA-C20E-F3D3-675E213AD239}"/>
              </a:ext>
            </a:extLst>
          </p:cNvPr>
          <p:cNvSpPr/>
          <p:nvPr/>
        </p:nvSpPr>
        <p:spPr>
          <a:xfrm rot="16200000">
            <a:off x="3208874" y="4388766"/>
            <a:ext cx="522675" cy="1484187"/>
          </a:xfrm>
          <a:prstGeom prst="rightBrace">
            <a:avLst>
              <a:gd name="adj1" fmla="val 19879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60E270-491D-4F80-5429-32C05C4E641F}"/>
              </a:ext>
            </a:extLst>
          </p:cNvPr>
          <p:cNvSpPr txBox="1"/>
          <p:nvPr/>
        </p:nvSpPr>
        <p:spPr>
          <a:xfrm>
            <a:off x="2728117" y="4263829"/>
            <a:ext cx="2717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676DC5-182D-C0EE-6B88-4075457C53DB}"/>
              </a:ext>
            </a:extLst>
          </p:cNvPr>
          <p:cNvSpPr txBox="1"/>
          <p:nvPr/>
        </p:nvSpPr>
        <p:spPr>
          <a:xfrm>
            <a:off x="108732" y="5873548"/>
            <a:ext cx="27177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054156-FA93-3CFE-FE88-57C357050400}"/>
              </a:ext>
            </a:extLst>
          </p:cNvPr>
          <p:cNvCxnSpPr>
            <a:cxnSpLocks/>
          </p:cNvCxnSpPr>
          <p:nvPr/>
        </p:nvCxnSpPr>
        <p:spPr>
          <a:xfrm flipV="1">
            <a:off x="2728117" y="6420973"/>
            <a:ext cx="6324602" cy="7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8358CD-09DD-1E59-BB42-908E1B1E16EB}"/>
              </a:ext>
            </a:extLst>
          </p:cNvPr>
          <p:cNvCxnSpPr>
            <a:cxnSpLocks/>
          </p:cNvCxnSpPr>
          <p:nvPr/>
        </p:nvCxnSpPr>
        <p:spPr>
          <a:xfrm flipV="1">
            <a:off x="2728117" y="6206941"/>
            <a:ext cx="0" cy="31347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479D73-3EB3-DF04-C7AD-F48CFE3C28F2}"/>
              </a:ext>
            </a:extLst>
          </p:cNvPr>
          <p:cNvCxnSpPr>
            <a:cxnSpLocks/>
          </p:cNvCxnSpPr>
          <p:nvPr/>
        </p:nvCxnSpPr>
        <p:spPr>
          <a:xfrm flipV="1">
            <a:off x="4201262" y="6226861"/>
            <a:ext cx="0" cy="31347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804B69-C6D1-21D0-D4D9-A48D2413A21A}"/>
              </a:ext>
            </a:extLst>
          </p:cNvPr>
          <p:cNvCxnSpPr>
            <a:cxnSpLocks/>
          </p:cNvCxnSpPr>
          <p:nvPr/>
        </p:nvCxnSpPr>
        <p:spPr>
          <a:xfrm flipV="1">
            <a:off x="5890418" y="6285682"/>
            <a:ext cx="0" cy="31347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80F372-284D-0E4B-6138-DE708F440BC0}"/>
              </a:ext>
            </a:extLst>
          </p:cNvPr>
          <p:cNvCxnSpPr>
            <a:cxnSpLocks/>
          </p:cNvCxnSpPr>
          <p:nvPr/>
        </p:nvCxnSpPr>
        <p:spPr>
          <a:xfrm flipV="1">
            <a:off x="7453549" y="6206940"/>
            <a:ext cx="0" cy="31347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E56386A-0BCF-63F6-1014-ABE9F7EB7D64}"/>
              </a:ext>
            </a:extLst>
          </p:cNvPr>
          <p:cNvCxnSpPr>
            <a:cxnSpLocks/>
          </p:cNvCxnSpPr>
          <p:nvPr/>
        </p:nvCxnSpPr>
        <p:spPr>
          <a:xfrm flipV="1">
            <a:off x="9052719" y="6190196"/>
            <a:ext cx="0" cy="31347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3" name="Right Brace 42">
            <a:extLst>
              <a:ext uri="{FF2B5EF4-FFF2-40B4-BE49-F238E27FC236}">
                <a16:creationId xmlns:a16="http://schemas.microsoft.com/office/drawing/2014/main" id="{E96052FB-2E35-0FEF-BB43-CE762A700FE7}"/>
              </a:ext>
            </a:extLst>
          </p:cNvPr>
          <p:cNvSpPr/>
          <p:nvPr/>
        </p:nvSpPr>
        <p:spPr>
          <a:xfrm rot="16200000">
            <a:off x="5594379" y="3005672"/>
            <a:ext cx="622231" cy="6320636"/>
          </a:xfrm>
          <a:prstGeom prst="rightBrace">
            <a:avLst>
              <a:gd name="adj1" fmla="val 19879"/>
              <a:gd name="adj2" fmla="val 5188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9B8D2B-CCA3-D3E7-C266-9BEF20C5FE81}"/>
              </a:ext>
            </a:extLst>
          </p:cNvPr>
          <p:cNvSpPr txBox="1"/>
          <p:nvPr/>
        </p:nvSpPr>
        <p:spPr>
          <a:xfrm>
            <a:off x="5294324" y="5081797"/>
            <a:ext cx="2717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128A4F0-D8F4-4432-8E83-6F063FCD0A33}"/>
              </a:ext>
            </a:extLst>
          </p:cNvPr>
          <p:cNvCxnSpPr>
            <a:cxnSpLocks/>
          </p:cNvCxnSpPr>
          <p:nvPr/>
        </p:nvCxnSpPr>
        <p:spPr>
          <a:xfrm flipH="1">
            <a:off x="2728117" y="5577335"/>
            <a:ext cx="11043" cy="52267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1F742A-B10C-EBDB-7E58-F45994F07658}"/>
              </a:ext>
            </a:extLst>
          </p:cNvPr>
          <p:cNvCxnSpPr>
            <a:cxnSpLocks/>
          </p:cNvCxnSpPr>
          <p:nvPr/>
        </p:nvCxnSpPr>
        <p:spPr>
          <a:xfrm flipH="1">
            <a:off x="4201262" y="5655773"/>
            <a:ext cx="11043" cy="52267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D0B73F-49E4-E2E9-BC29-3AE344104876}"/>
              </a:ext>
            </a:extLst>
          </p:cNvPr>
          <p:cNvSpPr txBox="1"/>
          <p:nvPr/>
        </p:nvSpPr>
        <p:spPr>
          <a:xfrm>
            <a:off x="3470211" y="1420898"/>
            <a:ext cx="1226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900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8" grpId="0" animBg="1"/>
      <p:bldP spid="28" grpId="0"/>
      <p:bldP spid="29" grpId="0"/>
      <p:bldP spid="43" grpId="0" animBg="1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690</Words>
  <Application>Microsoft Office PowerPoint</Application>
  <PresentationFormat>Custom</PresentationFormat>
  <Paragraphs>101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Unicode MS</vt:lpstr>
      <vt:lpstr>Calibri</vt:lpstr>
      <vt:lpstr>Calibri Light</vt:lpstr>
      <vt:lpstr>Times New Roman</vt:lpstr>
      <vt:lpstr>Office Theme</vt:lpstr>
      <vt:lpstr>13_Office Theme</vt:lpstr>
      <vt:lpstr>4_Office 主题</vt:lpstr>
      <vt:lpstr>6_Office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236</cp:revision>
  <dcterms:created xsi:type="dcterms:W3CDTF">2022-07-10T01:37:20Z</dcterms:created>
  <dcterms:modified xsi:type="dcterms:W3CDTF">2024-11-27T00:27:54Z</dcterms:modified>
</cp:coreProperties>
</file>