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523" r:id="rId3"/>
    <p:sldId id="265" r:id="rId4"/>
    <p:sldId id="266" r:id="rId5"/>
    <p:sldId id="267" r:id="rId6"/>
    <p:sldId id="520" r:id="rId7"/>
    <p:sldId id="521" r:id="rId8"/>
    <p:sldId id="522" r:id="rId9"/>
    <p:sldId id="257" r:id="rId10"/>
    <p:sldId id="258" r:id="rId11"/>
    <p:sldId id="259" r:id="rId12"/>
    <p:sldId id="260" r:id="rId13"/>
    <p:sldId id="261" r:id="rId14"/>
    <p:sldId id="262" r:id="rId15"/>
    <p:sldId id="256" r:id="rId16"/>
    <p:sldId id="26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4EB9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21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65BE0-F339-46B1-99C1-2DA4682BC4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A0669C-2B2E-4454-A563-C0501CDF87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A8753A-BC86-4D19-8950-BBDFD821B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97885-CB1B-4120-BF8D-55AD420304DA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40CA1-C2EA-45B1-8F45-4464172C8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A5A02-7F43-4BC2-8A93-4D8D1FCE2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2739-2E54-4944-AB5C-798CB8475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204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62C74-C13B-464C-AD7A-7E489250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F11417-97E6-4DB9-B185-6C7E8F4CEC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EC9F0-7A72-471C-BCA3-21F928525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97885-CB1B-4120-BF8D-55AD420304DA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93890D-30B9-4201-8B6C-3EB1243E8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B5990-AB98-4573-A216-7D21BFD2C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2739-2E54-4944-AB5C-798CB8475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59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507FB6-C40D-4039-8048-73AC024CE7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4231F9-54C9-4E6A-87B4-8FD7BCE27F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4508D-C7A0-4A3D-B2FE-5138EB849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97885-CB1B-4120-BF8D-55AD420304DA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D8697-9A8F-418C-8150-559AD73BE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4200E-AA43-46DF-A668-D4D9BCBC4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2739-2E54-4944-AB5C-798CB8475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215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-3120856" y="22276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" name="Google Shape;10;p2"/>
          <p:cNvSpPr/>
          <p:nvPr/>
        </p:nvSpPr>
        <p:spPr>
          <a:xfrm>
            <a:off x="-244633" y="3890133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" name="Google Shape;11;p2"/>
          <p:cNvSpPr/>
          <p:nvPr/>
        </p:nvSpPr>
        <p:spPr>
          <a:xfrm flipH="1">
            <a:off x="4912324" y="3134021"/>
            <a:ext cx="9282484" cy="4892603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2"/>
          <p:cNvSpPr/>
          <p:nvPr/>
        </p:nvSpPr>
        <p:spPr>
          <a:xfrm flipH="1">
            <a:off x="5318036" y="3485746"/>
            <a:ext cx="8875847" cy="4540892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ABEAE">
              <a:alpha val="4413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" name="Google Shape;13;p2"/>
          <p:cNvSpPr/>
          <p:nvPr/>
        </p:nvSpPr>
        <p:spPr>
          <a:xfrm>
            <a:off x="-1750930" y="3375012"/>
            <a:ext cx="8232476" cy="4339024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" name="Google Shape;14;p2"/>
          <p:cNvSpPr/>
          <p:nvPr/>
        </p:nvSpPr>
        <p:spPr>
          <a:xfrm>
            <a:off x="-1750108" y="3686918"/>
            <a:ext cx="7871836" cy="4027108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2670200" y="1629351"/>
            <a:ext cx="6851600" cy="2198400"/>
          </a:xfrm>
          <a:prstGeom prst="rect">
            <a:avLst/>
          </a:prstGeom>
          <a:effectLst>
            <a:outerShdw dist="38100" dir="3960000" algn="bl" rotWithShape="0">
              <a:schemeClr val="lt1"/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1331"/>
              </a:spcBef>
              <a:spcAft>
                <a:spcPts val="0"/>
              </a:spcAft>
              <a:buClr>
                <a:srgbClr val="A3376C"/>
              </a:buClr>
              <a:buSzPts val="5200"/>
              <a:buNone/>
              <a:defRPr sz="8800">
                <a:solidFill>
                  <a:schemeClr val="lt2"/>
                </a:solidFill>
              </a:defRPr>
            </a:lvl1pPr>
            <a:lvl2pPr lvl="1" algn="ctr">
              <a:spcBef>
                <a:spcPts val="1331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3190000" y="4761800"/>
            <a:ext cx="5812000" cy="546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>
                <a:solidFill>
                  <a:schemeClr val="lt2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2"/>
          </p:nvPr>
        </p:nvSpPr>
        <p:spPr>
          <a:xfrm>
            <a:off x="4339733" y="4062600"/>
            <a:ext cx="3660400" cy="609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algn="ctr">
              <a:spcBef>
                <a:spcPts val="2130"/>
              </a:spcBef>
              <a:spcAft>
                <a:spcPts val="213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8471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/>
          <p:nvPr/>
        </p:nvSpPr>
        <p:spPr>
          <a:xfrm flipH="1">
            <a:off x="-4095589" y="16394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6" name="Google Shape;116;p6"/>
          <p:cNvSpPr/>
          <p:nvPr/>
        </p:nvSpPr>
        <p:spPr>
          <a:xfrm>
            <a:off x="-1089334" y="3991167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7" name="Google Shape;117;p6"/>
          <p:cNvSpPr txBox="1">
            <a:spLocks noGrp="1"/>
          </p:cNvSpPr>
          <p:nvPr>
            <p:ph type="title"/>
          </p:nvPr>
        </p:nvSpPr>
        <p:spPr>
          <a:xfrm>
            <a:off x="960000" y="719328"/>
            <a:ext cx="10272000" cy="7636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7482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8"/>
          <p:cNvGrpSpPr/>
          <p:nvPr/>
        </p:nvGrpSpPr>
        <p:grpSpPr>
          <a:xfrm flipH="1">
            <a:off x="303259" y="2662956"/>
            <a:ext cx="893999" cy="584699"/>
            <a:chOff x="7555450" y="377766"/>
            <a:chExt cx="670499" cy="438524"/>
          </a:xfrm>
        </p:grpSpPr>
        <p:sp>
          <p:nvSpPr>
            <p:cNvPr id="140" name="Google Shape;140;p8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43" name="Google Shape;143;p8"/>
          <p:cNvGrpSpPr/>
          <p:nvPr/>
        </p:nvGrpSpPr>
        <p:grpSpPr>
          <a:xfrm>
            <a:off x="5725267" y="5489654"/>
            <a:ext cx="653637" cy="811748"/>
            <a:chOff x="7376250" y="1989890"/>
            <a:chExt cx="490228" cy="608811"/>
          </a:xfrm>
        </p:grpSpPr>
        <p:sp>
          <p:nvSpPr>
            <p:cNvPr id="144" name="Google Shape;144;p8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47" name="Google Shape;147;p8"/>
          <p:cNvGrpSpPr/>
          <p:nvPr/>
        </p:nvGrpSpPr>
        <p:grpSpPr>
          <a:xfrm rot="-784911">
            <a:off x="10644060" y="1855915"/>
            <a:ext cx="1487932" cy="2317689"/>
            <a:chOff x="8424000" y="2335625"/>
            <a:chExt cx="981301" cy="1528532"/>
          </a:xfrm>
        </p:grpSpPr>
        <p:sp>
          <p:nvSpPr>
            <p:cNvPr id="148" name="Google Shape;148;p8"/>
            <p:cNvSpPr/>
            <p:nvPr/>
          </p:nvSpPr>
          <p:spPr>
            <a:xfrm>
              <a:off x="9155054" y="2569286"/>
              <a:ext cx="250248" cy="432683"/>
            </a:xfrm>
            <a:custGeom>
              <a:avLst/>
              <a:gdLst/>
              <a:ahLst/>
              <a:cxnLst/>
              <a:rect l="l" t="t" r="r" b="b"/>
              <a:pathLst>
                <a:path w="3229" h="5583" extrusionOk="0">
                  <a:moveTo>
                    <a:pt x="1323" y="1"/>
                  </a:moveTo>
                  <a:cubicBezTo>
                    <a:pt x="1109" y="1"/>
                    <a:pt x="914" y="59"/>
                    <a:pt x="720" y="156"/>
                  </a:cubicBezTo>
                  <a:cubicBezTo>
                    <a:pt x="584" y="215"/>
                    <a:pt x="428" y="351"/>
                    <a:pt x="331" y="506"/>
                  </a:cubicBezTo>
                  <a:cubicBezTo>
                    <a:pt x="234" y="662"/>
                    <a:pt x="156" y="837"/>
                    <a:pt x="117" y="1012"/>
                  </a:cubicBezTo>
                  <a:cubicBezTo>
                    <a:pt x="0" y="1479"/>
                    <a:pt x="39" y="1984"/>
                    <a:pt x="59" y="2373"/>
                  </a:cubicBezTo>
                  <a:cubicBezTo>
                    <a:pt x="117" y="2821"/>
                    <a:pt x="214" y="3288"/>
                    <a:pt x="389" y="3891"/>
                  </a:cubicBezTo>
                  <a:cubicBezTo>
                    <a:pt x="448" y="4182"/>
                    <a:pt x="545" y="4474"/>
                    <a:pt x="700" y="4844"/>
                  </a:cubicBezTo>
                  <a:cubicBezTo>
                    <a:pt x="778" y="5038"/>
                    <a:pt x="837" y="5213"/>
                    <a:pt x="914" y="5388"/>
                  </a:cubicBezTo>
                  <a:cubicBezTo>
                    <a:pt x="895" y="5466"/>
                    <a:pt x="934" y="5544"/>
                    <a:pt x="992" y="5563"/>
                  </a:cubicBezTo>
                  <a:cubicBezTo>
                    <a:pt x="1012" y="5583"/>
                    <a:pt x="1070" y="5583"/>
                    <a:pt x="1089" y="5583"/>
                  </a:cubicBezTo>
                  <a:cubicBezTo>
                    <a:pt x="1128" y="5583"/>
                    <a:pt x="1187" y="5563"/>
                    <a:pt x="1226" y="5524"/>
                  </a:cubicBezTo>
                  <a:lnTo>
                    <a:pt x="1303" y="5446"/>
                  </a:lnTo>
                  <a:lnTo>
                    <a:pt x="1595" y="5077"/>
                  </a:lnTo>
                  <a:cubicBezTo>
                    <a:pt x="1673" y="5019"/>
                    <a:pt x="1712" y="4902"/>
                    <a:pt x="1790" y="4844"/>
                  </a:cubicBezTo>
                  <a:cubicBezTo>
                    <a:pt x="1945" y="4649"/>
                    <a:pt x="2081" y="4455"/>
                    <a:pt x="2237" y="4241"/>
                  </a:cubicBezTo>
                  <a:cubicBezTo>
                    <a:pt x="2373" y="4007"/>
                    <a:pt x="2529" y="3754"/>
                    <a:pt x="2665" y="3482"/>
                  </a:cubicBezTo>
                  <a:cubicBezTo>
                    <a:pt x="2820" y="3210"/>
                    <a:pt x="2918" y="2937"/>
                    <a:pt x="3015" y="2685"/>
                  </a:cubicBezTo>
                  <a:cubicBezTo>
                    <a:pt x="3112" y="2412"/>
                    <a:pt x="3171" y="2140"/>
                    <a:pt x="3209" y="1868"/>
                  </a:cubicBezTo>
                  <a:cubicBezTo>
                    <a:pt x="3229" y="1615"/>
                    <a:pt x="3229" y="1362"/>
                    <a:pt x="3171" y="1148"/>
                  </a:cubicBezTo>
                  <a:cubicBezTo>
                    <a:pt x="3132" y="934"/>
                    <a:pt x="3015" y="701"/>
                    <a:pt x="2859" y="545"/>
                  </a:cubicBezTo>
                  <a:cubicBezTo>
                    <a:pt x="2684" y="370"/>
                    <a:pt x="2470" y="215"/>
                    <a:pt x="2179" y="117"/>
                  </a:cubicBezTo>
                  <a:cubicBezTo>
                    <a:pt x="2042" y="78"/>
                    <a:pt x="1867" y="59"/>
                    <a:pt x="1751" y="20"/>
                  </a:cubicBezTo>
                  <a:cubicBezTo>
                    <a:pt x="1634" y="20"/>
                    <a:pt x="1498" y="1"/>
                    <a:pt x="1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8424000" y="3007934"/>
              <a:ext cx="521575" cy="284967"/>
            </a:xfrm>
            <a:custGeom>
              <a:avLst/>
              <a:gdLst/>
              <a:ahLst/>
              <a:cxnLst/>
              <a:rect l="l" t="t" r="r" b="b"/>
              <a:pathLst>
                <a:path w="6730" h="3677" extrusionOk="0">
                  <a:moveTo>
                    <a:pt x="2801" y="0"/>
                  </a:moveTo>
                  <a:cubicBezTo>
                    <a:pt x="2529" y="0"/>
                    <a:pt x="2237" y="39"/>
                    <a:pt x="1965" y="59"/>
                  </a:cubicBezTo>
                  <a:cubicBezTo>
                    <a:pt x="1692" y="78"/>
                    <a:pt x="1459" y="156"/>
                    <a:pt x="1245" y="234"/>
                  </a:cubicBezTo>
                  <a:cubicBezTo>
                    <a:pt x="992" y="331"/>
                    <a:pt x="778" y="428"/>
                    <a:pt x="603" y="545"/>
                  </a:cubicBezTo>
                  <a:cubicBezTo>
                    <a:pt x="506" y="623"/>
                    <a:pt x="409" y="681"/>
                    <a:pt x="370" y="759"/>
                  </a:cubicBezTo>
                  <a:cubicBezTo>
                    <a:pt x="292" y="837"/>
                    <a:pt x="214" y="934"/>
                    <a:pt x="175" y="1031"/>
                  </a:cubicBezTo>
                  <a:cubicBezTo>
                    <a:pt x="78" y="1226"/>
                    <a:pt x="0" y="1440"/>
                    <a:pt x="0" y="1654"/>
                  </a:cubicBezTo>
                  <a:cubicBezTo>
                    <a:pt x="0" y="1906"/>
                    <a:pt x="39" y="2140"/>
                    <a:pt x="175" y="2432"/>
                  </a:cubicBezTo>
                  <a:cubicBezTo>
                    <a:pt x="292" y="2723"/>
                    <a:pt x="467" y="2976"/>
                    <a:pt x="681" y="3171"/>
                  </a:cubicBezTo>
                  <a:cubicBezTo>
                    <a:pt x="876" y="3326"/>
                    <a:pt x="1090" y="3482"/>
                    <a:pt x="1381" y="3560"/>
                  </a:cubicBezTo>
                  <a:cubicBezTo>
                    <a:pt x="1595" y="3618"/>
                    <a:pt x="1867" y="3676"/>
                    <a:pt x="2159" y="3676"/>
                  </a:cubicBezTo>
                  <a:lnTo>
                    <a:pt x="2179" y="3676"/>
                  </a:lnTo>
                  <a:cubicBezTo>
                    <a:pt x="2451" y="3676"/>
                    <a:pt x="2743" y="3657"/>
                    <a:pt x="3093" y="3579"/>
                  </a:cubicBezTo>
                  <a:cubicBezTo>
                    <a:pt x="3346" y="3521"/>
                    <a:pt x="3676" y="3462"/>
                    <a:pt x="4026" y="3326"/>
                  </a:cubicBezTo>
                  <a:cubicBezTo>
                    <a:pt x="4299" y="3268"/>
                    <a:pt x="4571" y="3171"/>
                    <a:pt x="4843" y="3093"/>
                  </a:cubicBezTo>
                  <a:cubicBezTo>
                    <a:pt x="4999" y="3034"/>
                    <a:pt x="5154" y="2996"/>
                    <a:pt x="5329" y="2937"/>
                  </a:cubicBezTo>
                  <a:cubicBezTo>
                    <a:pt x="5738" y="2821"/>
                    <a:pt x="6049" y="2723"/>
                    <a:pt x="6419" y="2684"/>
                  </a:cubicBezTo>
                  <a:cubicBezTo>
                    <a:pt x="6438" y="2684"/>
                    <a:pt x="6458" y="2684"/>
                    <a:pt x="6496" y="2645"/>
                  </a:cubicBezTo>
                  <a:lnTo>
                    <a:pt x="6516" y="2645"/>
                  </a:lnTo>
                  <a:cubicBezTo>
                    <a:pt x="6555" y="2645"/>
                    <a:pt x="6594" y="2645"/>
                    <a:pt x="6613" y="2626"/>
                  </a:cubicBezTo>
                  <a:cubicBezTo>
                    <a:pt x="6710" y="2587"/>
                    <a:pt x="6730" y="2490"/>
                    <a:pt x="6691" y="2393"/>
                  </a:cubicBezTo>
                  <a:cubicBezTo>
                    <a:pt x="6613" y="2237"/>
                    <a:pt x="6516" y="2062"/>
                    <a:pt x="6380" y="1887"/>
                  </a:cubicBezTo>
                  <a:cubicBezTo>
                    <a:pt x="6263" y="1712"/>
                    <a:pt x="6146" y="1537"/>
                    <a:pt x="6030" y="1401"/>
                  </a:cubicBezTo>
                  <a:cubicBezTo>
                    <a:pt x="5777" y="1109"/>
                    <a:pt x="5485" y="856"/>
                    <a:pt x="5154" y="623"/>
                  </a:cubicBezTo>
                  <a:cubicBezTo>
                    <a:pt x="4999" y="526"/>
                    <a:pt x="4843" y="428"/>
                    <a:pt x="4629" y="331"/>
                  </a:cubicBezTo>
                  <a:cubicBezTo>
                    <a:pt x="4474" y="253"/>
                    <a:pt x="4338" y="175"/>
                    <a:pt x="4201" y="156"/>
                  </a:cubicBezTo>
                  <a:cubicBezTo>
                    <a:pt x="3987" y="78"/>
                    <a:pt x="3735" y="39"/>
                    <a:pt x="3540" y="0"/>
                  </a:cubicBezTo>
                  <a:cubicBezTo>
                    <a:pt x="3462" y="13"/>
                    <a:pt x="3382" y="18"/>
                    <a:pt x="3301" y="18"/>
                  </a:cubicBezTo>
                  <a:cubicBezTo>
                    <a:pt x="3138" y="18"/>
                    <a:pt x="2970" y="0"/>
                    <a:pt x="28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8521960" y="2335625"/>
              <a:ext cx="530643" cy="491505"/>
            </a:xfrm>
            <a:custGeom>
              <a:avLst/>
              <a:gdLst/>
              <a:ahLst/>
              <a:cxnLst/>
              <a:rect l="l" t="t" r="r" b="b"/>
              <a:pathLst>
                <a:path w="6847" h="6342" extrusionOk="0">
                  <a:moveTo>
                    <a:pt x="2510" y="1"/>
                  </a:moveTo>
                  <a:cubicBezTo>
                    <a:pt x="2354" y="20"/>
                    <a:pt x="2179" y="20"/>
                    <a:pt x="2043" y="20"/>
                  </a:cubicBezTo>
                  <a:cubicBezTo>
                    <a:pt x="1868" y="20"/>
                    <a:pt x="1693" y="59"/>
                    <a:pt x="1537" y="79"/>
                  </a:cubicBezTo>
                  <a:cubicBezTo>
                    <a:pt x="1401" y="98"/>
                    <a:pt x="1265" y="157"/>
                    <a:pt x="1148" y="195"/>
                  </a:cubicBezTo>
                  <a:cubicBezTo>
                    <a:pt x="992" y="254"/>
                    <a:pt x="876" y="312"/>
                    <a:pt x="779" y="390"/>
                  </a:cubicBezTo>
                  <a:cubicBezTo>
                    <a:pt x="584" y="507"/>
                    <a:pt x="409" y="701"/>
                    <a:pt x="292" y="896"/>
                  </a:cubicBezTo>
                  <a:cubicBezTo>
                    <a:pt x="234" y="993"/>
                    <a:pt x="195" y="1090"/>
                    <a:pt x="137" y="1226"/>
                  </a:cubicBezTo>
                  <a:cubicBezTo>
                    <a:pt x="98" y="1343"/>
                    <a:pt x="78" y="1479"/>
                    <a:pt x="39" y="1576"/>
                  </a:cubicBezTo>
                  <a:cubicBezTo>
                    <a:pt x="1" y="1810"/>
                    <a:pt x="1" y="2043"/>
                    <a:pt x="20" y="2335"/>
                  </a:cubicBezTo>
                  <a:cubicBezTo>
                    <a:pt x="39" y="2568"/>
                    <a:pt x="98" y="2821"/>
                    <a:pt x="195" y="3113"/>
                  </a:cubicBezTo>
                  <a:cubicBezTo>
                    <a:pt x="253" y="3366"/>
                    <a:pt x="390" y="3619"/>
                    <a:pt x="526" y="3852"/>
                  </a:cubicBezTo>
                  <a:cubicBezTo>
                    <a:pt x="681" y="4085"/>
                    <a:pt x="837" y="4299"/>
                    <a:pt x="1051" y="4474"/>
                  </a:cubicBezTo>
                  <a:cubicBezTo>
                    <a:pt x="1381" y="4786"/>
                    <a:pt x="1770" y="5077"/>
                    <a:pt x="2237" y="5330"/>
                  </a:cubicBezTo>
                  <a:cubicBezTo>
                    <a:pt x="2626" y="5544"/>
                    <a:pt x="3093" y="5719"/>
                    <a:pt x="3599" y="5855"/>
                  </a:cubicBezTo>
                  <a:cubicBezTo>
                    <a:pt x="4416" y="6108"/>
                    <a:pt x="5291" y="6205"/>
                    <a:pt x="6147" y="6303"/>
                  </a:cubicBezTo>
                  <a:lnTo>
                    <a:pt x="6574" y="6341"/>
                  </a:lnTo>
                  <a:cubicBezTo>
                    <a:pt x="6613" y="6341"/>
                    <a:pt x="6633" y="6341"/>
                    <a:pt x="6633" y="6322"/>
                  </a:cubicBezTo>
                  <a:lnTo>
                    <a:pt x="6711" y="6322"/>
                  </a:lnTo>
                  <a:cubicBezTo>
                    <a:pt x="6749" y="6322"/>
                    <a:pt x="6808" y="6283"/>
                    <a:pt x="6827" y="6244"/>
                  </a:cubicBezTo>
                  <a:cubicBezTo>
                    <a:pt x="6847" y="6205"/>
                    <a:pt x="6847" y="6147"/>
                    <a:pt x="6847" y="6108"/>
                  </a:cubicBezTo>
                  <a:cubicBezTo>
                    <a:pt x="6808" y="5466"/>
                    <a:pt x="6691" y="4844"/>
                    <a:pt x="6497" y="4202"/>
                  </a:cubicBezTo>
                  <a:cubicBezTo>
                    <a:pt x="6263" y="3521"/>
                    <a:pt x="5972" y="2879"/>
                    <a:pt x="5641" y="2315"/>
                  </a:cubicBezTo>
                  <a:cubicBezTo>
                    <a:pt x="5252" y="1674"/>
                    <a:pt x="4805" y="1168"/>
                    <a:pt x="4299" y="779"/>
                  </a:cubicBezTo>
                  <a:cubicBezTo>
                    <a:pt x="4065" y="584"/>
                    <a:pt x="3774" y="409"/>
                    <a:pt x="3443" y="273"/>
                  </a:cubicBezTo>
                  <a:cubicBezTo>
                    <a:pt x="3151" y="157"/>
                    <a:pt x="2840" y="59"/>
                    <a:pt x="25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8591322" y="2388402"/>
              <a:ext cx="467325" cy="446245"/>
            </a:xfrm>
            <a:custGeom>
              <a:avLst/>
              <a:gdLst/>
              <a:ahLst/>
              <a:cxnLst/>
              <a:rect l="l" t="t" r="r" b="b"/>
              <a:pathLst>
                <a:path w="6030" h="5758" extrusionOk="0">
                  <a:moveTo>
                    <a:pt x="1439" y="1"/>
                  </a:moveTo>
                  <a:cubicBezTo>
                    <a:pt x="1342" y="20"/>
                    <a:pt x="1264" y="20"/>
                    <a:pt x="1187" y="20"/>
                  </a:cubicBezTo>
                  <a:cubicBezTo>
                    <a:pt x="1089" y="20"/>
                    <a:pt x="992" y="20"/>
                    <a:pt x="875" y="59"/>
                  </a:cubicBezTo>
                  <a:cubicBezTo>
                    <a:pt x="681" y="98"/>
                    <a:pt x="506" y="176"/>
                    <a:pt x="370" y="312"/>
                  </a:cubicBezTo>
                  <a:cubicBezTo>
                    <a:pt x="253" y="409"/>
                    <a:pt x="156" y="565"/>
                    <a:pt x="78" y="740"/>
                  </a:cubicBezTo>
                  <a:cubicBezTo>
                    <a:pt x="59" y="798"/>
                    <a:pt x="20" y="895"/>
                    <a:pt x="20" y="973"/>
                  </a:cubicBezTo>
                  <a:cubicBezTo>
                    <a:pt x="20" y="1051"/>
                    <a:pt x="0" y="1148"/>
                    <a:pt x="20" y="1265"/>
                  </a:cubicBezTo>
                  <a:cubicBezTo>
                    <a:pt x="59" y="1401"/>
                    <a:pt x="78" y="1557"/>
                    <a:pt x="175" y="1751"/>
                  </a:cubicBezTo>
                  <a:cubicBezTo>
                    <a:pt x="253" y="1926"/>
                    <a:pt x="311" y="2062"/>
                    <a:pt x="467" y="2257"/>
                  </a:cubicBezTo>
                  <a:cubicBezTo>
                    <a:pt x="564" y="2412"/>
                    <a:pt x="681" y="2549"/>
                    <a:pt x="856" y="2704"/>
                  </a:cubicBezTo>
                  <a:cubicBezTo>
                    <a:pt x="992" y="2840"/>
                    <a:pt x="1148" y="2957"/>
                    <a:pt x="1342" y="3093"/>
                  </a:cubicBezTo>
                  <a:cubicBezTo>
                    <a:pt x="1673" y="3327"/>
                    <a:pt x="2042" y="3521"/>
                    <a:pt x="2392" y="3696"/>
                  </a:cubicBezTo>
                  <a:lnTo>
                    <a:pt x="2529" y="3774"/>
                  </a:lnTo>
                  <a:lnTo>
                    <a:pt x="2606" y="3793"/>
                  </a:lnTo>
                  <a:lnTo>
                    <a:pt x="2684" y="3832"/>
                  </a:lnTo>
                  <a:lnTo>
                    <a:pt x="2918" y="3968"/>
                  </a:lnTo>
                  <a:cubicBezTo>
                    <a:pt x="3073" y="4027"/>
                    <a:pt x="3209" y="4105"/>
                    <a:pt x="3346" y="4202"/>
                  </a:cubicBezTo>
                  <a:lnTo>
                    <a:pt x="3443" y="4260"/>
                  </a:lnTo>
                  <a:lnTo>
                    <a:pt x="3501" y="4280"/>
                  </a:lnTo>
                  <a:cubicBezTo>
                    <a:pt x="4221" y="4688"/>
                    <a:pt x="5077" y="5155"/>
                    <a:pt x="5874" y="5738"/>
                  </a:cubicBezTo>
                  <a:cubicBezTo>
                    <a:pt x="5913" y="5738"/>
                    <a:pt x="5913" y="5758"/>
                    <a:pt x="5932" y="5758"/>
                  </a:cubicBezTo>
                  <a:cubicBezTo>
                    <a:pt x="5952" y="5758"/>
                    <a:pt x="6010" y="5738"/>
                    <a:pt x="6010" y="5719"/>
                  </a:cubicBezTo>
                  <a:cubicBezTo>
                    <a:pt x="6030" y="5660"/>
                    <a:pt x="6030" y="5622"/>
                    <a:pt x="5971" y="5563"/>
                  </a:cubicBezTo>
                  <a:lnTo>
                    <a:pt x="5932" y="5544"/>
                  </a:lnTo>
                  <a:lnTo>
                    <a:pt x="5913" y="5524"/>
                  </a:lnTo>
                  <a:cubicBezTo>
                    <a:pt x="5932" y="5466"/>
                    <a:pt x="5932" y="5427"/>
                    <a:pt x="5913" y="5388"/>
                  </a:cubicBezTo>
                  <a:cubicBezTo>
                    <a:pt x="5835" y="5194"/>
                    <a:pt x="5757" y="5038"/>
                    <a:pt x="5679" y="4844"/>
                  </a:cubicBezTo>
                  <a:cubicBezTo>
                    <a:pt x="5621" y="4649"/>
                    <a:pt x="5524" y="4455"/>
                    <a:pt x="5446" y="4221"/>
                  </a:cubicBezTo>
                  <a:cubicBezTo>
                    <a:pt x="5271" y="3813"/>
                    <a:pt x="5096" y="3424"/>
                    <a:pt x="4901" y="3093"/>
                  </a:cubicBezTo>
                  <a:cubicBezTo>
                    <a:pt x="4707" y="2704"/>
                    <a:pt x="4493" y="2354"/>
                    <a:pt x="4279" y="2023"/>
                  </a:cubicBezTo>
                  <a:cubicBezTo>
                    <a:pt x="4065" y="1693"/>
                    <a:pt x="3773" y="1382"/>
                    <a:pt x="3482" y="1090"/>
                  </a:cubicBezTo>
                  <a:cubicBezTo>
                    <a:pt x="3190" y="818"/>
                    <a:pt x="2859" y="604"/>
                    <a:pt x="2529" y="409"/>
                  </a:cubicBezTo>
                  <a:cubicBezTo>
                    <a:pt x="2140" y="195"/>
                    <a:pt x="1770" y="40"/>
                    <a:pt x="14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" name="Google Shape;152;p8"/>
            <p:cNvSpPr/>
            <p:nvPr/>
          </p:nvSpPr>
          <p:spPr>
            <a:xfrm>
              <a:off x="8472205" y="3075746"/>
              <a:ext cx="462830" cy="155310"/>
            </a:xfrm>
            <a:custGeom>
              <a:avLst/>
              <a:gdLst/>
              <a:ahLst/>
              <a:cxnLst/>
              <a:rect l="l" t="t" r="r" b="b"/>
              <a:pathLst>
                <a:path w="5972" h="2004" extrusionOk="0">
                  <a:moveTo>
                    <a:pt x="1654" y="1"/>
                  </a:moveTo>
                  <a:cubicBezTo>
                    <a:pt x="1421" y="1"/>
                    <a:pt x="1226" y="40"/>
                    <a:pt x="1051" y="59"/>
                  </a:cubicBezTo>
                  <a:cubicBezTo>
                    <a:pt x="837" y="98"/>
                    <a:pt x="506" y="195"/>
                    <a:pt x="273" y="448"/>
                  </a:cubicBezTo>
                  <a:cubicBezTo>
                    <a:pt x="98" y="623"/>
                    <a:pt x="1" y="837"/>
                    <a:pt x="1" y="1051"/>
                  </a:cubicBezTo>
                  <a:cubicBezTo>
                    <a:pt x="1" y="1265"/>
                    <a:pt x="98" y="1498"/>
                    <a:pt x="273" y="1634"/>
                  </a:cubicBezTo>
                  <a:cubicBezTo>
                    <a:pt x="468" y="1809"/>
                    <a:pt x="740" y="1926"/>
                    <a:pt x="1070" y="1984"/>
                  </a:cubicBezTo>
                  <a:cubicBezTo>
                    <a:pt x="1187" y="2004"/>
                    <a:pt x="1343" y="2004"/>
                    <a:pt x="1459" y="2004"/>
                  </a:cubicBezTo>
                  <a:lnTo>
                    <a:pt x="1907" y="2004"/>
                  </a:lnTo>
                  <a:cubicBezTo>
                    <a:pt x="2218" y="2004"/>
                    <a:pt x="2529" y="1946"/>
                    <a:pt x="2840" y="1926"/>
                  </a:cubicBezTo>
                  <a:cubicBezTo>
                    <a:pt x="2996" y="1907"/>
                    <a:pt x="3113" y="1907"/>
                    <a:pt x="3268" y="1887"/>
                  </a:cubicBezTo>
                  <a:cubicBezTo>
                    <a:pt x="3774" y="1809"/>
                    <a:pt x="4260" y="1751"/>
                    <a:pt x="4746" y="1732"/>
                  </a:cubicBezTo>
                  <a:lnTo>
                    <a:pt x="4844" y="1732"/>
                  </a:lnTo>
                  <a:cubicBezTo>
                    <a:pt x="5213" y="1732"/>
                    <a:pt x="5544" y="1751"/>
                    <a:pt x="5874" y="1829"/>
                  </a:cubicBezTo>
                  <a:cubicBezTo>
                    <a:pt x="5913" y="1829"/>
                    <a:pt x="5972" y="1790"/>
                    <a:pt x="5972" y="1751"/>
                  </a:cubicBezTo>
                  <a:cubicBezTo>
                    <a:pt x="5972" y="1712"/>
                    <a:pt x="5933" y="1654"/>
                    <a:pt x="5894" y="1654"/>
                  </a:cubicBezTo>
                  <a:cubicBezTo>
                    <a:pt x="5913" y="1634"/>
                    <a:pt x="5933" y="1595"/>
                    <a:pt x="5913" y="1537"/>
                  </a:cubicBezTo>
                  <a:cubicBezTo>
                    <a:pt x="5913" y="1498"/>
                    <a:pt x="5894" y="1440"/>
                    <a:pt x="5836" y="1401"/>
                  </a:cubicBezTo>
                  <a:cubicBezTo>
                    <a:pt x="5213" y="876"/>
                    <a:pt x="4435" y="526"/>
                    <a:pt x="3541" y="253"/>
                  </a:cubicBezTo>
                  <a:cubicBezTo>
                    <a:pt x="3113" y="137"/>
                    <a:pt x="2685" y="59"/>
                    <a:pt x="2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9192719" y="2597961"/>
              <a:ext cx="135702" cy="404008"/>
            </a:xfrm>
            <a:custGeom>
              <a:avLst/>
              <a:gdLst/>
              <a:ahLst/>
              <a:cxnLst/>
              <a:rect l="l" t="t" r="r" b="b"/>
              <a:pathLst>
                <a:path w="1751" h="5213" extrusionOk="0">
                  <a:moveTo>
                    <a:pt x="895" y="0"/>
                  </a:moveTo>
                  <a:cubicBezTo>
                    <a:pt x="798" y="0"/>
                    <a:pt x="720" y="20"/>
                    <a:pt x="681" y="39"/>
                  </a:cubicBezTo>
                  <a:cubicBezTo>
                    <a:pt x="603" y="78"/>
                    <a:pt x="526" y="117"/>
                    <a:pt x="487" y="175"/>
                  </a:cubicBezTo>
                  <a:cubicBezTo>
                    <a:pt x="390" y="234"/>
                    <a:pt x="331" y="331"/>
                    <a:pt x="292" y="409"/>
                  </a:cubicBezTo>
                  <a:cubicBezTo>
                    <a:pt x="195" y="564"/>
                    <a:pt x="137" y="759"/>
                    <a:pt x="98" y="895"/>
                  </a:cubicBezTo>
                  <a:cubicBezTo>
                    <a:pt x="39" y="1070"/>
                    <a:pt x="20" y="1245"/>
                    <a:pt x="1" y="1459"/>
                  </a:cubicBezTo>
                  <a:lnTo>
                    <a:pt x="1" y="2023"/>
                  </a:lnTo>
                  <a:cubicBezTo>
                    <a:pt x="20" y="2237"/>
                    <a:pt x="20" y="2431"/>
                    <a:pt x="78" y="2665"/>
                  </a:cubicBezTo>
                  <a:cubicBezTo>
                    <a:pt x="98" y="2918"/>
                    <a:pt x="137" y="3151"/>
                    <a:pt x="195" y="3423"/>
                  </a:cubicBezTo>
                  <a:lnTo>
                    <a:pt x="195" y="3443"/>
                  </a:lnTo>
                  <a:cubicBezTo>
                    <a:pt x="273" y="3832"/>
                    <a:pt x="331" y="4298"/>
                    <a:pt x="370" y="4726"/>
                  </a:cubicBezTo>
                  <a:lnTo>
                    <a:pt x="370" y="5115"/>
                  </a:lnTo>
                  <a:cubicBezTo>
                    <a:pt x="370" y="5174"/>
                    <a:pt x="390" y="5213"/>
                    <a:pt x="428" y="5213"/>
                  </a:cubicBezTo>
                  <a:cubicBezTo>
                    <a:pt x="487" y="5213"/>
                    <a:pt x="526" y="5193"/>
                    <a:pt x="526" y="5154"/>
                  </a:cubicBezTo>
                  <a:lnTo>
                    <a:pt x="526" y="5096"/>
                  </a:lnTo>
                  <a:lnTo>
                    <a:pt x="526" y="5076"/>
                  </a:lnTo>
                  <a:lnTo>
                    <a:pt x="565" y="5076"/>
                  </a:lnTo>
                  <a:cubicBezTo>
                    <a:pt x="623" y="5076"/>
                    <a:pt x="681" y="5018"/>
                    <a:pt x="701" y="4979"/>
                  </a:cubicBezTo>
                  <a:cubicBezTo>
                    <a:pt x="798" y="4610"/>
                    <a:pt x="973" y="4279"/>
                    <a:pt x="1148" y="3948"/>
                  </a:cubicBezTo>
                  <a:lnTo>
                    <a:pt x="1206" y="3812"/>
                  </a:lnTo>
                  <a:cubicBezTo>
                    <a:pt x="1304" y="3618"/>
                    <a:pt x="1381" y="3423"/>
                    <a:pt x="1459" y="3248"/>
                  </a:cubicBezTo>
                  <a:cubicBezTo>
                    <a:pt x="1537" y="3054"/>
                    <a:pt x="1595" y="2840"/>
                    <a:pt x="1654" y="2626"/>
                  </a:cubicBezTo>
                  <a:cubicBezTo>
                    <a:pt x="1693" y="2354"/>
                    <a:pt x="1751" y="2042"/>
                    <a:pt x="1751" y="1653"/>
                  </a:cubicBezTo>
                  <a:cubicBezTo>
                    <a:pt x="1751" y="1264"/>
                    <a:pt x="1693" y="973"/>
                    <a:pt x="1634" y="720"/>
                  </a:cubicBezTo>
                  <a:cubicBezTo>
                    <a:pt x="1576" y="584"/>
                    <a:pt x="1537" y="467"/>
                    <a:pt x="1459" y="370"/>
                  </a:cubicBezTo>
                  <a:cubicBezTo>
                    <a:pt x="1401" y="311"/>
                    <a:pt x="1381" y="272"/>
                    <a:pt x="1323" y="214"/>
                  </a:cubicBezTo>
                  <a:cubicBezTo>
                    <a:pt x="1284" y="175"/>
                    <a:pt x="1245" y="136"/>
                    <a:pt x="1167" y="97"/>
                  </a:cubicBezTo>
                  <a:cubicBezTo>
                    <a:pt x="1090" y="20"/>
                    <a:pt x="1012" y="20"/>
                    <a:pt x="8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8846063" y="3188818"/>
              <a:ext cx="1550" cy="78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cubicBezTo>
                    <a:pt x="0" y="0"/>
                    <a:pt x="20" y="0"/>
                    <a:pt x="0" y="0"/>
                  </a:cubicBezTo>
                  <a:cubicBezTo>
                    <a:pt x="2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E5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8500880" y="2459237"/>
              <a:ext cx="890863" cy="1404920"/>
            </a:xfrm>
            <a:custGeom>
              <a:avLst/>
              <a:gdLst/>
              <a:ahLst/>
              <a:cxnLst/>
              <a:rect l="l" t="t" r="r" b="b"/>
              <a:pathLst>
                <a:path w="11495" h="18128" extrusionOk="0">
                  <a:moveTo>
                    <a:pt x="1926" y="1"/>
                  </a:moveTo>
                  <a:cubicBezTo>
                    <a:pt x="1848" y="1"/>
                    <a:pt x="1790" y="137"/>
                    <a:pt x="1867" y="156"/>
                  </a:cubicBezTo>
                  <a:cubicBezTo>
                    <a:pt x="2256" y="370"/>
                    <a:pt x="2645" y="623"/>
                    <a:pt x="3034" y="876"/>
                  </a:cubicBezTo>
                  <a:cubicBezTo>
                    <a:pt x="3579" y="1265"/>
                    <a:pt x="4104" y="1693"/>
                    <a:pt x="4590" y="2121"/>
                  </a:cubicBezTo>
                  <a:cubicBezTo>
                    <a:pt x="5077" y="2568"/>
                    <a:pt x="5524" y="3054"/>
                    <a:pt x="5952" y="3541"/>
                  </a:cubicBezTo>
                  <a:cubicBezTo>
                    <a:pt x="6438" y="4124"/>
                    <a:pt x="6905" y="4746"/>
                    <a:pt x="7294" y="5408"/>
                  </a:cubicBezTo>
                  <a:cubicBezTo>
                    <a:pt x="7488" y="5738"/>
                    <a:pt x="7683" y="6069"/>
                    <a:pt x="7877" y="6400"/>
                  </a:cubicBezTo>
                  <a:cubicBezTo>
                    <a:pt x="8072" y="6750"/>
                    <a:pt x="8208" y="7080"/>
                    <a:pt x="8383" y="7450"/>
                  </a:cubicBezTo>
                  <a:cubicBezTo>
                    <a:pt x="8830" y="8364"/>
                    <a:pt x="9161" y="9317"/>
                    <a:pt x="9453" y="10290"/>
                  </a:cubicBezTo>
                  <a:cubicBezTo>
                    <a:pt x="9628" y="10873"/>
                    <a:pt x="9764" y="11456"/>
                    <a:pt x="9900" y="12040"/>
                  </a:cubicBezTo>
                  <a:cubicBezTo>
                    <a:pt x="9744" y="11923"/>
                    <a:pt x="9569" y="11807"/>
                    <a:pt x="9433" y="11670"/>
                  </a:cubicBezTo>
                  <a:cubicBezTo>
                    <a:pt x="8733" y="11145"/>
                    <a:pt x="7974" y="10679"/>
                    <a:pt x="7197" y="10251"/>
                  </a:cubicBezTo>
                  <a:cubicBezTo>
                    <a:pt x="6419" y="9803"/>
                    <a:pt x="5582" y="9434"/>
                    <a:pt x="4746" y="9181"/>
                  </a:cubicBezTo>
                  <a:cubicBezTo>
                    <a:pt x="3910" y="8909"/>
                    <a:pt x="3093" y="8734"/>
                    <a:pt x="2217" y="8636"/>
                  </a:cubicBezTo>
                  <a:cubicBezTo>
                    <a:pt x="1965" y="8617"/>
                    <a:pt x="1731" y="8617"/>
                    <a:pt x="1459" y="8617"/>
                  </a:cubicBezTo>
                  <a:cubicBezTo>
                    <a:pt x="992" y="8617"/>
                    <a:pt x="525" y="8656"/>
                    <a:pt x="78" y="8734"/>
                  </a:cubicBezTo>
                  <a:cubicBezTo>
                    <a:pt x="20" y="8734"/>
                    <a:pt x="0" y="8811"/>
                    <a:pt x="20" y="8831"/>
                  </a:cubicBezTo>
                  <a:cubicBezTo>
                    <a:pt x="34" y="8875"/>
                    <a:pt x="60" y="8896"/>
                    <a:pt x="88" y="8896"/>
                  </a:cubicBezTo>
                  <a:cubicBezTo>
                    <a:pt x="98" y="8896"/>
                    <a:pt x="107" y="8894"/>
                    <a:pt x="117" y="8889"/>
                  </a:cubicBezTo>
                  <a:lnTo>
                    <a:pt x="136" y="8889"/>
                  </a:lnTo>
                  <a:cubicBezTo>
                    <a:pt x="530" y="8828"/>
                    <a:pt x="917" y="8789"/>
                    <a:pt x="1295" y="8789"/>
                  </a:cubicBezTo>
                  <a:cubicBezTo>
                    <a:pt x="1514" y="8789"/>
                    <a:pt x="1731" y="8802"/>
                    <a:pt x="1945" y="8831"/>
                  </a:cubicBezTo>
                  <a:cubicBezTo>
                    <a:pt x="2354" y="8889"/>
                    <a:pt x="2762" y="8948"/>
                    <a:pt x="3190" y="9045"/>
                  </a:cubicBezTo>
                  <a:cubicBezTo>
                    <a:pt x="3598" y="9142"/>
                    <a:pt x="4007" y="9278"/>
                    <a:pt x="4396" y="9434"/>
                  </a:cubicBezTo>
                  <a:cubicBezTo>
                    <a:pt x="4415" y="9434"/>
                    <a:pt x="4415" y="9434"/>
                    <a:pt x="4454" y="9473"/>
                  </a:cubicBezTo>
                  <a:lnTo>
                    <a:pt x="4415" y="9473"/>
                  </a:lnTo>
                  <a:cubicBezTo>
                    <a:pt x="5174" y="9764"/>
                    <a:pt x="5913" y="10114"/>
                    <a:pt x="6632" y="10503"/>
                  </a:cubicBezTo>
                  <a:cubicBezTo>
                    <a:pt x="7333" y="10892"/>
                    <a:pt x="8013" y="11359"/>
                    <a:pt x="8694" y="11826"/>
                  </a:cubicBezTo>
                  <a:cubicBezTo>
                    <a:pt x="8675" y="11807"/>
                    <a:pt x="8655" y="11807"/>
                    <a:pt x="8655" y="11768"/>
                  </a:cubicBezTo>
                  <a:lnTo>
                    <a:pt x="8655" y="11768"/>
                  </a:lnTo>
                  <a:cubicBezTo>
                    <a:pt x="9064" y="12059"/>
                    <a:pt x="9453" y="12390"/>
                    <a:pt x="9842" y="12701"/>
                  </a:cubicBezTo>
                  <a:cubicBezTo>
                    <a:pt x="9919" y="12740"/>
                    <a:pt x="9958" y="12818"/>
                    <a:pt x="10036" y="12876"/>
                  </a:cubicBezTo>
                  <a:lnTo>
                    <a:pt x="10114" y="13226"/>
                  </a:lnTo>
                  <a:cubicBezTo>
                    <a:pt x="10231" y="13965"/>
                    <a:pt x="10308" y="14724"/>
                    <a:pt x="10328" y="15463"/>
                  </a:cubicBezTo>
                  <a:cubicBezTo>
                    <a:pt x="10347" y="15852"/>
                    <a:pt x="10347" y="16222"/>
                    <a:pt x="10328" y="16611"/>
                  </a:cubicBezTo>
                  <a:lnTo>
                    <a:pt x="10328" y="17194"/>
                  </a:lnTo>
                  <a:lnTo>
                    <a:pt x="10328" y="17778"/>
                  </a:lnTo>
                  <a:cubicBezTo>
                    <a:pt x="10328" y="17972"/>
                    <a:pt x="10503" y="18128"/>
                    <a:pt x="10697" y="18128"/>
                  </a:cubicBezTo>
                  <a:cubicBezTo>
                    <a:pt x="10795" y="18128"/>
                    <a:pt x="10872" y="18069"/>
                    <a:pt x="10931" y="17991"/>
                  </a:cubicBezTo>
                  <a:cubicBezTo>
                    <a:pt x="10970" y="17972"/>
                    <a:pt x="10970" y="17953"/>
                    <a:pt x="10989" y="17933"/>
                  </a:cubicBezTo>
                  <a:cubicBezTo>
                    <a:pt x="11009" y="17875"/>
                    <a:pt x="11028" y="17797"/>
                    <a:pt x="11028" y="17758"/>
                  </a:cubicBezTo>
                  <a:cubicBezTo>
                    <a:pt x="11067" y="17505"/>
                    <a:pt x="11067" y="17252"/>
                    <a:pt x="11067" y="16980"/>
                  </a:cubicBezTo>
                  <a:cubicBezTo>
                    <a:pt x="11067" y="16708"/>
                    <a:pt x="11067" y="16416"/>
                    <a:pt x="11028" y="16144"/>
                  </a:cubicBezTo>
                  <a:cubicBezTo>
                    <a:pt x="11009" y="15619"/>
                    <a:pt x="10989" y="15074"/>
                    <a:pt x="10931" y="14568"/>
                  </a:cubicBezTo>
                  <a:cubicBezTo>
                    <a:pt x="10911" y="14238"/>
                    <a:pt x="10872" y="13888"/>
                    <a:pt x="10814" y="13518"/>
                  </a:cubicBezTo>
                  <a:lnTo>
                    <a:pt x="10814" y="13518"/>
                  </a:lnTo>
                  <a:cubicBezTo>
                    <a:pt x="10892" y="13596"/>
                    <a:pt x="10989" y="13674"/>
                    <a:pt x="11067" y="13752"/>
                  </a:cubicBezTo>
                  <a:cubicBezTo>
                    <a:pt x="11116" y="13800"/>
                    <a:pt x="11179" y="13824"/>
                    <a:pt x="11242" y="13824"/>
                  </a:cubicBezTo>
                  <a:cubicBezTo>
                    <a:pt x="11305" y="13824"/>
                    <a:pt x="11368" y="13800"/>
                    <a:pt x="11417" y="13752"/>
                  </a:cubicBezTo>
                  <a:cubicBezTo>
                    <a:pt x="11495" y="13596"/>
                    <a:pt x="11495" y="13440"/>
                    <a:pt x="11398" y="13343"/>
                  </a:cubicBezTo>
                  <a:cubicBezTo>
                    <a:pt x="11300" y="13246"/>
                    <a:pt x="11223" y="13168"/>
                    <a:pt x="11145" y="13090"/>
                  </a:cubicBezTo>
                  <a:lnTo>
                    <a:pt x="10892" y="12876"/>
                  </a:lnTo>
                  <a:cubicBezTo>
                    <a:pt x="10814" y="12798"/>
                    <a:pt x="10736" y="12721"/>
                    <a:pt x="10659" y="12682"/>
                  </a:cubicBezTo>
                  <a:cubicBezTo>
                    <a:pt x="10600" y="12390"/>
                    <a:pt x="10522" y="12098"/>
                    <a:pt x="10483" y="11826"/>
                  </a:cubicBezTo>
                  <a:cubicBezTo>
                    <a:pt x="10308" y="11126"/>
                    <a:pt x="10114" y="10406"/>
                    <a:pt x="9861" y="9725"/>
                  </a:cubicBezTo>
                  <a:cubicBezTo>
                    <a:pt x="9842" y="9667"/>
                    <a:pt x="9842" y="9589"/>
                    <a:pt x="9822" y="9492"/>
                  </a:cubicBezTo>
                  <a:lnTo>
                    <a:pt x="9822" y="9512"/>
                  </a:lnTo>
                  <a:cubicBezTo>
                    <a:pt x="9744" y="9006"/>
                    <a:pt x="9667" y="8520"/>
                    <a:pt x="9628" y="8014"/>
                  </a:cubicBezTo>
                  <a:cubicBezTo>
                    <a:pt x="9628" y="7878"/>
                    <a:pt x="9608" y="7761"/>
                    <a:pt x="9608" y="7644"/>
                  </a:cubicBezTo>
                  <a:lnTo>
                    <a:pt x="9608" y="7197"/>
                  </a:lnTo>
                  <a:lnTo>
                    <a:pt x="9608" y="6866"/>
                  </a:lnTo>
                  <a:cubicBezTo>
                    <a:pt x="9608" y="6750"/>
                    <a:pt x="9628" y="6614"/>
                    <a:pt x="9628" y="6477"/>
                  </a:cubicBezTo>
                  <a:cubicBezTo>
                    <a:pt x="9705" y="5777"/>
                    <a:pt x="9803" y="5097"/>
                    <a:pt x="9842" y="4377"/>
                  </a:cubicBezTo>
                  <a:cubicBezTo>
                    <a:pt x="9861" y="4027"/>
                    <a:pt x="9900" y="3677"/>
                    <a:pt x="9900" y="3307"/>
                  </a:cubicBezTo>
                  <a:cubicBezTo>
                    <a:pt x="9900" y="2977"/>
                    <a:pt x="9842" y="2626"/>
                    <a:pt x="9803" y="2315"/>
                  </a:cubicBezTo>
                  <a:cubicBezTo>
                    <a:pt x="9803" y="2296"/>
                    <a:pt x="9744" y="2276"/>
                    <a:pt x="9725" y="2276"/>
                  </a:cubicBezTo>
                  <a:lnTo>
                    <a:pt x="9705" y="2276"/>
                  </a:lnTo>
                  <a:cubicBezTo>
                    <a:pt x="9647" y="2296"/>
                    <a:pt x="9647" y="2315"/>
                    <a:pt x="9647" y="2374"/>
                  </a:cubicBezTo>
                  <a:lnTo>
                    <a:pt x="9647" y="2413"/>
                  </a:lnTo>
                  <a:cubicBezTo>
                    <a:pt x="9744" y="2977"/>
                    <a:pt x="9725" y="3560"/>
                    <a:pt x="9686" y="4144"/>
                  </a:cubicBezTo>
                  <a:cubicBezTo>
                    <a:pt x="9647" y="4377"/>
                    <a:pt x="9628" y="4649"/>
                    <a:pt x="9589" y="4902"/>
                  </a:cubicBezTo>
                  <a:cubicBezTo>
                    <a:pt x="9530" y="5155"/>
                    <a:pt x="9492" y="5447"/>
                    <a:pt x="9433" y="5719"/>
                  </a:cubicBezTo>
                  <a:cubicBezTo>
                    <a:pt x="9375" y="5991"/>
                    <a:pt x="9336" y="6264"/>
                    <a:pt x="9317" y="6555"/>
                  </a:cubicBezTo>
                  <a:cubicBezTo>
                    <a:pt x="9258" y="6808"/>
                    <a:pt x="9239" y="7080"/>
                    <a:pt x="9219" y="7353"/>
                  </a:cubicBezTo>
                  <a:cubicBezTo>
                    <a:pt x="9200" y="7606"/>
                    <a:pt x="9200" y="7839"/>
                    <a:pt x="9200" y="8092"/>
                  </a:cubicBezTo>
                  <a:cubicBezTo>
                    <a:pt x="9064" y="7781"/>
                    <a:pt x="8928" y="7528"/>
                    <a:pt x="8772" y="7255"/>
                  </a:cubicBezTo>
                  <a:cubicBezTo>
                    <a:pt x="8597" y="6886"/>
                    <a:pt x="8383" y="6555"/>
                    <a:pt x="8188" y="6205"/>
                  </a:cubicBezTo>
                  <a:cubicBezTo>
                    <a:pt x="7994" y="5875"/>
                    <a:pt x="7780" y="5524"/>
                    <a:pt x="7527" y="5194"/>
                  </a:cubicBezTo>
                  <a:cubicBezTo>
                    <a:pt x="7080" y="4533"/>
                    <a:pt x="6594" y="3891"/>
                    <a:pt x="6049" y="3307"/>
                  </a:cubicBezTo>
                  <a:cubicBezTo>
                    <a:pt x="4979" y="2121"/>
                    <a:pt x="3715" y="1071"/>
                    <a:pt x="2354" y="234"/>
                  </a:cubicBezTo>
                  <a:cubicBezTo>
                    <a:pt x="2237" y="156"/>
                    <a:pt x="2081" y="79"/>
                    <a:pt x="19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56" name="Google Shape;156;p8"/>
          <p:cNvSpPr/>
          <p:nvPr/>
        </p:nvSpPr>
        <p:spPr>
          <a:xfrm flipH="1">
            <a:off x="5525720" y="3504735"/>
            <a:ext cx="7579871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7" name="Google Shape;157;p8"/>
          <p:cNvSpPr/>
          <p:nvPr/>
        </p:nvSpPr>
        <p:spPr>
          <a:xfrm flipH="1">
            <a:off x="5857779" y="3648351"/>
            <a:ext cx="7247819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58" name="Google Shape;158;p8"/>
          <p:cNvGrpSpPr/>
          <p:nvPr/>
        </p:nvGrpSpPr>
        <p:grpSpPr>
          <a:xfrm flipH="1">
            <a:off x="11119802" y="626238"/>
            <a:ext cx="653637" cy="811748"/>
            <a:chOff x="7376250" y="1989890"/>
            <a:chExt cx="490228" cy="608811"/>
          </a:xfrm>
        </p:grpSpPr>
        <p:sp>
          <p:nvSpPr>
            <p:cNvPr id="159" name="Google Shape;159;p8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2" name="Google Shape;162;p8"/>
          <p:cNvSpPr txBox="1">
            <a:spLocks noGrp="1"/>
          </p:cNvSpPr>
          <p:nvPr>
            <p:ph type="title"/>
          </p:nvPr>
        </p:nvSpPr>
        <p:spPr>
          <a:xfrm>
            <a:off x="2510500" y="1438000"/>
            <a:ext cx="6893200" cy="3372400"/>
          </a:xfrm>
          <a:prstGeom prst="rect">
            <a:avLst/>
          </a:prstGeom>
          <a:effectLst>
            <a:outerShdw dist="57150" dir="3960000" algn="bl" rotWithShape="0">
              <a:schemeClr val="lt1"/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4916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1700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"/>
          <p:cNvSpPr/>
          <p:nvPr/>
        </p:nvSpPr>
        <p:spPr>
          <a:xfrm>
            <a:off x="-1249565" y="3301502"/>
            <a:ext cx="7579871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4" name="Google Shape;214;p14"/>
          <p:cNvSpPr/>
          <p:nvPr/>
        </p:nvSpPr>
        <p:spPr>
          <a:xfrm>
            <a:off x="-1249577" y="3445117"/>
            <a:ext cx="7247819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15" name="Google Shape;215;p14"/>
          <p:cNvGrpSpPr/>
          <p:nvPr/>
        </p:nvGrpSpPr>
        <p:grpSpPr>
          <a:xfrm flipH="1">
            <a:off x="-444673" y="340063"/>
            <a:ext cx="1986646" cy="1850952"/>
            <a:chOff x="7195051" y="-202918"/>
            <a:chExt cx="880241" cy="820118"/>
          </a:xfrm>
        </p:grpSpPr>
        <p:sp>
          <p:nvSpPr>
            <p:cNvPr id="216" name="Google Shape;216;p14"/>
            <p:cNvSpPr/>
            <p:nvPr/>
          </p:nvSpPr>
          <p:spPr>
            <a:xfrm flipH="1">
              <a:off x="7195051" y="-173448"/>
              <a:ext cx="761277" cy="790648"/>
            </a:xfrm>
            <a:custGeom>
              <a:avLst/>
              <a:gdLst/>
              <a:ahLst/>
              <a:cxnLst/>
              <a:rect l="l" t="t" r="r" b="b"/>
              <a:pathLst>
                <a:path w="15448" h="16044" extrusionOk="0">
                  <a:moveTo>
                    <a:pt x="8178" y="0"/>
                  </a:moveTo>
                  <a:cubicBezTo>
                    <a:pt x="7841" y="0"/>
                    <a:pt x="7529" y="26"/>
                    <a:pt x="7218" y="104"/>
                  </a:cubicBezTo>
                  <a:lnTo>
                    <a:pt x="7192" y="104"/>
                  </a:lnTo>
                  <a:cubicBezTo>
                    <a:pt x="6387" y="312"/>
                    <a:pt x="5712" y="805"/>
                    <a:pt x="5271" y="1480"/>
                  </a:cubicBezTo>
                  <a:cubicBezTo>
                    <a:pt x="5063" y="1843"/>
                    <a:pt x="4933" y="2259"/>
                    <a:pt x="4907" y="2674"/>
                  </a:cubicBezTo>
                  <a:cubicBezTo>
                    <a:pt x="4881" y="3012"/>
                    <a:pt x="4881" y="3349"/>
                    <a:pt x="4959" y="3661"/>
                  </a:cubicBezTo>
                  <a:cubicBezTo>
                    <a:pt x="4726" y="3635"/>
                    <a:pt x="4492" y="3609"/>
                    <a:pt x="4284" y="3609"/>
                  </a:cubicBezTo>
                  <a:lnTo>
                    <a:pt x="4051" y="3609"/>
                  </a:lnTo>
                  <a:cubicBezTo>
                    <a:pt x="3635" y="3635"/>
                    <a:pt x="3220" y="3712"/>
                    <a:pt x="2831" y="3842"/>
                  </a:cubicBezTo>
                  <a:cubicBezTo>
                    <a:pt x="2078" y="4076"/>
                    <a:pt x="1403" y="4517"/>
                    <a:pt x="884" y="5140"/>
                  </a:cubicBezTo>
                  <a:cubicBezTo>
                    <a:pt x="650" y="5452"/>
                    <a:pt x="442" y="5789"/>
                    <a:pt x="286" y="6179"/>
                  </a:cubicBezTo>
                  <a:cubicBezTo>
                    <a:pt x="157" y="6568"/>
                    <a:pt x="53" y="7009"/>
                    <a:pt x="53" y="7425"/>
                  </a:cubicBezTo>
                  <a:cubicBezTo>
                    <a:pt x="1" y="8256"/>
                    <a:pt x="131" y="9086"/>
                    <a:pt x="442" y="9865"/>
                  </a:cubicBezTo>
                  <a:cubicBezTo>
                    <a:pt x="728" y="10514"/>
                    <a:pt x="1169" y="11111"/>
                    <a:pt x="1714" y="11579"/>
                  </a:cubicBezTo>
                  <a:cubicBezTo>
                    <a:pt x="2259" y="12072"/>
                    <a:pt x="2882" y="12461"/>
                    <a:pt x="3557" y="12747"/>
                  </a:cubicBezTo>
                  <a:cubicBezTo>
                    <a:pt x="4258" y="13058"/>
                    <a:pt x="4985" y="13292"/>
                    <a:pt x="5738" y="13448"/>
                  </a:cubicBezTo>
                  <a:cubicBezTo>
                    <a:pt x="6465" y="13629"/>
                    <a:pt x="7218" y="13733"/>
                    <a:pt x="7919" y="13837"/>
                  </a:cubicBezTo>
                  <a:lnTo>
                    <a:pt x="8879" y="13915"/>
                  </a:lnTo>
                  <a:cubicBezTo>
                    <a:pt x="9762" y="13993"/>
                    <a:pt x="10619" y="14123"/>
                    <a:pt x="11501" y="14278"/>
                  </a:cubicBezTo>
                  <a:cubicBezTo>
                    <a:pt x="12332" y="14434"/>
                    <a:pt x="13137" y="14694"/>
                    <a:pt x="13916" y="15057"/>
                  </a:cubicBezTo>
                  <a:cubicBezTo>
                    <a:pt x="14279" y="15239"/>
                    <a:pt x="14643" y="15447"/>
                    <a:pt x="15006" y="15706"/>
                  </a:cubicBezTo>
                  <a:cubicBezTo>
                    <a:pt x="15136" y="15810"/>
                    <a:pt x="15292" y="15914"/>
                    <a:pt x="15447" y="16044"/>
                  </a:cubicBezTo>
                  <a:lnTo>
                    <a:pt x="15447" y="16018"/>
                  </a:lnTo>
                  <a:cubicBezTo>
                    <a:pt x="15162" y="15291"/>
                    <a:pt x="14902" y="14564"/>
                    <a:pt x="14695" y="13811"/>
                  </a:cubicBezTo>
                  <a:lnTo>
                    <a:pt x="14695" y="13863"/>
                  </a:lnTo>
                  <a:cubicBezTo>
                    <a:pt x="14539" y="13136"/>
                    <a:pt x="14409" y="12357"/>
                    <a:pt x="14331" y="11605"/>
                  </a:cubicBezTo>
                  <a:cubicBezTo>
                    <a:pt x="14279" y="11085"/>
                    <a:pt x="14227" y="10592"/>
                    <a:pt x="14201" y="10073"/>
                  </a:cubicBezTo>
                  <a:lnTo>
                    <a:pt x="14149" y="9424"/>
                  </a:lnTo>
                  <a:cubicBezTo>
                    <a:pt x="14046" y="7892"/>
                    <a:pt x="13786" y="6386"/>
                    <a:pt x="13423" y="4907"/>
                  </a:cubicBezTo>
                  <a:cubicBezTo>
                    <a:pt x="13215" y="4232"/>
                    <a:pt x="12929" y="3531"/>
                    <a:pt x="12592" y="2908"/>
                  </a:cubicBezTo>
                  <a:cubicBezTo>
                    <a:pt x="12254" y="2285"/>
                    <a:pt x="11813" y="1739"/>
                    <a:pt x="11294" y="1272"/>
                  </a:cubicBezTo>
                  <a:cubicBezTo>
                    <a:pt x="11034" y="1039"/>
                    <a:pt x="10723" y="805"/>
                    <a:pt x="10411" y="623"/>
                  </a:cubicBezTo>
                  <a:cubicBezTo>
                    <a:pt x="10100" y="441"/>
                    <a:pt x="9736" y="286"/>
                    <a:pt x="9373" y="156"/>
                  </a:cubicBezTo>
                  <a:cubicBezTo>
                    <a:pt x="9035" y="52"/>
                    <a:pt x="8646" y="0"/>
                    <a:pt x="8282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" name="Google Shape;217;p14"/>
            <p:cNvSpPr/>
            <p:nvPr/>
          </p:nvSpPr>
          <p:spPr>
            <a:xfrm flipH="1">
              <a:off x="7270549" y="-202918"/>
              <a:ext cx="804742" cy="724170"/>
            </a:xfrm>
            <a:custGeom>
              <a:avLst/>
              <a:gdLst/>
              <a:ahLst/>
              <a:cxnLst/>
              <a:rect l="l" t="t" r="r" b="b"/>
              <a:pathLst>
                <a:path w="16330" h="14695" extrusionOk="0">
                  <a:moveTo>
                    <a:pt x="935" y="1"/>
                  </a:moveTo>
                  <a:cubicBezTo>
                    <a:pt x="805" y="1"/>
                    <a:pt x="701" y="1"/>
                    <a:pt x="598" y="27"/>
                  </a:cubicBezTo>
                  <a:cubicBezTo>
                    <a:pt x="520" y="53"/>
                    <a:pt x="442" y="79"/>
                    <a:pt x="364" y="105"/>
                  </a:cubicBezTo>
                  <a:lnTo>
                    <a:pt x="260" y="157"/>
                  </a:lnTo>
                  <a:cubicBezTo>
                    <a:pt x="234" y="183"/>
                    <a:pt x="208" y="209"/>
                    <a:pt x="182" y="235"/>
                  </a:cubicBezTo>
                  <a:lnTo>
                    <a:pt x="156" y="261"/>
                  </a:lnTo>
                  <a:cubicBezTo>
                    <a:pt x="130" y="287"/>
                    <a:pt x="130" y="287"/>
                    <a:pt x="104" y="313"/>
                  </a:cubicBezTo>
                  <a:cubicBezTo>
                    <a:pt x="78" y="338"/>
                    <a:pt x="52" y="390"/>
                    <a:pt x="52" y="416"/>
                  </a:cubicBezTo>
                  <a:cubicBezTo>
                    <a:pt x="26" y="494"/>
                    <a:pt x="0" y="572"/>
                    <a:pt x="0" y="676"/>
                  </a:cubicBezTo>
                  <a:cubicBezTo>
                    <a:pt x="0" y="676"/>
                    <a:pt x="0" y="702"/>
                    <a:pt x="0" y="728"/>
                  </a:cubicBezTo>
                  <a:cubicBezTo>
                    <a:pt x="26" y="806"/>
                    <a:pt x="26" y="832"/>
                    <a:pt x="52" y="858"/>
                  </a:cubicBezTo>
                  <a:cubicBezTo>
                    <a:pt x="78" y="936"/>
                    <a:pt x="130" y="1013"/>
                    <a:pt x="182" y="1091"/>
                  </a:cubicBezTo>
                  <a:cubicBezTo>
                    <a:pt x="260" y="1195"/>
                    <a:pt x="364" y="1299"/>
                    <a:pt x="468" y="1403"/>
                  </a:cubicBezTo>
                  <a:cubicBezTo>
                    <a:pt x="598" y="1507"/>
                    <a:pt x="727" y="1611"/>
                    <a:pt x="883" y="1714"/>
                  </a:cubicBezTo>
                  <a:cubicBezTo>
                    <a:pt x="1221" y="1948"/>
                    <a:pt x="1532" y="2130"/>
                    <a:pt x="1870" y="2311"/>
                  </a:cubicBezTo>
                  <a:cubicBezTo>
                    <a:pt x="2519" y="2727"/>
                    <a:pt x="3194" y="3064"/>
                    <a:pt x="3817" y="3376"/>
                  </a:cubicBezTo>
                  <a:lnTo>
                    <a:pt x="4570" y="3765"/>
                  </a:lnTo>
                  <a:cubicBezTo>
                    <a:pt x="5452" y="4207"/>
                    <a:pt x="6335" y="4648"/>
                    <a:pt x="7166" y="5141"/>
                  </a:cubicBezTo>
                  <a:cubicBezTo>
                    <a:pt x="7114" y="5271"/>
                    <a:pt x="7036" y="5375"/>
                    <a:pt x="6984" y="5505"/>
                  </a:cubicBezTo>
                  <a:cubicBezTo>
                    <a:pt x="6854" y="5764"/>
                    <a:pt x="6776" y="6050"/>
                    <a:pt x="6698" y="6309"/>
                  </a:cubicBezTo>
                  <a:cubicBezTo>
                    <a:pt x="6517" y="6881"/>
                    <a:pt x="6413" y="7452"/>
                    <a:pt x="6335" y="8049"/>
                  </a:cubicBezTo>
                  <a:cubicBezTo>
                    <a:pt x="6257" y="8620"/>
                    <a:pt x="6257" y="9191"/>
                    <a:pt x="6283" y="9788"/>
                  </a:cubicBezTo>
                  <a:cubicBezTo>
                    <a:pt x="6283" y="10333"/>
                    <a:pt x="6361" y="10879"/>
                    <a:pt x="6491" y="11398"/>
                  </a:cubicBezTo>
                  <a:cubicBezTo>
                    <a:pt x="6517" y="11476"/>
                    <a:pt x="6569" y="11502"/>
                    <a:pt x="6620" y="11502"/>
                  </a:cubicBezTo>
                  <a:cubicBezTo>
                    <a:pt x="6672" y="11476"/>
                    <a:pt x="6698" y="11424"/>
                    <a:pt x="6698" y="11372"/>
                  </a:cubicBezTo>
                  <a:cubicBezTo>
                    <a:pt x="6595" y="10904"/>
                    <a:pt x="6543" y="10437"/>
                    <a:pt x="6543" y="9970"/>
                  </a:cubicBezTo>
                  <a:cubicBezTo>
                    <a:pt x="6517" y="9606"/>
                    <a:pt x="6543" y="9217"/>
                    <a:pt x="6569" y="8828"/>
                  </a:cubicBezTo>
                  <a:cubicBezTo>
                    <a:pt x="6620" y="8464"/>
                    <a:pt x="6672" y="8075"/>
                    <a:pt x="6776" y="7711"/>
                  </a:cubicBezTo>
                  <a:cubicBezTo>
                    <a:pt x="6828" y="7452"/>
                    <a:pt x="6906" y="7192"/>
                    <a:pt x="7010" y="6932"/>
                  </a:cubicBezTo>
                  <a:cubicBezTo>
                    <a:pt x="7088" y="6673"/>
                    <a:pt x="7192" y="6413"/>
                    <a:pt x="7321" y="6154"/>
                  </a:cubicBezTo>
                  <a:lnTo>
                    <a:pt x="7425" y="5972"/>
                  </a:lnTo>
                  <a:cubicBezTo>
                    <a:pt x="7503" y="5842"/>
                    <a:pt x="7581" y="5712"/>
                    <a:pt x="7659" y="5583"/>
                  </a:cubicBezTo>
                  <a:cubicBezTo>
                    <a:pt x="7685" y="5531"/>
                    <a:pt x="7711" y="5479"/>
                    <a:pt x="7737" y="5453"/>
                  </a:cubicBezTo>
                  <a:lnTo>
                    <a:pt x="7763" y="5453"/>
                  </a:lnTo>
                  <a:lnTo>
                    <a:pt x="7737" y="5427"/>
                  </a:lnTo>
                  <a:lnTo>
                    <a:pt x="7737" y="5427"/>
                  </a:lnTo>
                  <a:cubicBezTo>
                    <a:pt x="8126" y="5660"/>
                    <a:pt x="8490" y="5920"/>
                    <a:pt x="8853" y="6180"/>
                  </a:cubicBezTo>
                  <a:cubicBezTo>
                    <a:pt x="9191" y="6439"/>
                    <a:pt x="9554" y="6699"/>
                    <a:pt x="9995" y="7088"/>
                  </a:cubicBezTo>
                  <a:cubicBezTo>
                    <a:pt x="10203" y="7244"/>
                    <a:pt x="10411" y="7426"/>
                    <a:pt x="10592" y="7607"/>
                  </a:cubicBezTo>
                  <a:cubicBezTo>
                    <a:pt x="10567" y="7945"/>
                    <a:pt x="10541" y="8308"/>
                    <a:pt x="10567" y="8672"/>
                  </a:cubicBezTo>
                  <a:cubicBezTo>
                    <a:pt x="10567" y="9113"/>
                    <a:pt x="10618" y="9529"/>
                    <a:pt x="10696" y="9970"/>
                  </a:cubicBezTo>
                  <a:cubicBezTo>
                    <a:pt x="10748" y="10385"/>
                    <a:pt x="10852" y="10827"/>
                    <a:pt x="10956" y="11242"/>
                  </a:cubicBezTo>
                  <a:cubicBezTo>
                    <a:pt x="11060" y="11631"/>
                    <a:pt x="11190" y="12047"/>
                    <a:pt x="11319" y="12436"/>
                  </a:cubicBezTo>
                  <a:cubicBezTo>
                    <a:pt x="11345" y="12488"/>
                    <a:pt x="11397" y="12488"/>
                    <a:pt x="11449" y="12488"/>
                  </a:cubicBezTo>
                  <a:cubicBezTo>
                    <a:pt x="11501" y="12462"/>
                    <a:pt x="11501" y="12410"/>
                    <a:pt x="11501" y="12358"/>
                  </a:cubicBezTo>
                  <a:cubicBezTo>
                    <a:pt x="11449" y="12228"/>
                    <a:pt x="11423" y="12125"/>
                    <a:pt x="11371" y="12021"/>
                  </a:cubicBezTo>
                  <a:cubicBezTo>
                    <a:pt x="11138" y="11190"/>
                    <a:pt x="11008" y="10359"/>
                    <a:pt x="10982" y="9529"/>
                  </a:cubicBezTo>
                  <a:lnTo>
                    <a:pt x="10982" y="9061"/>
                  </a:lnTo>
                  <a:cubicBezTo>
                    <a:pt x="10982" y="8880"/>
                    <a:pt x="10982" y="8698"/>
                    <a:pt x="11008" y="8542"/>
                  </a:cubicBezTo>
                  <a:cubicBezTo>
                    <a:pt x="11034" y="8360"/>
                    <a:pt x="11034" y="8205"/>
                    <a:pt x="11060" y="8023"/>
                  </a:cubicBezTo>
                  <a:cubicBezTo>
                    <a:pt x="11449" y="8412"/>
                    <a:pt x="11839" y="8776"/>
                    <a:pt x="12202" y="9165"/>
                  </a:cubicBezTo>
                  <a:lnTo>
                    <a:pt x="12436" y="9425"/>
                  </a:lnTo>
                  <a:lnTo>
                    <a:pt x="13033" y="10178"/>
                  </a:lnTo>
                  <a:cubicBezTo>
                    <a:pt x="13189" y="10359"/>
                    <a:pt x="13318" y="10541"/>
                    <a:pt x="13448" y="10697"/>
                  </a:cubicBezTo>
                  <a:cubicBezTo>
                    <a:pt x="13422" y="10930"/>
                    <a:pt x="13396" y="11138"/>
                    <a:pt x="13422" y="11346"/>
                  </a:cubicBezTo>
                  <a:cubicBezTo>
                    <a:pt x="13422" y="11579"/>
                    <a:pt x="13448" y="11813"/>
                    <a:pt x="13474" y="12047"/>
                  </a:cubicBezTo>
                  <a:cubicBezTo>
                    <a:pt x="13552" y="12488"/>
                    <a:pt x="13682" y="12903"/>
                    <a:pt x="13864" y="13319"/>
                  </a:cubicBezTo>
                  <a:cubicBezTo>
                    <a:pt x="13889" y="13371"/>
                    <a:pt x="13941" y="13371"/>
                    <a:pt x="13993" y="13371"/>
                  </a:cubicBezTo>
                  <a:cubicBezTo>
                    <a:pt x="14019" y="13345"/>
                    <a:pt x="14045" y="13293"/>
                    <a:pt x="14019" y="13241"/>
                  </a:cubicBezTo>
                  <a:cubicBezTo>
                    <a:pt x="13993" y="13137"/>
                    <a:pt x="13941" y="13007"/>
                    <a:pt x="13915" y="12903"/>
                  </a:cubicBezTo>
                  <a:cubicBezTo>
                    <a:pt x="13864" y="12722"/>
                    <a:pt x="13812" y="12514"/>
                    <a:pt x="13786" y="12306"/>
                  </a:cubicBezTo>
                  <a:cubicBezTo>
                    <a:pt x="13760" y="12099"/>
                    <a:pt x="13760" y="11891"/>
                    <a:pt x="13734" y="11683"/>
                  </a:cubicBezTo>
                  <a:lnTo>
                    <a:pt x="13734" y="11112"/>
                  </a:lnTo>
                  <a:lnTo>
                    <a:pt x="13838" y="11216"/>
                  </a:lnTo>
                  <a:cubicBezTo>
                    <a:pt x="14097" y="11579"/>
                    <a:pt x="14357" y="11943"/>
                    <a:pt x="14616" y="12306"/>
                  </a:cubicBezTo>
                  <a:cubicBezTo>
                    <a:pt x="14876" y="12670"/>
                    <a:pt x="15136" y="13007"/>
                    <a:pt x="15369" y="13397"/>
                  </a:cubicBezTo>
                  <a:lnTo>
                    <a:pt x="15343" y="13371"/>
                  </a:lnTo>
                  <a:lnTo>
                    <a:pt x="15343" y="13371"/>
                  </a:lnTo>
                  <a:cubicBezTo>
                    <a:pt x="15603" y="13786"/>
                    <a:pt x="15863" y="14202"/>
                    <a:pt x="16070" y="14617"/>
                  </a:cubicBezTo>
                  <a:cubicBezTo>
                    <a:pt x="16089" y="14655"/>
                    <a:pt x="16108" y="14679"/>
                    <a:pt x="16137" y="14679"/>
                  </a:cubicBezTo>
                  <a:cubicBezTo>
                    <a:pt x="16148" y="14679"/>
                    <a:pt x="16160" y="14676"/>
                    <a:pt x="16174" y="14669"/>
                  </a:cubicBezTo>
                  <a:cubicBezTo>
                    <a:pt x="16174" y="14695"/>
                    <a:pt x="16200" y="14695"/>
                    <a:pt x="16226" y="14695"/>
                  </a:cubicBezTo>
                  <a:cubicBezTo>
                    <a:pt x="16278" y="14695"/>
                    <a:pt x="16304" y="14669"/>
                    <a:pt x="16304" y="14643"/>
                  </a:cubicBezTo>
                  <a:cubicBezTo>
                    <a:pt x="16330" y="14617"/>
                    <a:pt x="16330" y="14591"/>
                    <a:pt x="16330" y="14565"/>
                  </a:cubicBezTo>
                  <a:cubicBezTo>
                    <a:pt x="15681" y="13345"/>
                    <a:pt x="14954" y="12151"/>
                    <a:pt x="14149" y="11008"/>
                  </a:cubicBezTo>
                  <a:lnTo>
                    <a:pt x="14383" y="11008"/>
                  </a:lnTo>
                  <a:cubicBezTo>
                    <a:pt x="14513" y="11008"/>
                    <a:pt x="14642" y="11034"/>
                    <a:pt x="14746" y="11060"/>
                  </a:cubicBezTo>
                  <a:cubicBezTo>
                    <a:pt x="14902" y="11112"/>
                    <a:pt x="15032" y="11138"/>
                    <a:pt x="15162" y="11190"/>
                  </a:cubicBezTo>
                  <a:cubicBezTo>
                    <a:pt x="15291" y="11242"/>
                    <a:pt x="15421" y="11320"/>
                    <a:pt x="15551" y="11372"/>
                  </a:cubicBezTo>
                  <a:lnTo>
                    <a:pt x="15577" y="11372"/>
                  </a:lnTo>
                  <a:cubicBezTo>
                    <a:pt x="15655" y="11424"/>
                    <a:pt x="15733" y="11476"/>
                    <a:pt x="15837" y="11528"/>
                  </a:cubicBezTo>
                  <a:cubicBezTo>
                    <a:pt x="15851" y="11542"/>
                    <a:pt x="15867" y="11549"/>
                    <a:pt x="15883" y="11549"/>
                  </a:cubicBezTo>
                  <a:cubicBezTo>
                    <a:pt x="15947" y="11549"/>
                    <a:pt x="16003" y="11435"/>
                    <a:pt x="15940" y="11372"/>
                  </a:cubicBezTo>
                  <a:cubicBezTo>
                    <a:pt x="15629" y="11190"/>
                    <a:pt x="15291" y="10982"/>
                    <a:pt x="14954" y="10827"/>
                  </a:cubicBezTo>
                  <a:cubicBezTo>
                    <a:pt x="14798" y="10749"/>
                    <a:pt x="14616" y="10697"/>
                    <a:pt x="14435" y="10671"/>
                  </a:cubicBezTo>
                  <a:cubicBezTo>
                    <a:pt x="14331" y="10645"/>
                    <a:pt x="14227" y="10619"/>
                    <a:pt x="14097" y="10619"/>
                  </a:cubicBezTo>
                  <a:cubicBezTo>
                    <a:pt x="14045" y="10619"/>
                    <a:pt x="13967" y="10645"/>
                    <a:pt x="13915" y="10645"/>
                  </a:cubicBezTo>
                  <a:cubicBezTo>
                    <a:pt x="13630" y="10204"/>
                    <a:pt x="13318" y="9788"/>
                    <a:pt x="12981" y="9373"/>
                  </a:cubicBezTo>
                  <a:cubicBezTo>
                    <a:pt x="12514" y="8750"/>
                    <a:pt x="12020" y="8153"/>
                    <a:pt x="11501" y="7530"/>
                  </a:cubicBezTo>
                  <a:lnTo>
                    <a:pt x="11605" y="7478"/>
                  </a:lnTo>
                  <a:cubicBezTo>
                    <a:pt x="11761" y="7400"/>
                    <a:pt x="11916" y="7348"/>
                    <a:pt x="12098" y="7296"/>
                  </a:cubicBezTo>
                  <a:cubicBezTo>
                    <a:pt x="12280" y="7244"/>
                    <a:pt x="12462" y="7192"/>
                    <a:pt x="12643" y="7166"/>
                  </a:cubicBezTo>
                  <a:cubicBezTo>
                    <a:pt x="12877" y="7140"/>
                    <a:pt x="13085" y="7114"/>
                    <a:pt x="13318" y="7114"/>
                  </a:cubicBezTo>
                  <a:lnTo>
                    <a:pt x="13292" y="7114"/>
                  </a:lnTo>
                  <a:cubicBezTo>
                    <a:pt x="13368" y="7110"/>
                    <a:pt x="13443" y="7108"/>
                    <a:pt x="13517" y="7108"/>
                  </a:cubicBezTo>
                  <a:cubicBezTo>
                    <a:pt x="13876" y="7108"/>
                    <a:pt x="14220" y="7158"/>
                    <a:pt x="14564" y="7244"/>
                  </a:cubicBezTo>
                  <a:cubicBezTo>
                    <a:pt x="14616" y="7244"/>
                    <a:pt x="14668" y="7218"/>
                    <a:pt x="14668" y="7166"/>
                  </a:cubicBezTo>
                  <a:cubicBezTo>
                    <a:pt x="14694" y="7114"/>
                    <a:pt x="14668" y="7062"/>
                    <a:pt x="14616" y="7036"/>
                  </a:cubicBezTo>
                  <a:cubicBezTo>
                    <a:pt x="14331" y="6984"/>
                    <a:pt x="14045" y="6907"/>
                    <a:pt x="13760" y="6881"/>
                  </a:cubicBezTo>
                  <a:cubicBezTo>
                    <a:pt x="13474" y="6829"/>
                    <a:pt x="13163" y="6803"/>
                    <a:pt x="12877" y="6803"/>
                  </a:cubicBezTo>
                  <a:lnTo>
                    <a:pt x="12747" y="6803"/>
                  </a:lnTo>
                  <a:cubicBezTo>
                    <a:pt x="12410" y="6829"/>
                    <a:pt x="12098" y="6855"/>
                    <a:pt x="11787" y="6932"/>
                  </a:cubicBezTo>
                  <a:cubicBezTo>
                    <a:pt x="11605" y="6958"/>
                    <a:pt x="11449" y="7010"/>
                    <a:pt x="11319" y="7088"/>
                  </a:cubicBezTo>
                  <a:cubicBezTo>
                    <a:pt x="11267" y="7114"/>
                    <a:pt x="11216" y="7140"/>
                    <a:pt x="11164" y="7166"/>
                  </a:cubicBezTo>
                  <a:lnTo>
                    <a:pt x="10956" y="6932"/>
                  </a:lnTo>
                  <a:cubicBezTo>
                    <a:pt x="10203" y="6102"/>
                    <a:pt x="9476" y="5375"/>
                    <a:pt x="8775" y="4700"/>
                  </a:cubicBezTo>
                  <a:cubicBezTo>
                    <a:pt x="8697" y="4648"/>
                    <a:pt x="8645" y="4596"/>
                    <a:pt x="8568" y="4544"/>
                  </a:cubicBezTo>
                  <a:cubicBezTo>
                    <a:pt x="8801" y="4285"/>
                    <a:pt x="9061" y="4077"/>
                    <a:pt x="9346" y="3895"/>
                  </a:cubicBezTo>
                  <a:cubicBezTo>
                    <a:pt x="9762" y="3661"/>
                    <a:pt x="10203" y="3480"/>
                    <a:pt x="10644" y="3350"/>
                  </a:cubicBezTo>
                  <a:cubicBezTo>
                    <a:pt x="11164" y="3194"/>
                    <a:pt x="11683" y="3116"/>
                    <a:pt x="12202" y="3090"/>
                  </a:cubicBezTo>
                  <a:lnTo>
                    <a:pt x="12540" y="3090"/>
                  </a:lnTo>
                  <a:cubicBezTo>
                    <a:pt x="12591" y="3090"/>
                    <a:pt x="12643" y="3038"/>
                    <a:pt x="12643" y="2986"/>
                  </a:cubicBezTo>
                  <a:cubicBezTo>
                    <a:pt x="12643" y="2935"/>
                    <a:pt x="12617" y="2883"/>
                    <a:pt x="12565" y="2883"/>
                  </a:cubicBezTo>
                  <a:lnTo>
                    <a:pt x="12202" y="2883"/>
                  </a:lnTo>
                  <a:cubicBezTo>
                    <a:pt x="11916" y="2883"/>
                    <a:pt x="11631" y="2883"/>
                    <a:pt x="11345" y="2909"/>
                  </a:cubicBezTo>
                  <a:cubicBezTo>
                    <a:pt x="10930" y="2961"/>
                    <a:pt x="10515" y="3038"/>
                    <a:pt x="10125" y="3142"/>
                  </a:cubicBezTo>
                  <a:cubicBezTo>
                    <a:pt x="9736" y="3272"/>
                    <a:pt x="9346" y="3428"/>
                    <a:pt x="9009" y="3610"/>
                  </a:cubicBezTo>
                  <a:cubicBezTo>
                    <a:pt x="8827" y="3713"/>
                    <a:pt x="8645" y="3817"/>
                    <a:pt x="8464" y="3947"/>
                  </a:cubicBezTo>
                  <a:cubicBezTo>
                    <a:pt x="8360" y="4025"/>
                    <a:pt x="8256" y="4103"/>
                    <a:pt x="8178" y="4181"/>
                  </a:cubicBezTo>
                  <a:cubicBezTo>
                    <a:pt x="7607" y="3661"/>
                    <a:pt x="7010" y="3168"/>
                    <a:pt x="6413" y="2727"/>
                  </a:cubicBezTo>
                  <a:lnTo>
                    <a:pt x="6283" y="2623"/>
                  </a:lnTo>
                  <a:cubicBezTo>
                    <a:pt x="5920" y="2337"/>
                    <a:pt x="5582" y="2078"/>
                    <a:pt x="5219" y="1818"/>
                  </a:cubicBezTo>
                  <a:cubicBezTo>
                    <a:pt x="4777" y="1507"/>
                    <a:pt x="4336" y="1221"/>
                    <a:pt x="3895" y="962"/>
                  </a:cubicBezTo>
                  <a:cubicBezTo>
                    <a:pt x="3453" y="702"/>
                    <a:pt x="2986" y="468"/>
                    <a:pt x="2519" y="313"/>
                  </a:cubicBezTo>
                  <a:cubicBezTo>
                    <a:pt x="2051" y="131"/>
                    <a:pt x="1584" y="27"/>
                    <a:pt x="1091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" name="Google Shape;218;p14"/>
            <p:cNvSpPr/>
            <p:nvPr/>
          </p:nvSpPr>
          <p:spPr>
            <a:xfrm flipH="1">
              <a:off x="7844955" y="275991"/>
              <a:ext cx="63620" cy="54652"/>
            </a:xfrm>
            <a:custGeom>
              <a:avLst/>
              <a:gdLst/>
              <a:ahLst/>
              <a:cxnLst/>
              <a:rect l="l" t="t" r="r" b="b"/>
              <a:pathLst>
                <a:path w="1291" h="1109" extrusionOk="0">
                  <a:moveTo>
                    <a:pt x="561" y="1"/>
                  </a:moveTo>
                  <a:cubicBezTo>
                    <a:pt x="272" y="1"/>
                    <a:pt x="0" y="238"/>
                    <a:pt x="18" y="563"/>
                  </a:cubicBezTo>
                  <a:cubicBezTo>
                    <a:pt x="18" y="875"/>
                    <a:pt x="278" y="1109"/>
                    <a:pt x="589" y="1109"/>
                  </a:cubicBezTo>
                  <a:cubicBezTo>
                    <a:pt x="1057" y="1083"/>
                    <a:pt x="1290" y="486"/>
                    <a:pt x="927" y="148"/>
                  </a:cubicBezTo>
                  <a:cubicBezTo>
                    <a:pt x="817" y="46"/>
                    <a:pt x="687" y="1"/>
                    <a:pt x="561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" name="Google Shape;219;p14"/>
            <p:cNvSpPr/>
            <p:nvPr/>
          </p:nvSpPr>
          <p:spPr>
            <a:xfrm flipH="1">
              <a:off x="7889750" y="224394"/>
              <a:ext cx="33313" cy="28878"/>
            </a:xfrm>
            <a:custGeom>
              <a:avLst/>
              <a:gdLst/>
              <a:ahLst/>
              <a:cxnLst/>
              <a:rect l="l" t="t" r="r" b="b"/>
              <a:pathLst>
                <a:path w="676" h="586" extrusionOk="0">
                  <a:moveTo>
                    <a:pt x="286" y="1"/>
                  </a:moveTo>
                  <a:cubicBezTo>
                    <a:pt x="131" y="27"/>
                    <a:pt x="1" y="157"/>
                    <a:pt x="1" y="312"/>
                  </a:cubicBezTo>
                  <a:cubicBezTo>
                    <a:pt x="18" y="482"/>
                    <a:pt x="157" y="586"/>
                    <a:pt x="295" y="586"/>
                  </a:cubicBezTo>
                  <a:cubicBezTo>
                    <a:pt x="368" y="586"/>
                    <a:pt x="440" y="557"/>
                    <a:pt x="494" y="494"/>
                  </a:cubicBezTo>
                  <a:cubicBezTo>
                    <a:pt x="676" y="286"/>
                    <a:pt x="546" y="1"/>
                    <a:pt x="286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" name="Google Shape;220;p14"/>
            <p:cNvSpPr/>
            <p:nvPr/>
          </p:nvSpPr>
          <p:spPr>
            <a:xfrm flipH="1">
              <a:off x="7865406" y="227942"/>
              <a:ext cx="24394" cy="20845"/>
            </a:xfrm>
            <a:custGeom>
              <a:avLst/>
              <a:gdLst/>
              <a:ahLst/>
              <a:cxnLst/>
              <a:rect l="l" t="t" r="r" b="b"/>
              <a:pathLst>
                <a:path w="495" h="423" extrusionOk="0">
                  <a:moveTo>
                    <a:pt x="224" y="1"/>
                  </a:moveTo>
                  <a:cubicBezTo>
                    <a:pt x="112" y="1"/>
                    <a:pt x="1" y="89"/>
                    <a:pt x="1" y="214"/>
                  </a:cubicBezTo>
                  <a:cubicBezTo>
                    <a:pt x="1" y="344"/>
                    <a:pt x="105" y="422"/>
                    <a:pt x="234" y="422"/>
                  </a:cubicBezTo>
                  <a:cubicBezTo>
                    <a:pt x="416" y="422"/>
                    <a:pt x="494" y="188"/>
                    <a:pt x="364" y="59"/>
                  </a:cubicBezTo>
                  <a:cubicBezTo>
                    <a:pt x="324" y="18"/>
                    <a:pt x="274" y="1"/>
                    <a:pt x="224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" name="Google Shape;221;p14"/>
            <p:cNvSpPr/>
            <p:nvPr/>
          </p:nvSpPr>
          <p:spPr>
            <a:xfrm flipH="1">
              <a:off x="7883689" y="137365"/>
              <a:ext cx="45732" cy="38488"/>
            </a:xfrm>
            <a:custGeom>
              <a:avLst/>
              <a:gdLst/>
              <a:ahLst/>
              <a:cxnLst/>
              <a:rect l="l" t="t" r="r" b="b"/>
              <a:pathLst>
                <a:path w="928" h="781" extrusionOk="0">
                  <a:moveTo>
                    <a:pt x="422" y="0"/>
                  </a:moveTo>
                  <a:cubicBezTo>
                    <a:pt x="411" y="0"/>
                    <a:pt x="400" y="1"/>
                    <a:pt x="389" y="2"/>
                  </a:cubicBezTo>
                  <a:cubicBezTo>
                    <a:pt x="182" y="2"/>
                    <a:pt x="0" y="183"/>
                    <a:pt x="26" y="417"/>
                  </a:cubicBezTo>
                  <a:cubicBezTo>
                    <a:pt x="26" y="638"/>
                    <a:pt x="215" y="781"/>
                    <a:pt x="411" y="781"/>
                  </a:cubicBezTo>
                  <a:cubicBezTo>
                    <a:pt x="514" y="781"/>
                    <a:pt x="620" y="740"/>
                    <a:pt x="701" y="651"/>
                  </a:cubicBezTo>
                  <a:cubicBezTo>
                    <a:pt x="928" y="399"/>
                    <a:pt x="763" y="0"/>
                    <a:pt x="422" y="0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" name="Google Shape;222;p14"/>
            <p:cNvSpPr/>
            <p:nvPr/>
          </p:nvSpPr>
          <p:spPr>
            <a:xfrm flipH="1">
              <a:off x="7853923" y="179943"/>
              <a:ext cx="15375" cy="16361"/>
            </a:xfrm>
            <a:custGeom>
              <a:avLst/>
              <a:gdLst/>
              <a:ahLst/>
              <a:cxnLst/>
              <a:rect l="l" t="t" r="r" b="b"/>
              <a:pathLst>
                <a:path w="312" h="332" extrusionOk="0">
                  <a:moveTo>
                    <a:pt x="156" y="1"/>
                  </a:moveTo>
                  <a:cubicBezTo>
                    <a:pt x="78" y="1"/>
                    <a:pt x="0" y="59"/>
                    <a:pt x="0" y="176"/>
                  </a:cubicBezTo>
                  <a:cubicBezTo>
                    <a:pt x="0" y="280"/>
                    <a:pt x="78" y="332"/>
                    <a:pt x="156" y="332"/>
                  </a:cubicBezTo>
                  <a:cubicBezTo>
                    <a:pt x="234" y="332"/>
                    <a:pt x="312" y="280"/>
                    <a:pt x="312" y="176"/>
                  </a:cubicBezTo>
                  <a:cubicBezTo>
                    <a:pt x="312" y="59"/>
                    <a:pt x="234" y="1"/>
                    <a:pt x="156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23" name="Google Shape;223;p14"/>
          <p:cNvGrpSpPr/>
          <p:nvPr/>
        </p:nvGrpSpPr>
        <p:grpSpPr>
          <a:xfrm>
            <a:off x="10560868" y="1606306"/>
            <a:ext cx="893999" cy="584699"/>
            <a:chOff x="7555450" y="377766"/>
            <a:chExt cx="670499" cy="438524"/>
          </a:xfrm>
        </p:grpSpPr>
        <p:sp>
          <p:nvSpPr>
            <p:cNvPr id="224" name="Google Shape;224;p14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27" name="Google Shape;227;p14"/>
          <p:cNvGrpSpPr/>
          <p:nvPr/>
        </p:nvGrpSpPr>
        <p:grpSpPr>
          <a:xfrm>
            <a:off x="1148817" y="3175871"/>
            <a:ext cx="653637" cy="811748"/>
            <a:chOff x="7376250" y="1989890"/>
            <a:chExt cx="490228" cy="608811"/>
          </a:xfrm>
        </p:grpSpPr>
        <p:sp>
          <p:nvSpPr>
            <p:cNvPr id="228" name="Google Shape;228;p14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31" name="Google Shape;231;p14"/>
          <p:cNvSpPr txBox="1">
            <a:spLocks noGrp="1"/>
          </p:cNvSpPr>
          <p:nvPr>
            <p:ph type="title"/>
          </p:nvPr>
        </p:nvSpPr>
        <p:spPr>
          <a:xfrm>
            <a:off x="2262185" y="1606300"/>
            <a:ext cx="7282800" cy="1656400"/>
          </a:xfrm>
          <a:prstGeom prst="rect">
            <a:avLst/>
          </a:prstGeom>
          <a:effectLst>
            <a:outerShdw dist="57150" dir="3960000" algn="bl" rotWithShape="0">
              <a:schemeClr val="lt1"/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"/>
              <a:buNone/>
              <a:defRPr sz="11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14"/>
          <p:cNvSpPr txBox="1">
            <a:spLocks noGrp="1"/>
          </p:cNvSpPr>
          <p:nvPr>
            <p:ph type="subTitle" idx="1"/>
          </p:nvPr>
        </p:nvSpPr>
        <p:spPr>
          <a:xfrm>
            <a:off x="2980183" y="3236000"/>
            <a:ext cx="5846801" cy="143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1331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1893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386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A96F4-02CE-4600-B274-0A35BCA73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A5822-DC2E-484D-B514-54386BE1B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44727-5361-45F7-BD38-6FE844AFF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97885-CB1B-4120-BF8D-55AD420304DA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F096CC-D6E2-4F58-9B4F-E33F6AC9D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BFBF4-F800-4682-B321-735B580B8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2739-2E54-4944-AB5C-798CB8475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73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B8688-C254-487A-BC44-6810AF27C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4172CF-D9A5-46AC-9EA2-6836605CA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8FCF6-7E7E-41E1-9C84-7A87CFA4E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97885-CB1B-4120-BF8D-55AD420304DA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0EB946-FF14-4ABE-B9F8-72F9B38F6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7698E-ECEC-489B-BF71-253E34D1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2739-2E54-4944-AB5C-798CB8475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8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F0936-F00B-4913-A01C-0CA4A2D80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F6AE5-3D89-4B4C-B65E-3FCFCE8D59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75DDBA-3DC1-4811-86CE-97A97B68C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0B36AC-388C-4919-98F3-89156739C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97885-CB1B-4120-BF8D-55AD420304DA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D36D9A-0AFA-4ED0-9A57-852495AEC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6BD8BF-04F7-4A77-8A09-BFF2ECA1B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2739-2E54-4944-AB5C-798CB8475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99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61B27-043C-402A-9247-C20016A85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562F8F-A0A2-4892-A95A-ACE3D8A23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CDB454-39CE-469C-9E59-40E7E009B8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18861A-A037-42F4-B470-E2D33DB80B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1B1506-0EC7-48F0-B7DA-AE02FB8E13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03C004-6F90-4FF7-AD5A-BBBDCD3B3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97885-CB1B-4120-BF8D-55AD420304DA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5FA7A8-ED17-40B1-A181-45277C4FF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E104B2-5F36-4828-AF45-A15AB7FEF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2739-2E54-4944-AB5C-798CB8475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69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51E14-80FC-4042-9399-541AC5235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30F6DB-442F-4E83-A1B9-36484CDDF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97885-CB1B-4120-BF8D-55AD420304DA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E05478-D4F1-49E0-B754-7A0D5CC7D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DA2FFA-DD36-4786-92F2-5BFC1DD5B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2739-2E54-4944-AB5C-798CB8475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1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3AA849-0455-437A-994F-7440EA957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97885-CB1B-4120-BF8D-55AD420304DA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9C8631-106B-4D49-B66E-676585C03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A526EA-7723-4AB5-B948-7BAFE6DE8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2739-2E54-4944-AB5C-798CB8475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650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2C119-C86D-426D-9EA6-42EEC013F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523A7-A8A7-4C27-B94D-E1172C37E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4599CB-FFD3-46DB-BB52-B382A40DC2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E7FFDD-F477-4B95-AE23-2E4528D75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97885-CB1B-4120-BF8D-55AD420304DA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7BCD44-FEDB-409E-8800-530E26672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366075-0EEC-4A36-BB34-DC2CD6039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2739-2E54-4944-AB5C-798CB8475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22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F85B6-79D8-430C-A9C5-54091C5EF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C3741F-4AFA-4270-A59A-90AF552EED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87751C-C112-47DB-A297-07BB614C49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781067-62AD-44ED-86F4-657EBEAB6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97885-CB1B-4120-BF8D-55AD420304DA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95404B-B5FE-4D8E-BA2D-C9EB81CC1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49130C-5A61-4E30-8C76-1E92A5ADA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2739-2E54-4944-AB5C-798CB8475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49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BC8038-AC65-41C0-B835-65FF56DA5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77B81-2918-454E-8B55-08B84923FA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1E84A-94AE-43E5-8FBC-BFBF9C4487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97885-CB1B-4120-BF8D-55AD420304DA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AFEF2-D571-4AC6-9A92-1D8BEF4CEC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4B0B5-BC3D-485E-8782-2F069C188D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C2739-2E54-4944-AB5C-798CB8475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61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3467" y="593367"/>
            <a:ext cx="10285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3467" y="1536633"/>
            <a:ext cx="10285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800087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gif"/><Relationship Id="rId3" Type="http://schemas.openxmlformats.org/officeDocument/2006/relationships/tags" Target="../tags/tag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6" Type="http://schemas.openxmlformats.org/officeDocument/2006/relationships/image" Target="../media/image13.png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3" Type="http://schemas.openxmlformats.org/officeDocument/2006/relationships/tags" Target="../tags/tag2.xml"/><Relationship Id="rId7" Type="http://schemas.openxmlformats.org/officeDocument/2006/relationships/image" Target="../media/image2.png"/><Relationship Id="rId12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2.wav"/><Relationship Id="rId11" Type="http://schemas.openxmlformats.org/officeDocument/2006/relationships/image" Target="../media/image16.png"/><Relationship Id="rId5" Type="http://schemas.openxmlformats.org/officeDocument/2006/relationships/audio" Target="../media/audio1.wav"/><Relationship Id="rId1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9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3.xml"/><Relationship Id="rId7" Type="http://schemas.openxmlformats.org/officeDocument/2006/relationships/image" Target="../media/image3.png"/><Relationship Id="rId12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11.png"/><Relationship Id="rId5" Type="http://schemas.openxmlformats.org/officeDocument/2006/relationships/image" Target="../media/image12.png"/><Relationship Id="rId10" Type="http://schemas.openxmlformats.org/officeDocument/2006/relationships/image" Target="../media/image10.gif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3" Type="http://schemas.openxmlformats.org/officeDocument/2006/relationships/tags" Target="../tags/tag4.xml"/><Relationship Id="rId7" Type="http://schemas.openxmlformats.org/officeDocument/2006/relationships/image" Target="../media/image2.png"/><Relationship Id="rId12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2.wav"/><Relationship Id="rId11" Type="http://schemas.openxmlformats.org/officeDocument/2006/relationships/image" Target="../media/image16.png"/><Relationship Id="rId5" Type="http://schemas.openxmlformats.org/officeDocument/2006/relationships/audio" Target="../media/audio1.wav"/><Relationship Id="rId1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9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2.png"/><Relationship Id="rId3" Type="http://schemas.openxmlformats.org/officeDocument/2006/relationships/tags" Target="../tags/tag5.xml"/><Relationship Id="rId7" Type="http://schemas.openxmlformats.org/officeDocument/2006/relationships/image" Target="../media/image9.png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20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tags" Target="../tags/tag6.xml"/><Relationship Id="rId7" Type="http://schemas.openxmlformats.org/officeDocument/2006/relationships/image" Target="../media/image2.png"/><Relationship Id="rId12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2.wav"/><Relationship Id="rId11" Type="http://schemas.openxmlformats.org/officeDocument/2006/relationships/image" Target="../media/image17.png"/><Relationship Id="rId5" Type="http://schemas.openxmlformats.org/officeDocument/2006/relationships/audio" Target="../media/audio1.wav"/><Relationship Id="rId1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9.png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304BC23-F4C6-45AF-A519-C11C30477E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159"/>
            <a:ext cx="12191999" cy="68971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161DA8-8A58-4A48-9A63-D48670F2432D}"/>
              </a:ext>
            </a:extLst>
          </p:cNvPr>
          <p:cNvSpPr txBox="1"/>
          <p:nvPr/>
        </p:nvSpPr>
        <p:spPr>
          <a:xfrm>
            <a:off x="214488" y="1693333"/>
            <a:ext cx="111308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</a:t>
            </a:r>
            <a:r>
              <a:rPr kumimoji="0" lang="en-US" sz="8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8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7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9397472-8D58-4C5C-8120-84EE6F8E12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9" r="-1440" b="54733"/>
          <a:stretch/>
        </p:blipFill>
        <p:spPr>
          <a:xfrm>
            <a:off x="993422" y="587022"/>
            <a:ext cx="10069689" cy="48993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158A6C2-5380-42E5-9240-E1F5F5D5E0A2}"/>
              </a:ext>
            </a:extLst>
          </p:cNvPr>
          <p:cNvSpPr txBox="1"/>
          <p:nvPr/>
        </p:nvSpPr>
        <p:spPr>
          <a:xfrm>
            <a:off x="6299200" y="5155091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Duật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12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9397472-8D58-4C5C-8120-84EE6F8E12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40" t="9066" r="4663" b="69641"/>
          <a:stretch/>
        </p:blipFill>
        <p:spPr>
          <a:xfrm>
            <a:off x="7089422" y="587022"/>
            <a:ext cx="3781778" cy="28419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158A6C2-5380-42E5-9240-E1F5F5D5E0A2}"/>
              </a:ext>
            </a:extLst>
          </p:cNvPr>
          <p:cNvSpPr txBox="1"/>
          <p:nvPr/>
        </p:nvSpPr>
        <p:spPr>
          <a:xfrm>
            <a:off x="5655733" y="6009368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Duật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612023-5FA6-4EBC-9B3E-9469379C000B}"/>
              </a:ext>
            </a:extLst>
          </p:cNvPr>
          <p:cNvSpPr txBox="1"/>
          <p:nvPr/>
        </p:nvSpPr>
        <p:spPr>
          <a:xfrm>
            <a:off x="1738490" y="446109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2BD38A-2216-4A39-9F4E-E99A31ADDC32}"/>
              </a:ext>
            </a:extLst>
          </p:cNvPr>
          <p:cNvSpPr txBox="1"/>
          <p:nvPr/>
        </p:nvSpPr>
        <p:spPr>
          <a:xfrm>
            <a:off x="480350" y="1179689"/>
            <a:ext cx="7376717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…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…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….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chum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ngòi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416294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6F4C6F0-8456-43B4-9190-474E73C14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2" y="0"/>
            <a:ext cx="12163778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3A0310-4654-4D2E-BD20-1FEE25382837}"/>
              </a:ext>
            </a:extLst>
          </p:cNvPr>
          <p:cNvSpPr txBox="1"/>
          <p:nvPr/>
        </p:nvSpPr>
        <p:spPr>
          <a:xfrm>
            <a:off x="654754" y="2401670"/>
            <a:ext cx="1137920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2.Chọn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uêu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nguều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mếu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thều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7AD1DF-CFF0-43FF-A3D0-5BD6AF3525F8}"/>
              </a:ext>
            </a:extLst>
          </p:cNvPr>
          <p:cNvSpPr/>
          <p:nvPr/>
        </p:nvSpPr>
        <p:spPr>
          <a:xfrm>
            <a:off x="2111023" y="3817386"/>
            <a:ext cx="587023" cy="338666"/>
          </a:xfrm>
          <a:prstGeom prst="rect">
            <a:avLst/>
          </a:prstGeom>
          <a:solidFill>
            <a:srgbClr val="4EB9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52AE3B-1E39-4321-8C7C-A2C3194C22B1}"/>
              </a:ext>
            </a:extLst>
          </p:cNvPr>
          <p:cNvSpPr/>
          <p:nvPr/>
        </p:nvSpPr>
        <p:spPr>
          <a:xfrm>
            <a:off x="4428067" y="3817386"/>
            <a:ext cx="762000" cy="387307"/>
          </a:xfrm>
          <a:prstGeom prst="rect">
            <a:avLst/>
          </a:prstGeom>
          <a:solidFill>
            <a:srgbClr val="4EB9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EF7BCA-F8B5-4E00-8A3E-4AACE5ADCE52}"/>
              </a:ext>
            </a:extLst>
          </p:cNvPr>
          <p:cNvSpPr/>
          <p:nvPr/>
        </p:nvSpPr>
        <p:spPr>
          <a:xfrm>
            <a:off x="7428089" y="3818426"/>
            <a:ext cx="598313" cy="387307"/>
          </a:xfrm>
          <a:prstGeom prst="rect">
            <a:avLst/>
          </a:prstGeom>
          <a:solidFill>
            <a:srgbClr val="4EB9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9B59FF-3DEC-436D-98FF-9CA60330EE01}"/>
              </a:ext>
            </a:extLst>
          </p:cNvPr>
          <p:cNvSpPr/>
          <p:nvPr/>
        </p:nvSpPr>
        <p:spPr>
          <a:xfrm>
            <a:off x="10080977" y="3796550"/>
            <a:ext cx="598313" cy="387307"/>
          </a:xfrm>
          <a:prstGeom prst="rect">
            <a:avLst/>
          </a:prstGeom>
          <a:solidFill>
            <a:srgbClr val="4EB9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4392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6F4C6F0-8456-43B4-9190-474E73C14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2" y="0"/>
            <a:ext cx="12163778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3A0310-4654-4D2E-BD20-1FEE25382837}"/>
              </a:ext>
            </a:extLst>
          </p:cNvPr>
          <p:cNvSpPr txBox="1"/>
          <p:nvPr/>
        </p:nvSpPr>
        <p:spPr>
          <a:xfrm>
            <a:off x="654755" y="2401670"/>
            <a:ext cx="106397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2.Chọn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Khuỷu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ng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khuỵu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				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khuỷu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7AD1DF-CFF0-43FF-A3D0-5BD6AF3525F8}"/>
              </a:ext>
            </a:extLst>
          </p:cNvPr>
          <p:cNvSpPr/>
          <p:nvPr/>
        </p:nvSpPr>
        <p:spPr>
          <a:xfrm>
            <a:off x="1343378" y="3922468"/>
            <a:ext cx="762000" cy="387307"/>
          </a:xfrm>
          <a:prstGeom prst="rect">
            <a:avLst/>
          </a:prstGeom>
          <a:solidFill>
            <a:srgbClr val="4EB9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52AE3B-1E39-4321-8C7C-A2C3194C22B1}"/>
              </a:ext>
            </a:extLst>
          </p:cNvPr>
          <p:cNvSpPr/>
          <p:nvPr/>
        </p:nvSpPr>
        <p:spPr>
          <a:xfrm>
            <a:off x="8988778" y="3728814"/>
            <a:ext cx="762000" cy="425497"/>
          </a:xfrm>
          <a:prstGeom prst="rect">
            <a:avLst/>
          </a:prstGeom>
          <a:solidFill>
            <a:srgbClr val="4EB9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EF7BCA-F8B5-4E00-8A3E-4AACE5ADCE52}"/>
              </a:ext>
            </a:extLst>
          </p:cNvPr>
          <p:cNvSpPr/>
          <p:nvPr/>
        </p:nvSpPr>
        <p:spPr>
          <a:xfrm>
            <a:off x="3753557" y="4403536"/>
            <a:ext cx="761999" cy="362986"/>
          </a:xfrm>
          <a:prstGeom prst="rect">
            <a:avLst/>
          </a:prstGeom>
          <a:solidFill>
            <a:srgbClr val="4EB9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0299B3-8534-49DC-8EA0-BE40633EC9F4}"/>
              </a:ext>
            </a:extLst>
          </p:cNvPr>
          <p:cNvSpPr/>
          <p:nvPr/>
        </p:nvSpPr>
        <p:spPr>
          <a:xfrm>
            <a:off x="9663290" y="4522518"/>
            <a:ext cx="761999" cy="425497"/>
          </a:xfrm>
          <a:prstGeom prst="rect">
            <a:avLst/>
          </a:prstGeom>
          <a:solidFill>
            <a:srgbClr val="4EB9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2518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56FE41-227C-4D0A-B492-1724F9470E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15" t="16372" r="5999" b="19237"/>
          <a:stretch/>
        </p:blipFill>
        <p:spPr>
          <a:xfrm>
            <a:off x="6694311" y="846667"/>
            <a:ext cx="4933245" cy="35898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7BCDB9-AC51-443E-B520-17875F85FF1A}"/>
              </a:ext>
            </a:extLst>
          </p:cNvPr>
          <p:cNvSpPr txBox="1"/>
          <p:nvPr/>
        </p:nvSpPr>
        <p:spPr>
          <a:xfrm>
            <a:off x="0" y="0"/>
            <a:ext cx="10137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(3).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3BF399-8D95-4D1F-BF1C-4CF61BA0E418}"/>
              </a:ext>
            </a:extLst>
          </p:cNvPr>
          <p:cNvSpPr txBox="1"/>
          <p:nvPr/>
        </p:nvSpPr>
        <p:spPr>
          <a:xfrm>
            <a:off x="0" y="772025"/>
            <a:ext cx="6694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a).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90C47B-B967-4946-B94E-A103EE9530B9}"/>
              </a:ext>
            </a:extLst>
          </p:cNvPr>
          <p:cNvSpPr txBox="1"/>
          <p:nvPr/>
        </p:nvSpPr>
        <p:spPr>
          <a:xfrm>
            <a:off x="316089" y="1618692"/>
            <a:ext cx="66943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khẽ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chiêm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0761A8-5910-40BD-907B-117F9D1A0B20}"/>
              </a:ext>
            </a:extLst>
          </p:cNvPr>
          <p:cNvSpPr/>
          <p:nvPr/>
        </p:nvSpPr>
        <p:spPr>
          <a:xfrm>
            <a:off x="2754489" y="1743713"/>
            <a:ext cx="259644" cy="310865"/>
          </a:xfrm>
          <a:prstGeom prst="rect">
            <a:avLst/>
          </a:prstGeom>
          <a:solidFill>
            <a:srgbClr val="4EB9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0C42B6-4760-4A15-A95F-2432560917A7}"/>
              </a:ext>
            </a:extLst>
          </p:cNvPr>
          <p:cNvSpPr/>
          <p:nvPr/>
        </p:nvSpPr>
        <p:spPr>
          <a:xfrm>
            <a:off x="3115734" y="2219614"/>
            <a:ext cx="259644" cy="310865"/>
          </a:xfrm>
          <a:prstGeom prst="rect">
            <a:avLst/>
          </a:prstGeom>
          <a:solidFill>
            <a:srgbClr val="4EB9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272975-3BE6-4C09-883F-26D3429659DE}"/>
              </a:ext>
            </a:extLst>
          </p:cNvPr>
          <p:cNvSpPr/>
          <p:nvPr/>
        </p:nvSpPr>
        <p:spPr>
          <a:xfrm>
            <a:off x="2161823" y="2722390"/>
            <a:ext cx="259644" cy="310865"/>
          </a:xfrm>
          <a:prstGeom prst="rect">
            <a:avLst/>
          </a:prstGeom>
          <a:solidFill>
            <a:srgbClr val="4EB9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75B752-9BCE-4F6D-945F-D4DEDA32F6E9}"/>
              </a:ext>
            </a:extLst>
          </p:cNvPr>
          <p:cNvSpPr/>
          <p:nvPr/>
        </p:nvSpPr>
        <p:spPr>
          <a:xfrm>
            <a:off x="2754489" y="3180939"/>
            <a:ext cx="344312" cy="397639"/>
          </a:xfrm>
          <a:prstGeom prst="rect">
            <a:avLst/>
          </a:prstGeom>
          <a:solidFill>
            <a:srgbClr val="4EB9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34E51E-F7B0-4A59-BE36-8FAAB6DC8C2E}"/>
              </a:ext>
            </a:extLst>
          </p:cNvPr>
          <p:cNvSpPr/>
          <p:nvPr/>
        </p:nvSpPr>
        <p:spPr>
          <a:xfrm>
            <a:off x="293512" y="3682029"/>
            <a:ext cx="344312" cy="397639"/>
          </a:xfrm>
          <a:prstGeom prst="rect">
            <a:avLst/>
          </a:prstGeom>
          <a:solidFill>
            <a:srgbClr val="4EB9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2854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8B1E3B-1902-4070-9E70-58664545D6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21" r="11836" b="5172"/>
          <a:stretch/>
        </p:blipFill>
        <p:spPr>
          <a:xfrm>
            <a:off x="8090704" y="953523"/>
            <a:ext cx="2592729" cy="46949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A7A13B-7701-49C2-86A0-CC4ACFAC4824}"/>
              </a:ext>
            </a:extLst>
          </p:cNvPr>
          <p:cNvSpPr txBox="1"/>
          <p:nvPr/>
        </p:nvSpPr>
        <p:spPr>
          <a:xfrm>
            <a:off x="0" y="0"/>
            <a:ext cx="10137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(3).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1C2AB5-CE49-43FA-950F-BBCD9F79A3C1}"/>
              </a:ext>
            </a:extLst>
          </p:cNvPr>
          <p:cNvSpPr txBox="1"/>
          <p:nvPr/>
        </p:nvSpPr>
        <p:spPr>
          <a:xfrm>
            <a:off x="0" y="772025"/>
            <a:ext cx="6694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5A76D7-53A5-4AA4-9791-2D6A3C7F100B}"/>
              </a:ext>
            </a:extLst>
          </p:cNvPr>
          <p:cNvSpPr txBox="1"/>
          <p:nvPr/>
        </p:nvSpPr>
        <p:spPr>
          <a:xfrm>
            <a:off x="316089" y="1618692"/>
            <a:ext cx="71571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C824AC-E3BC-47F2-83AB-FF6588BAEE3F}"/>
              </a:ext>
            </a:extLst>
          </p:cNvPr>
          <p:cNvSpPr/>
          <p:nvPr/>
        </p:nvSpPr>
        <p:spPr>
          <a:xfrm>
            <a:off x="3002844" y="1704622"/>
            <a:ext cx="248356" cy="158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29FF65-119F-4C44-8CFD-F2D2DA879549}"/>
              </a:ext>
            </a:extLst>
          </p:cNvPr>
          <p:cNvSpPr/>
          <p:nvPr/>
        </p:nvSpPr>
        <p:spPr>
          <a:xfrm>
            <a:off x="829732" y="2675466"/>
            <a:ext cx="248356" cy="158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B41EB2-66E4-4CA2-BE7F-1864CBA5754A}"/>
              </a:ext>
            </a:extLst>
          </p:cNvPr>
          <p:cNvSpPr/>
          <p:nvPr/>
        </p:nvSpPr>
        <p:spPr>
          <a:xfrm>
            <a:off x="4027310" y="2647244"/>
            <a:ext cx="248356" cy="158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01ACC4-4EB4-44D3-8C86-596F4E6BE5DA}"/>
              </a:ext>
            </a:extLst>
          </p:cNvPr>
          <p:cNvSpPr/>
          <p:nvPr/>
        </p:nvSpPr>
        <p:spPr>
          <a:xfrm>
            <a:off x="4761088" y="3171162"/>
            <a:ext cx="248356" cy="158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4CC636-F696-45D6-B666-4C33FC68528C}"/>
              </a:ext>
            </a:extLst>
          </p:cNvPr>
          <p:cNvSpPr/>
          <p:nvPr/>
        </p:nvSpPr>
        <p:spPr>
          <a:xfrm>
            <a:off x="3222977" y="4146636"/>
            <a:ext cx="248356" cy="158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7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82" y="7891"/>
            <a:ext cx="12162892" cy="6841626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2404" y="4487934"/>
            <a:ext cx="362209" cy="33517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5587" y="4487934"/>
            <a:ext cx="362209" cy="335179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7589" y="3002387"/>
            <a:ext cx="362209" cy="335179"/>
          </a:xfrm>
          <a:prstGeom prst="rect">
            <a:avLst/>
          </a:prstGeom>
        </p:spPr>
      </p:pic>
      <p:pic>
        <p:nvPicPr>
          <p:cNvPr id="78" name="NAM">
            <a:hlinkClick r:id="" action="ppaction://noaction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895" y="4147138"/>
            <a:ext cx="907239" cy="836174"/>
          </a:xfrm>
          <a:prstGeom prst="rect">
            <a:avLst/>
          </a:prstGeom>
        </p:spPr>
      </p:pic>
      <p:pic>
        <p:nvPicPr>
          <p:cNvPr id="79" name="NAM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707" y="2034031"/>
            <a:ext cx="347719" cy="320481"/>
          </a:xfrm>
          <a:prstGeom prst="rect">
            <a:avLst/>
          </a:prstGeom>
        </p:spPr>
      </p:pic>
      <p:pic>
        <p:nvPicPr>
          <p:cNvPr id="75" name="NAM">
            <a:hlinkClick r:id="" action="ppaction://noaction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910" y="2684653"/>
            <a:ext cx="626940" cy="577832"/>
          </a:xfrm>
          <a:prstGeom prst="rect">
            <a:avLst/>
          </a:prstGeom>
        </p:spPr>
      </p:pic>
      <p:pic>
        <p:nvPicPr>
          <p:cNvPr id="76" name="NAM">
            <a:hlinkClick r:id="" action="ppaction://noaction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111" y="3212374"/>
            <a:ext cx="755937" cy="696724"/>
          </a:xfrm>
          <a:prstGeom prst="rect">
            <a:avLst/>
          </a:prstGeom>
        </p:spPr>
      </p:pic>
      <p:pic>
        <p:nvPicPr>
          <p:cNvPr id="77" name="NAM">
            <a:hlinkClick r:id="" action="ppaction://noaction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143" y="3262485"/>
            <a:ext cx="609445" cy="554317"/>
          </a:xfrm>
          <a:prstGeom prst="rect">
            <a:avLst/>
          </a:prstGeom>
        </p:spPr>
      </p:pic>
      <p:pic>
        <p:nvPicPr>
          <p:cNvPr id="142" name="HUYENHANGRAO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" y="5840623"/>
            <a:ext cx="12161838" cy="1011663"/>
          </a:xfrm>
          <a:prstGeom prst="rect">
            <a:avLst/>
          </a:prstGeom>
        </p:spPr>
      </p:pic>
      <p:pic>
        <p:nvPicPr>
          <p:cNvPr id="1026" name="Picture 2" descr="LHB2 U5&amp;amp;#x2F;L2 by martyna2923 on Genially">
            <a:extLst>
              <a:ext uri="{FF2B5EF4-FFF2-40B4-BE49-F238E27FC236}">
                <a16:creationId xmlns:a16="http://schemas.microsoft.com/office/drawing/2014/main" id="{708E2DD6-33F0-4F24-8773-C1A24E469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050" y="4270632"/>
            <a:ext cx="2160428" cy="164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F62ABBD-6A2A-4ACC-9105-3D835E869521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7453" t="12970" r="17974" b="19709"/>
          <a:stretch/>
        </p:blipFill>
        <p:spPr>
          <a:xfrm>
            <a:off x="6476515" y="3967609"/>
            <a:ext cx="1896723" cy="21371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32D56FE-7B02-4AAA-8DC1-69F9D866D78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75460" y="3969029"/>
            <a:ext cx="1892151" cy="213429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B319D77-5C71-4D94-A35E-D635C6D430E6}"/>
              </a:ext>
            </a:extLst>
          </p:cNvPr>
          <p:cNvSpPr/>
          <p:nvPr/>
        </p:nvSpPr>
        <p:spPr>
          <a:xfrm>
            <a:off x="2509566" y="2097545"/>
            <a:ext cx="6648395" cy="2608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/>
            </a:prstTxWarp>
          </a:bodyPr>
          <a:lstStyle/>
          <a:p>
            <a:pPr algn="ctr">
              <a:buClr>
                <a:srgbClr val="000000"/>
              </a:buClr>
            </a:pPr>
            <a:r>
              <a:rPr lang="en-US" sz="367479" b="1" kern="0">
                <a:ln w="6600">
                  <a:solidFill>
                    <a:srgbClr val="FF9E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9E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Game: </a:t>
            </a:r>
          </a:p>
          <a:p>
            <a:pPr algn="ctr">
              <a:buClr>
                <a:srgbClr val="000000"/>
              </a:buClr>
            </a:pPr>
            <a:r>
              <a:rPr lang="en-US" sz="367479" b="1" kern="0">
                <a:ln w="6600">
                  <a:solidFill>
                    <a:srgbClr val="FF9E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9E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Cùng nhím con hái nấm rừng</a:t>
            </a:r>
          </a:p>
        </p:txBody>
      </p:sp>
      <p:pic>
        <p:nvPicPr>
          <p:cNvPr id="44" name="PA_59afa2ffbebc8">
            <a:hlinkClick r:id="" action="ppaction://media"/>
            <a:extLst>
              <a:ext uri="{FF2B5EF4-FFF2-40B4-BE49-F238E27FC236}">
                <a16:creationId xmlns:a16="http://schemas.microsoft.com/office/drawing/2014/main" id="{BD512EAE-F4E9-46F4-B4A4-766D81B64AC4}"/>
              </a:ext>
            </a:extLst>
          </p:cNvPr>
          <p:cNvPicPr>
            <a:picLocks noChangeAspect="1"/>
          </p:cNvPicPr>
          <p:nvPr>
            <a:audioFile r:link="rId2"/>
            <p:custDataLst>
              <p:tags r:id="rId3"/>
            </p:custDataLst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193255" y="3961236"/>
            <a:ext cx="608092" cy="60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92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999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91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12" y="-18061"/>
            <a:ext cx="12162892" cy="6841626"/>
          </a:xfrm>
          <a:prstGeom prst="rect">
            <a:avLst/>
          </a:prstGeom>
        </p:spPr>
      </p:pic>
      <p:pic>
        <p:nvPicPr>
          <p:cNvPr id="39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42" y="690262"/>
            <a:ext cx="10916042" cy="5750001"/>
          </a:xfrm>
          <a:prstGeom prst="rect">
            <a:avLst/>
          </a:prstGeom>
        </p:spPr>
      </p:pic>
      <p:pic>
        <p:nvPicPr>
          <p:cNvPr id="64" name="HUYENHANGRAO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" y="5837855"/>
            <a:ext cx="12161838" cy="1011663"/>
          </a:xfrm>
          <a:prstGeom prst="rect">
            <a:avLst/>
          </a:prstGeom>
        </p:spPr>
      </p:pic>
      <p:grpSp>
        <p:nvGrpSpPr>
          <p:cNvPr id="71" name="B"/>
          <p:cNvGrpSpPr/>
          <p:nvPr/>
        </p:nvGrpSpPr>
        <p:grpSpPr>
          <a:xfrm>
            <a:off x="831217" y="5341913"/>
            <a:ext cx="3101269" cy="1003352"/>
            <a:chOff x="2252108" y="3867153"/>
            <a:chExt cx="4007022" cy="1305948"/>
          </a:xfrm>
        </p:grpSpPr>
        <p:sp>
          <p:nvSpPr>
            <p:cNvPr id="72" name="Rounded Rectangle 71"/>
            <p:cNvSpPr/>
            <p:nvPr/>
          </p:nvSpPr>
          <p:spPr>
            <a:xfrm>
              <a:off x="2876550" y="3867153"/>
              <a:ext cx="3382580" cy="1229032"/>
            </a:xfrm>
            <a:prstGeom prst="roundRect">
              <a:avLst/>
            </a:prstGeom>
            <a:solidFill>
              <a:schemeClr val="bg1"/>
            </a:solidFill>
            <a:ln w="69850" cmpd="thickThin">
              <a:solidFill>
                <a:srgbClr val="F4A916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114">
                <a:buClr>
                  <a:srgbClr val="000000"/>
                </a:buClr>
                <a:defRPr/>
              </a:pPr>
              <a:r>
                <a:rPr lang="en-US" sz="2394" b="1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A. </a:t>
              </a:r>
              <a:r>
                <a:rPr lang="en-US" sz="2394" b="1" kern="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Sơ</a:t>
              </a:r>
              <a:r>
                <a:rPr lang="en-US" sz="2394" b="1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394" b="1" kern="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sài</a:t>
              </a:r>
              <a:endParaRPr lang="en-US" sz="2394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73" name="NAM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2108" y="4383057"/>
              <a:ext cx="857189" cy="790044"/>
            </a:xfrm>
            <a:prstGeom prst="rect">
              <a:avLst/>
            </a:prstGeom>
          </p:spPr>
        </p:pic>
      </p:grpSp>
      <p:grpSp>
        <p:nvGrpSpPr>
          <p:cNvPr id="74" name="C"/>
          <p:cNvGrpSpPr/>
          <p:nvPr/>
        </p:nvGrpSpPr>
        <p:grpSpPr>
          <a:xfrm>
            <a:off x="7315432" y="5341913"/>
            <a:ext cx="3101269" cy="1003352"/>
            <a:chOff x="2252108" y="3867155"/>
            <a:chExt cx="4055914" cy="1305946"/>
          </a:xfrm>
        </p:grpSpPr>
        <p:sp>
          <p:nvSpPr>
            <p:cNvPr id="75" name="Rounded Rectangle 74"/>
            <p:cNvSpPr/>
            <p:nvPr/>
          </p:nvSpPr>
          <p:spPr>
            <a:xfrm>
              <a:off x="2876550" y="3867155"/>
              <a:ext cx="3431472" cy="1229032"/>
            </a:xfrm>
            <a:prstGeom prst="roundRect">
              <a:avLst/>
            </a:prstGeom>
            <a:solidFill>
              <a:schemeClr val="bg1"/>
            </a:solidFill>
            <a:ln w="69850" cmpd="thickThin">
              <a:solidFill>
                <a:srgbClr val="F4A916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114">
                <a:buClr>
                  <a:srgbClr val="000000"/>
                </a:buClr>
                <a:defRPr/>
              </a:pPr>
              <a:r>
                <a:rPr lang="en-US" sz="2394" b="1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C. X</a:t>
              </a:r>
              <a:r>
                <a:rPr lang="vi-VN" sz="2394" b="1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ơ</a:t>
              </a:r>
              <a:r>
                <a:rPr lang="en-US" sz="2394" b="1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394" b="1" kern="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xài</a:t>
              </a:r>
              <a:endParaRPr lang="en-US" sz="2394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76" name="NAM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2108" y="4383057"/>
              <a:ext cx="857189" cy="790044"/>
            </a:xfrm>
            <a:prstGeom prst="rect">
              <a:avLst/>
            </a:prstGeom>
          </p:spPr>
        </p:pic>
      </p:grpSp>
      <p:grpSp>
        <p:nvGrpSpPr>
          <p:cNvPr id="77" name="D"/>
          <p:cNvGrpSpPr/>
          <p:nvPr/>
        </p:nvGrpSpPr>
        <p:grpSpPr>
          <a:xfrm>
            <a:off x="4073325" y="5341913"/>
            <a:ext cx="3101269" cy="1003352"/>
            <a:chOff x="2252108" y="3867153"/>
            <a:chExt cx="4030708" cy="1305948"/>
          </a:xfrm>
        </p:grpSpPr>
        <p:sp>
          <p:nvSpPr>
            <p:cNvPr id="78" name="Rounded Rectangle 77"/>
            <p:cNvSpPr/>
            <p:nvPr/>
          </p:nvSpPr>
          <p:spPr>
            <a:xfrm>
              <a:off x="2876550" y="3867153"/>
              <a:ext cx="3406266" cy="1229032"/>
            </a:xfrm>
            <a:prstGeom prst="roundRect">
              <a:avLst/>
            </a:prstGeom>
            <a:solidFill>
              <a:schemeClr val="bg1"/>
            </a:solidFill>
            <a:ln w="69850" cmpd="thickThin">
              <a:solidFill>
                <a:srgbClr val="F4A916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114">
                <a:buClr>
                  <a:srgbClr val="000000"/>
                </a:buClr>
                <a:defRPr/>
              </a:pPr>
              <a:r>
                <a:rPr lang="en-US" sz="2394" b="1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B. X</a:t>
              </a:r>
              <a:r>
                <a:rPr lang="vi-VN" sz="2394" b="1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ơ</a:t>
              </a:r>
              <a:r>
                <a:rPr lang="en-US" sz="2394" b="1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394" b="1" kern="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sài</a:t>
              </a:r>
              <a:endParaRPr lang="en-US" sz="2394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79" name="NAM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2108" y="4383057"/>
              <a:ext cx="857189" cy="790044"/>
            </a:xfrm>
            <a:prstGeom prst="rect">
              <a:avLst/>
            </a:prstGeom>
          </p:spPr>
        </p:pic>
      </p:grpSp>
      <p:pic>
        <p:nvPicPr>
          <p:cNvPr id="80" name="Picture 7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66" y="5276204"/>
            <a:ext cx="1026082" cy="1164059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387" y="5755119"/>
            <a:ext cx="665100" cy="665100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362" y="5755119"/>
            <a:ext cx="665100" cy="665100"/>
          </a:xfrm>
          <a:prstGeom prst="rect">
            <a:avLst/>
          </a:prstGeom>
        </p:spPr>
      </p:pic>
      <p:pic>
        <p:nvPicPr>
          <p:cNvPr id="37" name="PA_59afa2ffbebc8">
            <a:hlinkClick r:id="" action="ppaction://media"/>
            <a:extLst>
              <a:ext uri="{FF2B5EF4-FFF2-40B4-BE49-F238E27FC236}">
                <a16:creationId xmlns:a16="http://schemas.microsoft.com/office/drawing/2014/main" id="{2B7DF240-1A6C-450F-9F0B-FE10469857FE}"/>
              </a:ext>
            </a:extLst>
          </p:cNvPr>
          <p:cNvPicPr>
            <a:picLocks noChangeAspect="1"/>
          </p:cNvPicPr>
          <p:nvPr>
            <a:audioFile r:link="rId2"/>
            <p:custDataLst>
              <p:tags r:id="rId3"/>
            </p:custDataLst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193255" y="3961236"/>
            <a:ext cx="608092" cy="60809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E2E4BD9-16CC-48BD-94A3-4F7689874304}"/>
              </a:ext>
            </a:extLst>
          </p:cNvPr>
          <p:cNvSpPr/>
          <p:nvPr/>
        </p:nvSpPr>
        <p:spPr>
          <a:xfrm>
            <a:off x="780127" y="1916129"/>
            <a:ext cx="10443413" cy="1803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sz="5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  <a:p>
            <a:pPr algn="ctr">
              <a:buClr>
                <a:srgbClr val="000000"/>
              </a:buClr>
            </a:pP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vi-VN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389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999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audio>
              <p:cMediaNode vol="9091" showWhenStopped="0">
                <p:cTn id="4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132D56FE-7B02-4AAA-8DC1-69F9D866D7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5460" y="3969029"/>
            <a:ext cx="1892151" cy="21342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82" y="7891"/>
            <a:ext cx="12162892" cy="6841626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2404" y="4487934"/>
            <a:ext cx="362209" cy="33517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5587" y="4487934"/>
            <a:ext cx="362209" cy="335179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7589" y="3002387"/>
            <a:ext cx="362209" cy="335179"/>
          </a:xfrm>
          <a:prstGeom prst="rect">
            <a:avLst/>
          </a:prstGeom>
        </p:spPr>
      </p:pic>
      <p:pic>
        <p:nvPicPr>
          <p:cNvPr id="142" name="HUYENHANGRAO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" y="5840623"/>
            <a:ext cx="12161838" cy="1011663"/>
          </a:xfrm>
          <a:prstGeom prst="rect">
            <a:avLst/>
          </a:prstGeom>
        </p:spPr>
      </p:pic>
      <p:pic>
        <p:nvPicPr>
          <p:cNvPr id="85" name="PA_59afa2ffbebc8">
            <a:hlinkClick r:id="" action="ppaction://media"/>
            <a:extLst>
              <a:ext uri="{FF2B5EF4-FFF2-40B4-BE49-F238E27FC236}">
                <a16:creationId xmlns:a16="http://schemas.microsoft.com/office/drawing/2014/main" id="{EB3B3567-A0CB-45B7-8867-9C3501235BCB}"/>
              </a:ext>
            </a:extLst>
          </p:cNvPr>
          <p:cNvPicPr>
            <a:picLocks noChangeAspect="1"/>
          </p:cNvPicPr>
          <p:nvPr>
            <a:audioFile r:link="rId2"/>
            <p:custDataLst>
              <p:tags r:id="rId3"/>
            </p:custDataLst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93255" y="3961236"/>
            <a:ext cx="608092" cy="608092"/>
          </a:xfrm>
          <a:prstGeom prst="rect">
            <a:avLst/>
          </a:prstGeom>
        </p:spPr>
      </p:pic>
      <p:pic>
        <p:nvPicPr>
          <p:cNvPr id="1026" name="Picture 2" descr="LHB2 U5&amp;amp;#x2F;L2 by martyna2923 on Genially">
            <a:extLst>
              <a:ext uri="{FF2B5EF4-FFF2-40B4-BE49-F238E27FC236}">
                <a16:creationId xmlns:a16="http://schemas.microsoft.com/office/drawing/2014/main" id="{708E2DD6-33F0-4F24-8773-C1A24E469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050" y="4270632"/>
            <a:ext cx="2160428" cy="164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F62ABBD-6A2A-4ACC-9105-3D835E869521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7453" t="12970" r="17974" b="19709"/>
          <a:stretch/>
        </p:blipFill>
        <p:spPr>
          <a:xfrm>
            <a:off x="6276481" y="4025729"/>
            <a:ext cx="1896723" cy="2137132"/>
          </a:xfrm>
          <a:prstGeom prst="rect">
            <a:avLst/>
          </a:prstGeom>
        </p:spPr>
      </p:pic>
      <p:pic>
        <p:nvPicPr>
          <p:cNvPr id="79" name="NAM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267" y="2043346"/>
            <a:ext cx="541078" cy="49869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B9DF63E-E533-4F96-868C-C2A89AA681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0299" y="4021178"/>
            <a:ext cx="1892151" cy="213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89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999" fill="hold"/>
                                        <p:tgtEl>
                                          <p:spTgt spid="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0.00047 L 0.06693 -0.04051 C 0.08099 -0.04977 0.09375 -0.06598 0.12383 -0.0544 C 0.15365 -0.04283 0.21745 -0.01181 0.24701 0.02916 C 0.2836 0.12083 0.34649 0.45856 0.36901 0.47199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51" y="2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91" showWhenStopped="0">
                <p:cTn id="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12" y="-18061"/>
            <a:ext cx="12162892" cy="6841626"/>
          </a:xfrm>
          <a:prstGeom prst="rect">
            <a:avLst/>
          </a:prstGeom>
        </p:spPr>
      </p:pic>
      <p:pic>
        <p:nvPicPr>
          <p:cNvPr id="85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80" y="677286"/>
            <a:ext cx="10916042" cy="5750001"/>
          </a:xfrm>
          <a:prstGeom prst="rect">
            <a:avLst/>
          </a:prstGeom>
        </p:spPr>
      </p:pic>
      <p:pic>
        <p:nvPicPr>
          <p:cNvPr id="98" name="HUYENHANGRAO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" y="5837855"/>
            <a:ext cx="12161838" cy="1011663"/>
          </a:xfrm>
          <a:prstGeom prst="rect">
            <a:avLst/>
          </a:prstGeom>
        </p:spPr>
      </p:pic>
      <p:grpSp>
        <p:nvGrpSpPr>
          <p:cNvPr id="105" name="B"/>
          <p:cNvGrpSpPr/>
          <p:nvPr/>
        </p:nvGrpSpPr>
        <p:grpSpPr>
          <a:xfrm>
            <a:off x="4057693" y="5362055"/>
            <a:ext cx="3101269" cy="1003352"/>
            <a:chOff x="2252108" y="3867153"/>
            <a:chExt cx="4007022" cy="1305948"/>
          </a:xfrm>
        </p:grpSpPr>
        <p:sp>
          <p:nvSpPr>
            <p:cNvPr id="106" name="Rounded Rectangle 105"/>
            <p:cNvSpPr/>
            <p:nvPr/>
          </p:nvSpPr>
          <p:spPr>
            <a:xfrm>
              <a:off x="2876550" y="3867153"/>
              <a:ext cx="3382580" cy="1229032"/>
            </a:xfrm>
            <a:prstGeom prst="roundRect">
              <a:avLst/>
            </a:prstGeom>
            <a:solidFill>
              <a:schemeClr val="bg1"/>
            </a:solidFill>
            <a:ln w="69850" cmpd="thickThin">
              <a:solidFill>
                <a:srgbClr val="F4A916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114">
                <a:buClr>
                  <a:srgbClr val="000000"/>
                </a:buClr>
                <a:defRPr/>
              </a:pPr>
              <a:r>
                <a:rPr lang="en-US" sz="2394" b="1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B. </a:t>
              </a:r>
              <a:r>
                <a:rPr lang="en-US" sz="2394" b="1" kern="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gióng</a:t>
              </a:r>
              <a:r>
                <a:rPr lang="en-US" sz="2394" b="1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394" b="1" kern="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giả</a:t>
              </a:r>
              <a:endParaRPr lang="en-US" sz="2394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107" name="NAM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2108" y="4383057"/>
              <a:ext cx="857189" cy="790044"/>
            </a:xfrm>
            <a:prstGeom prst="rect">
              <a:avLst/>
            </a:prstGeom>
          </p:spPr>
        </p:pic>
      </p:grpSp>
      <p:grpSp>
        <p:nvGrpSpPr>
          <p:cNvPr id="108" name="C"/>
          <p:cNvGrpSpPr/>
          <p:nvPr/>
        </p:nvGrpSpPr>
        <p:grpSpPr>
          <a:xfrm>
            <a:off x="7315432" y="5341913"/>
            <a:ext cx="3101269" cy="1003352"/>
            <a:chOff x="2252108" y="3867155"/>
            <a:chExt cx="4055914" cy="1305946"/>
          </a:xfrm>
        </p:grpSpPr>
        <p:sp>
          <p:nvSpPr>
            <p:cNvPr id="109" name="Rounded Rectangle 108"/>
            <p:cNvSpPr/>
            <p:nvPr/>
          </p:nvSpPr>
          <p:spPr>
            <a:xfrm>
              <a:off x="2876550" y="3867155"/>
              <a:ext cx="3431472" cy="1229032"/>
            </a:xfrm>
            <a:prstGeom prst="roundRect">
              <a:avLst/>
            </a:prstGeom>
            <a:solidFill>
              <a:schemeClr val="bg1"/>
            </a:solidFill>
            <a:ln w="69850" cmpd="thickThin">
              <a:solidFill>
                <a:srgbClr val="F4A916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114">
                <a:buClr>
                  <a:srgbClr val="000000"/>
                </a:buClr>
                <a:defRPr/>
              </a:pPr>
              <a:r>
                <a:rPr lang="en-US" sz="2394" b="1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C. </a:t>
              </a:r>
              <a:r>
                <a:rPr lang="en-US" sz="2394" b="1" kern="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Róng</a:t>
              </a:r>
              <a:r>
                <a:rPr lang="en-US" sz="2394" b="1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394" b="1" kern="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rả</a:t>
              </a:r>
              <a:endParaRPr lang="en-US" sz="2394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110" name="NAM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2108" y="4383057"/>
              <a:ext cx="857189" cy="790044"/>
            </a:xfrm>
            <a:prstGeom prst="rect">
              <a:avLst/>
            </a:prstGeom>
          </p:spPr>
        </p:pic>
      </p:grpSp>
      <p:grpSp>
        <p:nvGrpSpPr>
          <p:cNvPr id="111" name="D"/>
          <p:cNvGrpSpPr/>
          <p:nvPr/>
        </p:nvGrpSpPr>
        <p:grpSpPr>
          <a:xfrm>
            <a:off x="729585" y="5362055"/>
            <a:ext cx="3101269" cy="1003352"/>
            <a:chOff x="2252108" y="3867153"/>
            <a:chExt cx="4030708" cy="1305948"/>
          </a:xfrm>
        </p:grpSpPr>
        <p:sp>
          <p:nvSpPr>
            <p:cNvPr id="112" name="Rounded Rectangle 111"/>
            <p:cNvSpPr/>
            <p:nvPr/>
          </p:nvSpPr>
          <p:spPr>
            <a:xfrm>
              <a:off x="2876550" y="3867153"/>
              <a:ext cx="3406266" cy="1229032"/>
            </a:xfrm>
            <a:prstGeom prst="roundRect">
              <a:avLst/>
            </a:prstGeom>
            <a:solidFill>
              <a:schemeClr val="bg1"/>
            </a:solidFill>
            <a:ln w="69850" cmpd="thickThin">
              <a:solidFill>
                <a:srgbClr val="F4A916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114">
                <a:buClr>
                  <a:srgbClr val="000000"/>
                </a:buClr>
                <a:defRPr/>
              </a:pPr>
              <a:r>
                <a:rPr lang="en-US" sz="2394" b="1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A. </a:t>
              </a:r>
              <a:r>
                <a:rPr lang="en-US" sz="2394" b="1" kern="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gióng</a:t>
              </a:r>
              <a:r>
                <a:rPr lang="en-US" sz="2394" b="1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394" b="1" kern="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dả</a:t>
              </a:r>
              <a:endParaRPr lang="en-US" sz="2394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113" name="NAM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2108" y="4383057"/>
              <a:ext cx="857189" cy="790044"/>
            </a:xfrm>
            <a:prstGeom prst="rect">
              <a:avLst/>
            </a:prstGeom>
          </p:spPr>
        </p:pic>
      </p:grpSp>
      <p:pic>
        <p:nvPicPr>
          <p:cNvPr id="114" name="Picture 1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306" y="5448409"/>
            <a:ext cx="1026082" cy="1164059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47" y="5775261"/>
            <a:ext cx="665100" cy="665100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362" y="5755119"/>
            <a:ext cx="665100" cy="665100"/>
          </a:xfrm>
          <a:prstGeom prst="rect">
            <a:avLst/>
          </a:prstGeom>
        </p:spPr>
      </p:pic>
      <p:pic>
        <p:nvPicPr>
          <p:cNvPr id="42" name="PA_59afa2ffbebc8">
            <a:hlinkClick r:id="" action="ppaction://media"/>
            <a:extLst>
              <a:ext uri="{FF2B5EF4-FFF2-40B4-BE49-F238E27FC236}">
                <a16:creationId xmlns:a16="http://schemas.microsoft.com/office/drawing/2014/main" id="{256F4842-6055-4FC6-B55E-D269D7F432F2}"/>
              </a:ext>
            </a:extLst>
          </p:cNvPr>
          <p:cNvPicPr>
            <a:picLocks noChangeAspect="1"/>
          </p:cNvPicPr>
          <p:nvPr>
            <a:audioFile r:link="rId2"/>
            <p:custDataLst>
              <p:tags r:id="rId3"/>
            </p:custDataLst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193255" y="3961236"/>
            <a:ext cx="608092" cy="608092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9236891C-A223-493C-91A3-D4F4B06357B6}"/>
              </a:ext>
            </a:extLst>
          </p:cNvPr>
          <p:cNvSpPr/>
          <p:nvPr/>
        </p:nvSpPr>
        <p:spPr>
          <a:xfrm>
            <a:off x="871452" y="2535764"/>
            <a:ext cx="10443413" cy="1803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3192" kern="0" dirty="0" err="1">
                <a:solidFill>
                  <a:srgbClr val="78302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Từ</a:t>
            </a:r>
            <a:r>
              <a:rPr lang="en-US" sz="3192" kern="0" dirty="0">
                <a:solidFill>
                  <a:srgbClr val="78302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192" kern="0" dirty="0" err="1">
                <a:solidFill>
                  <a:srgbClr val="78302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nào</a:t>
            </a:r>
            <a:r>
              <a:rPr lang="en-US" sz="3192" kern="0" dirty="0">
                <a:solidFill>
                  <a:srgbClr val="78302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192" kern="0" dirty="0" err="1">
                <a:solidFill>
                  <a:srgbClr val="78302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viết</a:t>
            </a:r>
            <a:r>
              <a:rPr lang="en-US" sz="3192" kern="0" dirty="0">
                <a:solidFill>
                  <a:srgbClr val="78302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192" kern="0" dirty="0" err="1">
                <a:solidFill>
                  <a:srgbClr val="78302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đúng</a:t>
            </a:r>
            <a:endParaRPr lang="en-US" sz="3192" i="1" kern="0" dirty="0">
              <a:solidFill>
                <a:srgbClr val="78302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algn="ctr">
              <a:buClr>
                <a:srgbClr val="000000"/>
              </a:buClr>
            </a:pPr>
            <a:endParaRPr lang="en-US" sz="3192" kern="0" dirty="0">
              <a:solidFill>
                <a:srgbClr val="78302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277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999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audio>
              <p:cMediaNode vol="9091" showWhenStopped="0">
                <p:cTn id="4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82" y="7891"/>
            <a:ext cx="12162892" cy="6841626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2404" y="4487934"/>
            <a:ext cx="362209" cy="33517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5587" y="4487934"/>
            <a:ext cx="362209" cy="335179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7589" y="3002387"/>
            <a:ext cx="362209" cy="335179"/>
          </a:xfrm>
          <a:prstGeom prst="rect">
            <a:avLst/>
          </a:prstGeom>
        </p:spPr>
      </p:pic>
      <p:pic>
        <p:nvPicPr>
          <p:cNvPr id="142" name="HUYENHANGRAO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" y="5840623"/>
            <a:ext cx="12161838" cy="1011663"/>
          </a:xfrm>
          <a:prstGeom prst="rect">
            <a:avLst/>
          </a:prstGeom>
        </p:spPr>
      </p:pic>
      <p:pic>
        <p:nvPicPr>
          <p:cNvPr id="1026" name="Picture 2" descr="LHB2 U5&amp;amp;#x2F;L2 by martyna2923 on Genially">
            <a:extLst>
              <a:ext uri="{FF2B5EF4-FFF2-40B4-BE49-F238E27FC236}">
                <a16:creationId xmlns:a16="http://schemas.microsoft.com/office/drawing/2014/main" id="{708E2DD6-33F0-4F24-8773-C1A24E469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050" y="4270632"/>
            <a:ext cx="2160428" cy="164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F62ABBD-6A2A-4ACC-9105-3D835E86952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7453" t="12970" r="17974" b="19709"/>
          <a:stretch/>
        </p:blipFill>
        <p:spPr>
          <a:xfrm>
            <a:off x="6476515" y="3967609"/>
            <a:ext cx="1896723" cy="2137132"/>
          </a:xfrm>
          <a:prstGeom prst="rect">
            <a:avLst/>
          </a:prstGeom>
        </p:spPr>
      </p:pic>
      <p:pic>
        <p:nvPicPr>
          <p:cNvPr id="33" name="PA_59afa2ffbebc8">
            <a:hlinkClick r:id="" action="ppaction://media"/>
            <a:extLst>
              <a:ext uri="{FF2B5EF4-FFF2-40B4-BE49-F238E27FC236}">
                <a16:creationId xmlns:a16="http://schemas.microsoft.com/office/drawing/2014/main" id="{490D1697-DA95-4290-92D0-9A9049D50179}"/>
              </a:ext>
            </a:extLst>
          </p:cNvPr>
          <p:cNvPicPr>
            <a:picLocks noChangeAspect="1"/>
          </p:cNvPicPr>
          <p:nvPr>
            <a:audioFile r:link="rId2"/>
            <p:custDataLst>
              <p:tags r:id="rId3"/>
            </p:custDataLst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193255" y="3961236"/>
            <a:ext cx="608092" cy="608092"/>
          </a:xfrm>
          <a:prstGeom prst="rect">
            <a:avLst/>
          </a:prstGeom>
        </p:spPr>
      </p:pic>
      <p:pic>
        <p:nvPicPr>
          <p:cNvPr id="34" name="NAM">
            <a:extLst>
              <a:ext uri="{FF2B5EF4-FFF2-40B4-BE49-F238E27FC236}">
                <a16:creationId xmlns:a16="http://schemas.microsoft.com/office/drawing/2014/main" id="{970F968A-FDBE-4E6C-8B2D-AFAACDC7AB4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495" y="5064147"/>
            <a:ext cx="541078" cy="498695"/>
          </a:xfrm>
          <a:prstGeom prst="rect">
            <a:avLst/>
          </a:prstGeom>
        </p:spPr>
      </p:pic>
      <p:pic>
        <p:nvPicPr>
          <p:cNvPr id="77" name="NAM">
            <a:hlinkClick r:id="" action="ppaction://noaction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143" y="3262485"/>
            <a:ext cx="609445" cy="55431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32D56FE-7B02-4AAA-8DC1-69F9D866D78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75460" y="3967610"/>
            <a:ext cx="1892151" cy="213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79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999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6 L 0.0668 -0.03982 C 0.08099 -0.04931 0.10664 -0.07084 0.12982 -0.07686 C 0.15273 -0.08264 0.19141 -0.08519 0.20534 -0.07593 C 0.22904 -0.05695 0.34219 0.03217 0.38229 0.0831 C 0.42383 0.13356 0.43815 0.19699 0.44414 0.26157 " pathEditMode="relative" rAng="0" ptsTypes="AAAAAA">
                                      <p:cBhvr>
                                        <p:cTn id="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01" y="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91" showWhenStopped="0">
                <p:cTn id="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12" y="-18061"/>
            <a:ext cx="12162892" cy="6841626"/>
          </a:xfrm>
          <a:prstGeom prst="rect">
            <a:avLst/>
          </a:prstGeom>
        </p:spPr>
      </p:pic>
      <p:pic>
        <p:nvPicPr>
          <p:cNvPr id="85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81" y="593685"/>
            <a:ext cx="10916042" cy="5750001"/>
          </a:xfrm>
          <a:prstGeom prst="rect">
            <a:avLst/>
          </a:prstGeom>
        </p:spPr>
      </p:pic>
      <p:pic>
        <p:nvPicPr>
          <p:cNvPr id="98" name="HUYENHANGRAO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" y="5837855"/>
            <a:ext cx="12161838" cy="1011663"/>
          </a:xfrm>
          <a:prstGeom prst="rect">
            <a:avLst/>
          </a:prstGeom>
        </p:spPr>
      </p:pic>
      <p:grpSp>
        <p:nvGrpSpPr>
          <p:cNvPr id="105" name="B"/>
          <p:cNvGrpSpPr/>
          <p:nvPr/>
        </p:nvGrpSpPr>
        <p:grpSpPr>
          <a:xfrm>
            <a:off x="6298704" y="5278043"/>
            <a:ext cx="3101269" cy="1003352"/>
            <a:chOff x="2252108" y="3867153"/>
            <a:chExt cx="4007022" cy="1305948"/>
          </a:xfrm>
        </p:grpSpPr>
        <p:sp>
          <p:nvSpPr>
            <p:cNvPr id="106" name="Rounded Rectangle 105"/>
            <p:cNvSpPr/>
            <p:nvPr/>
          </p:nvSpPr>
          <p:spPr>
            <a:xfrm>
              <a:off x="2876550" y="3867153"/>
              <a:ext cx="3382580" cy="1229032"/>
            </a:xfrm>
            <a:prstGeom prst="roundRect">
              <a:avLst/>
            </a:prstGeom>
            <a:solidFill>
              <a:schemeClr val="bg1"/>
            </a:solidFill>
            <a:ln w="69850" cmpd="thickThin">
              <a:solidFill>
                <a:srgbClr val="F4A916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114">
                <a:buClr>
                  <a:srgbClr val="000000"/>
                </a:buClr>
                <a:defRPr/>
              </a:pPr>
              <a:r>
                <a:rPr lang="en-US" sz="3192" b="1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B. </a:t>
              </a:r>
              <a:r>
                <a:rPr lang="en-US" sz="3192" b="1" kern="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sẵn</a:t>
              </a:r>
              <a:r>
                <a:rPr lang="en-US" sz="3192" b="1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3192" b="1" kern="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sàng</a:t>
              </a:r>
              <a:endParaRPr lang="en-US" sz="3192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107" name="NAM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2108" y="4383057"/>
              <a:ext cx="857189" cy="790044"/>
            </a:xfrm>
            <a:prstGeom prst="rect">
              <a:avLst/>
            </a:prstGeom>
          </p:spPr>
        </p:pic>
      </p:grpSp>
      <p:grpSp>
        <p:nvGrpSpPr>
          <p:cNvPr id="111" name="D"/>
          <p:cNvGrpSpPr/>
          <p:nvPr/>
        </p:nvGrpSpPr>
        <p:grpSpPr>
          <a:xfrm>
            <a:off x="1939734" y="5278043"/>
            <a:ext cx="3101269" cy="1003352"/>
            <a:chOff x="2252108" y="3867153"/>
            <a:chExt cx="4030708" cy="1305948"/>
          </a:xfrm>
        </p:grpSpPr>
        <p:sp>
          <p:nvSpPr>
            <p:cNvPr id="112" name="Rounded Rectangle 111"/>
            <p:cNvSpPr/>
            <p:nvPr/>
          </p:nvSpPr>
          <p:spPr>
            <a:xfrm>
              <a:off x="2876550" y="3867153"/>
              <a:ext cx="3406266" cy="1229032"/>
            </a:xfrm>
            <a:prstGeom prst="roundRect">
              <a:avLst/>
            </a:prstGeom>
            <a:solidFill>
              <a:schemeClr val="bg1"/>
            </a:solidFill>
            <a:ln w="69850" cmpd="thickThin">
              <a:solidFill>
                <a:srgbClr val="F4A916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114">
                <a:buClr>
                  <a:srgbClr val="000000"/>
                </a:buClr>
                <a:defRPr/>
              </a:pPr>
              <a:r>
                <a:rPr lang="en-US" sz="3192" b="1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A. </a:t>
              </a:r>
              <a:r>
                <a:rPr lang="en-US" sz="3192" b="1" kern="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sẵn</a:t>
              </a:r>
              <a:r>
                <a:rPr lang="en-US" sz="3192" b="1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3192" b="1" kern="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xàng</a:t>
              </a:r>
              <a:endParaRPr lang="en-US" sz="3192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113" name="NAM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2108" y="4383057"/>
              <a:ext cx="857189" cy="790044"/>
            </a:xfrm>
            <a:prstGeom prst="rect">
              <a:avLst/>
            </a:prstGeom>
          </p:spPr>
        </p:pic>
      </p:grpSp>
      <p:pic>
        <p:nvPicPr>
          <p:cNvPr id="114" name="Picture 1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704" y="5327726"/>
            <a:ext cx="1026082" cy="1164059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795" y="5691250"/>
            <a:ext cx="665100" cy="66510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92916544-B14D-48B5-B1F0-1E1A0955270F}"/>
              </a:ext>
            </a:extLst>
          </p:cNvPr>
          <p:cNvGrpSpPr/>
          <p:nvPr/>
        </p:nvGrpSpPr>
        <p:grpSpPr>
          <a:xfrm>
            <a:off x="10728725" y="5571149"/>
            <a:ext cx="1403952" cy="1598001"/>
            <a:chOff x="10457570" y="4998206"/>
            <a:chExt cx="1407434" cy="1601964"/>
          </a:xfrm>
        </p:grpSpPr>
        <p:pic>
          <p:nvPicPr>
            <p:cNvPr id="37" name="NAM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A0E2A859-ED0A-4B8F-AD0C-559B864538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28798" y="4998206"/>
              <a:ext cx="1336206" cy="1231540"/>
            </a:xfrm>
            <a:prstGeom prst="rect">
              <a:avLst/>
            </a:prstGeom>
          </p:spPr>
        </p:pic>
        <p:sp>
          <p:nvSpPr>
            <p:cNvPr id="38" name="1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31EE8451-BF9B-4D59-ADB7-840CF6EC3A87}"/>
                </a:ext>
              </a:extLst>
            </p:cNvPr>
            <p:cNvSpPr/>
            <p:nvPr/>
          </p:nvSpPr>
          <p:spPr>
            <a:xfrm>
              <a:off x="10457570" y="5322910"/>
              <a:ext cx="1381684" cy="1277260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  <a:effec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2114">
                <a:buClr>
                  <a:srgbClr val="000000"/>
                </a:buClr>
                <a:defRPr/>
              </a:pPr>
              <a:r>
                <a:rPr lang="en-US" sz="1995" kern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latin typeface="Arial Black" panose="020B0A04020102020204" pitchFamily="34" charset="0"/>
                  <a:cs typeface="Calibri" panose="020F0502020204030204" pitchFamily="34" charset="0"/>
                  <a:sym typeface="Arial"/>
                </a:rPr>
                <a:t>Next</a:t>
              </a:r>
              <a:endParaRPr lang="en-US" sz="1995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 Black" panose="020B0A0402010202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39" name="PA_59afa2ffbebc8">
            <a:hlinkClick r:id="" action="ppaction://media"/>
            <a:extLst>
              <a:ext uri="{FF2B5EF4-FFF2-40B4-BE49-F238E27FC236}">
                <a16:creationId xmlns:a16="http://schemas.microsoft.com/office/drawing/2014/main" id="{D89CB86A-6E65-4B61-8A82-340469317943}"/>
              </a:ext>
            </a:extLst>
          </p:cNvPr>
          <p:cNvPicPr>
            <a:picLocks noChangeAspect="1"/>
          </p:cNvPicPr>
          <p:nvPr>
            <a:audioFile r:link="rId2"/>
            <p:custDataLst>
              <p:tags r:id="rId3"/>
            </p:custDataLst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193255" y="3961236"/>
            <a:ext cx="608092" cy="608092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0544F962-2FF0-4B21-B21D-643802A59EDD}"/>
              </a:ext>
            </a:extLst>
          </p:cNvPr>
          <p:cNvSpPr/>
          <p:nvPr/>
        </p:nvSpPr>
        <p:spPr>
          <a:xfrm>
            <a:off x="871452" y="2535764"/>
            <a:ext cx="10443413" cy="1803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US" sz="3192" kern="0" dirty="0">
              <a:solidFill>
                <a:srgbClr val="78302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algn="ctr">
              <a:lnSpc>
                <a:spcPct val="150000"/>
              </a:lnSpc>
              <a:buClr>
                <a:srgbClr val="000000"/>
              </a:buClr>
            </a:pPr>
            <a:r>
              <a:rPr lang="en-US" sz="3591" i="1" kern="0" dirty="0" err="1">
                <a:solidFill>
                  <a:srgbClr val="78302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Từ</a:t>
            </a:r>
            <a:r>
              <a:rPr lang="en-US" sz="3591" i="1" kern="0" dirty="0">
                <a:solidFill>
                  <a:srgbClr val="78302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591" i="1" kern="0" dirty="0" err="1">
                <a:solidFill>
                  <a:srgbClr val="78302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nào</a:t>
            </a:r>
            <a:r>
              <a:rPr lang="en-US" sz="3591" i="1" kern="0" dirty="0">
                <a:solidFill>
                  <a:srgbClr val="78302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591" i="1" kern="0" dirty="0" err="1">
                <a:solidFill>
                  <a:srgbClr val="78302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viết</a:t>
            </a:r>
            <a:r>
              <a:rPr lang="en-US" sz="3591" i="1" kern="0" dirty="0">
                <a:solidFill>
                  <a:srgbClr val="78302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591" i="1" kern="0" dirty="0" err="1">
                <a:solidFill>
                  <a:srgbClr val="78302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đúng</a:t>
            </a:r>
            <a:endParaRPr lang="en-US" sz="3591" i="1" kern="0" dirty="0">
              <a:solidFill>
                <a:srgbClr val="78302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algn="ctr">
              <a:buClr>
                <a:srgbClr val="000000"/>
              </a:buClr>
            </a:pPr>
            <a:endParaRPr lang="en-US" sz="3192" kern="0" dirty="0">
              <a:solidFill>
                <a:srgbClr val="78302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60BD91E-72A3-472A-BF11-8EDCEB2DD917}"/>
              </a:ext>
            </a:extLst>
          </p:cNvPr>
          <p:cNvSpPr/>
          <p:nvPr/>
        </p:nvSpPr>
        <p:spPr>
          <a:xfrm>
            <a:off x="874295" y="2548080"/>
            <a:ext cx="10443413" cy="1803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US" sz="3192" kern="0" dirty="0">
              <a:solidFill>
                <a:srgbClr val="78302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20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999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audio>
              <p:cMediaNode vol="9091" showWhenStopped="0">
                <p:cTn id="2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304BC23-F4C6-45AF-A519-C11C30477E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159"/>
            <a:ext cx="12191999" cy="68971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161DA8-8A58-4A48-9A63-D48670F2432D}"/>
              </a:ext>
            </a:extLst>
          </p:cNvPr>
          <p:cNvSpPr txBox="1"/>
          <p:nvPr/>
        </p:nvSpPr>
        <p:spPr>
          <a:xfrm>
            <a:off x="383821" y="778933"/>
            <a:ext cx="1113084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pPr algn="ctr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uêu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êu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uyu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iu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r/d/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738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426C76-01BF-4F27-81DE-BC5807B8D0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1297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D39A27-320C-467C-95B7-36BB273C341C}"/>
              </a:ext>
            </a:extLst>
          </p:cNvPr>
          <p:cNvSpPr txBox="1"/>
          <p:nvPr/>
        </p:nvSpPr>
        <p:spPr>
          <a:xfrm>
            <a:off x="530577" y="1794933"/>
            <a:ext cx="106397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1.Nhớ -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( 2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0774561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ll Vibes Stickers fo Marketing by Slidesgo">
  <a:themeElements>
    <a:clrScheme name="Simple Light">
      <a:dk1>
        <a:srgbClr val="78302E"/>
      </a:dk1>
      <a:lt1>
        <a:srgbClr val="FFFFFF"/>
      </a:lt1>
      <a:dk2>
        <a:srgbClr val="FFD7B5"/>
      </a:dk2>
      <a:lt2>
        <a:srgbClr val="A3376C"/>
      </a:lt2>
      <a:accent1>
        <a:srgbClr val="C25F7F"/>
      </a:accent1>
      <a:accent2>
        <a:srgbClr val="FF9E00"/>
      </a:accent2>
      <a:accent3>
        <a:srgbClr val="FDAD00"/>
      </a:accent3>
      <a:accent4>
        <a:srgbClr val="F01526"/>
      </a:accent4>
      <a:accent5>
        <a:srgbClr val="5C9495"/>
      </a:accent5>
      <a:accent6>
        <a:srgbClr val="7ABEAE"/>
      </a:accent6>
      <a:hlink>
        <a:srgbClr val="78302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369</Words>
  <Application>Microsoft Office PowerPoint</Application>
  <PresentationFormat>Widescreen</PresentationFormat>
  <Paragraphs>78</Paragraphs>
  <Slides>15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Arial Black</vt:lpstr>
      <vt:lpstr>Bebas Neue</vt:lpstr>
      <vt:lpstr>Calibri</vt:lpstr>
      <vt:lpstr>Calibri Light</vt:lpstr>
      <vt:lpstr>Fredoka One</vt:lpstr>
      <vt:lpstr>Hammersmith One</vt:lpstr>
      <vt:lpstr>Quicksand Medium</vt:lpstr>
      <vt:lpstr>Quicksand SemiBold</vt:lpstr>
      <vt:lpstr>Times New Roman</vt:lpstr>
      <vt:lpstr>Office Theme</vt:lpstr>
      <vt:lpstr>Fall Vibes Stickers fo Marketing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29</cp:revision>
  <dcterms:created xsi:type="dcterms:W3CDTF">2022-09-26T15:21:50Z</dcterms:created>
  <dcterms:modified xsi:type="dcterms:W3CDTF">2022-10-01T16:41:16Z</dcterms:modified>
</cp:coreProperties>
</file>