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87" r:id="rId2"/>
  </p:sldMasterIdLst>
  <p:notesMasterIdLst>
    <p:notesMasterId r:id="rId17"/>
  </p:notesMasterIdLst>
  <p:sldIdLst>
    <p:sldId id="260" r:id="rId3"/>
    <p:sldId id="272" r:id="rId4"/>
    <p:sldId id="379" r:id="rId5"/>
    <p:sldId id="380" r:id="rId6"/>
    <p:sldId id="282" r:id="rId7"/>
    <p:sldId id="283" r:id="rId8"/>
    <p:sldId id="381" r:id="rId9"/>
    <p:sldId id="285" r:id="rId10"/>
    <p:sldId id="284" r:id="rId11"/>
    <p:sldId id="286" r:id="rId12"/>
    <p:sldId id="287" r:id="rId13"/>
    <p:sldId id="288" r:id="rId14"/>
    <p:sldId id="289" r:id="rId15"/>
    <p:sldId id="27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15"/>
    <a:srgbClr val="F7C62B"/>
    <a:srgbClr val="F7C185"/>
    <a:srgbClr val="D18C2B"/>
    <a:srgbClr val="07593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2" autoAdjust="0"/>
    <p:restoredTop sz="93455" autoAdjust="0"/>
  </p:normalViewPr>
  <p:slideViewPr>
    <p:cSldViewPr snapToGrid="0">
      <p:cViewPr varScale="1">
        <p:scale>
          <a:sx n="69" d="100"/>
          <a:sy n="69" d="100"/>
        </p:scale>
        <p:origin x="-3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63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83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71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07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525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24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5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FB1C5A-CB58-4DD1-90B1-7052941874B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37797-F2D5-4D76-8220-41DF9AD2BB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89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71332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5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33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1962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2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21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0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4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15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95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4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5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1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20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319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1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6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2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F154315F-CF20-4E5B-AD24-1D3F7565E5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6300" y="-1386972"/>
            <a:ext cx="13601700" cy="99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E214D46-37D7-4E9B-90F8-1BC171D7C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0" r:id="rId3"/>
    <p:sldLayoutId id="2147483655" r:id="rId4"/>
    <p:sldLayoutId id="2147483653" r:id="rId5"/>
    <p:sldLayoutId id="2147483659" r:id="rId6"/>
    <p:sldLayoutId id="2147483658" r:id="rId7"/>
    <p:sldLayoutId id="2147483657" r:id="rId8"/>
    <p:sldLayoutId id="2147483656" r:id="rId9"/>
    <p:sldLayoutId id="2147483654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B186487F-FD7D-69FD-41AA-341FDA42193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9A9E325-C659-48C7-9AF9-BB2E6ED52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37" y="-364394"/>
            <a:ext cx="10681853" cy="722239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81FBCE2A-23E2-41DB-B8BC-3613B44ADED3}"/>
              </a:ext>
            </a:extLst>
          </p:cNvPr>
          <p:cNvSpPr txBox="1"/>
          <p:nvPr/>
        </p:nvSpPr>
        <p:spPr>
          <a:xfrm>
            <a:off x="3105430" y="3101924"/>
            <a:ext cx="6715429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 err="1">
                <a:solidFill>
                  <a:srgbClr val="F7C62B"/>
                </a:solidFill>
                <a:ea typeface="+mj-ea"/>
              </a:rPr>
              <a:t>Trao</a:t>
            </a:r>
            <a:r>
              <a:rPr lang="en-US" altLang="zh-CN" sz="4400" b="1" dirty="0">
                <a:solidFill>
                  <a:srgbClr val="F7C62B"/>
                </a:solidFill>
                <a:ea typeface="+mj-ea"/>
              </a:rPr>
              <a:t> </a:t>
            </a:r>
            <a:r>
              <a:rPr lang="en-US" altLang="zh-CN" sz="4400" b="1" dirty="0" err="1">
                <a:solidFill>
                  <a:srgbClr val="F7C62B"/>
                </a:solidFill>
                <a:ea typeface="+mj-ea"/>
              </a:rPr>
              <a:t>đổi</a:t>
            </a:r>
            <a:r>
              <a:rPr lang="en-US" altLang="zh-CN" sz="4400" b="1" dirty="0">
                <a:solidFill>
                  <a:srgbClr val="F7C62B"/>
                </a:solidFill>
                <a:ea typeface="+mj-ea"/>
              </a:rPr>
              <a:t>: </a:t>
            </a:r>
            <a:r>
              <a:rPr lang="en-US" altLang="zh-CN" sz="4400" b="1" dirty="0" err="1" smtClean="0">
                <a:solidFill>
                  <a:srgbClr val="F7C62B"/>
                </a:solidFill>
                <a:ea typeface="+mj-ea"/>
              </a:rPr>
              <a:t>Em</a:t>
            </a:r>
            <a:r>
              <a:rPr lang="en-US" altLang="zh-CN" sz="4400" b="1" dirty="0" smtClean="0">
                <a:solidFill>
                  <a:srgbClr val="F7C62B"/>
                </a:solidFill>
                <a:ea typeface="+mj-ea"/>
              </a:rPr>
              <a:t> </a:t>
            </a:r>
            <a:r>
              <a:rPr lang="en-US" altLang="zh-CN" sz="4400" b="1" dirty="0" err="1">
                <a:solidFill>
                  <a:srgbClr val="F7C62B"/>
                </a:solidFill>
                <a:ea typeface="+mj-ea"/>
              </a:rPr>
              <a:t>thích</a:t>
            </a:r>
            <a:r>
              <a:rPr lang="en-US" altLang="zh-CN" sz="4400" b="1" dirty="0">
                <a:solidFill>
                  <a:srgbClr val="F7C62B"/>
                </a:solidFill>
                <a:ea typeface="+mj-ea"/>
              </a:rPr>
              <a:t> </a:t>
            </a:r>
            <a:r>
              <a:rPr lang="en-US" altLang="zh-CN" sz="4400" b="1" dirty="0" err="1">
                <a:solidFill>
                  <a:srgbClr val="F7C62B"/>
                </a:solidFill>
                <a:ea typeface="+mj-ea"/>
              </a:rPr>
              <a:t>thể</a:t>
            </a:r>
            <a:r>
              <a:rPr lang="en-US" altLang="zh-CN" sz="4400" b="1" dirty="0">
                <a:solidFill>
                  <a:srgbClr val="F7C62B"/>
                </a:solidFill>
                <a:ea typeface="+mj-ea"/>
              </a:rPr>
              <a:t> </a:t>
            </a:r>
            <a:r>
              <a:rPr lang="en-US" altLang="zh-CN" sz="4400" b="1" dirty="0" err="1">
                <a:solidFill>
                  <a:srgbClr val="F7C62B"/>
                </a:solidFill>
                <a:ea typeface="+mj-ea"/>
              </a:rPr>
              <a:t>thao</a:t>
            </a:r>
            <a:endParaRPr lang="zh-CN" altLang="en-US" sz="4400" b="1" dirty="0">
              <a:solidFill>
                <a:srgbClr val="F7C62B"/>
              </a:solidFill>
              <a:ea typeface="+mj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280" y="252123"/>
            <a:ext cx="2950720" cy="1225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1564" y="2381356"/>
            <a:ext cx="522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8: RÈN LUYỆN THÂN THỂ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2000" cy="6858000"/>
          </a:xfrm>
          <a:prstGeom prst="rect">
            <a:avLst/>
          </a:prstGeom>
        </p:spPr>
      </p:pic>
      <p:pic>
        <p:nvPicPr>
          <p:cNvPr id="3074" name="Picture 2" descr="C:\Users\admin\Downloads\image (8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49303" r="2236"/>
          <a:stretch/>
        </p:blipFill>
        <p:spPr bwMode="auto">
          <a:xfrm>
            <a:off x="0" y="990600"/>
            <a:ext cx="121920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6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7861C12-6520-4D98-87C4-DE02EFD709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250" y="447610"/>
            <a:ext cx="523221" cy="6069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1BE7FF0-B485-4951-B980-B38CB9BB5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2566455" y="431264"/>
            <a:ext cx="456399" cy="830316"/>
          </a:xfrm>
          <a:prstGeom prst="rect">
            <a:avLst/>
          </a:prstGeom>
        </p:spPr>
      </p:pic>
      <p:pic>
        <p:nvPicPr>
          <p:cNvPr id="1026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8" b="95730" l="4473" r="4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66"/>
          <a:stretch/>
        </p:blipFill>
        <p:spPr bwMode="auto">
          <a:xfrm>
            <a:off x="3130875" y="2386012"/>
            <a:ext cx="2732896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3443" y="45622"/>
            <a:ext cx="4541914" cy="2017951"/>
          </a:xfrm>
          <a:prstGeom prst="rect">
            <a:avLst/>
          </a:prstGeom>
        </p:spPr>
      </p:pic>
      <p:pic>
        <p:nvPicPr>
          <p:cNvPr id="7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8" b="97753" l="45208" r="96486">
                        <a14:foregroundMark x1="62460" y1="40674" x2="66933" y2="44719"/>
                        <a14:foregroundMark x1="73802" y1="46517" x2="76677" y2="53034"/>
                        <a14:foregroundMark x1="53195" y1="86067" x2="62141" y2="8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3424" r="2562" b="-3424"/>
          <a:stretch/>
        </p:blipFill>
        <p:spPr bwMode="auto">
          <a:xfrm>
            <a:off x="5845189" y="2502126"/>
            <a:ext cx="3197282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528178E-4E28-436A-A009-79A8C72B0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087" y="-692150"/>
            <a:ext cx="5344426" cy="67542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BB7A390-BF63-4C59-AA07-8F3FA15F7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78" y="654592"/>
            <a:ext cx="523221" cy="60698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13F464D-2534-475B-A638-41A4BE77A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175524" y="487650"/>
            <a:ext cx="456399" cy="8303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747" y="1849999"/>
            <a:ext cx="5084505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5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07F2F93-5CF7-42F3-AE5E-A61BC3BD9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078" y="349792"/>
            <a:ext cx="523221" cy="60698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085880-2274-4DD9-BA20-669C5FC773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4175524" y="182850"/>
            <a:ext cx="456399" cy="830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EAA71E-AE6F-4591-A22C-38E3D81C0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863" y="1296783"/>
            <a:ext cx="6866437" cy="41815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BF064F6E-1956-4485-B651-E724FD7F735D}"/>
              </a:ext>
            </a:extLst>
          </p:cNvPr>
          <p:cNvSpPr txBox="1"/>
          <p:nvPr/>
        </p:nvSpPr>
        <p:spPr>
          <a:xfrm>
            <a:off x="3086100" y="2418077"/>
            <a:ext cx="607695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nl-NL" sz="6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Tổng kết </a:t>
            </a:r>
          </a:p>
          <a:p>
            <a:pPr algn="ctr"/>
            <a:r>
              <a:rPr lang="nl-NL" sz="6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khen ngợi</a:t>
            </a:r>
            <a:endParaRPr lang="zh-CN" altLang="en-US" sz="6000" b="1" dirty="0">
              <a:solidFill>
                <a:srgbClr val="00B050"/>
              </a:solidFill>
              <a:latin typeface="Arial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1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9A9E325-C659-48C7-9AF9-BB2E6ED52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299" y="252123"/>
            <a:ext cx="8117401" cy="648075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9E9667D7-337A-4568-BEC5-4459886C0628}"/>
              </a:ext>
            </a:extLst>
          </p:cNvPr>
          <p:cNvSpPr txBox="1"/>
          <p:nvPr/>
        </p:nvSpPr>
        <p:spPr>
          <a:xfrm>
            <a:off x="3449958" y="2724150"/>
            <a:ext cx="52920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solidFill>
                  <a:srgbClr val="F7C62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các em học tốt!</a:t>
            </a:r>
            <a:endParaRPr lang="zh-CN" altLang="en-US" sz="6600" b="1" dirty="0">
              <a:solidFill>
                <a:srgbClr val="F7C62B"/>
              </a:solidFill>
              <a:latin typeface="Tahoma" panose="020B0604030504040204" pitchFamily="34" charset="0"/>
              <a:ea typeface="微软雅黑" panose="020B0503020204020204" pitchFamily="3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83CAEBFA-42BD-4090-8FD8-AA5FA6A0B3A3}"/>
              </a:ext>
            </a:extLst>
          </p:cNvPr>
          <p:cNvGrpSpPr/>
          <p:nvPr/>
        </p:nvGrpSpPr>
        <p:grpSpPr>
          <a:xfrm>
            <a:off x="1225725" y="347435"/>
            <a:ext cx="8694703" cy="6743644"/>
            <a:chOff x="1403973" y="1916570"/>
            <a:chExt cx="3396386" cy="473430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1D736D8-7ABE-439E-B605-099D47EA5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761657">
              <a:off x="1403973" y="1916570"/>
              <a:ext cx="3373573" cy="3303893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D6E6B9CC-97BB-469B-A383-1E2BCA23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515" y="4183368"/>
              <a:ext cx="868844" cy="246750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00" y="1814220"/>
            <a:ext cx="720000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FA World CUP. France 98. The cup of life.">
            <a:hlinkClick r:id="" action="ppaction://media"/>
            <a:extLst>
              <a:ext uri="{FF2B5EF4-FFF2-40B4-BE49-F238E27FC236}">
                <a16:creationId xmlns:a16="http://schemas.microsoft.com/office/drawing/2014/main" xmlns="" id="{20DFEDF1-68F1-448B-862F-835A1E7C000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717" end="181853"/>
                </p14:media>
              </p:ext>
            </p:extLst>
          </p:nvPr>
        </p:nvPicPr>
        <p:blipFill rotWithShape="1">
          <a:blip r:embed="rId4"/>
          <a:srcRect t="21942" b="21409"/>
          <a:stretch>
            <a:fillRect/>
          </a:stretch>
        </p:blipFill>
        <p:spPr>
          <a:xfrm>
            <a:off x="1302652" y="826850"/>
            <a:ext cx="9825790" cy="549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1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85099" y="548680"/>
            <a:ext cx="3112747" cy="5856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74" y="342695"/>
            <a:ext cx="8020404" cy="53765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78043" y="2948948"/>
            <a:ext cx="4960012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0">
              <a:defRPr/>
            </a:pPr>
            <a:r>
              <a:rPr lang="en-US" sz="8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cs typeface="Times New Roman" panose="02020603050405020304" pitchFamily="18" charset="0"/>
              </a:rPr>
              <a:t>KHÁM PHÁ</a:t>
            </a:r>
          </a:p>
          <a:p>
            <a:pPr defTabSz="1218510">
              <a:defRPr/>
            </a:pPr>
            <a:endParaRPr lang="en-US" sz="8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8304246" y="4515719"/>
            <a:ext cx="3480252" cy="238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05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image (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13358" r="22006" b="54495"/>
          <a:stretch/>
        </p:blipFill>
        <p:spPr bwMode="auto">
          <a:xfrm>
            <a:off x="6473371" y="942112"/>
            <a:ext cx="5283200" cy="58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/>
          <a:srcRect l="40048" t="59413" r="35249" b="5785"/>
          <a:stretch/>
        </p:blipFill>
        <p:spPr bwMode="auto">
          <a:xfrm>
            <a:off x="377371" y="942112"/>
            <a:ext cx="5654956" cy="58466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C:\Users\admin\Downloads\image (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10289" r="19067" b="85499"/>
          <a:stretch/>
        </p:blipFill>
        <p:spPr bwMode="auto">
          <a:xfrm>
            <a:off x="1984498" y="0"/>
            <a:ext cx="8368145" cy="7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83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8" b="97753" l="45208" r="96486">
                        <a14:foregroundMark x1="62460" y1="40674" x2="66933" y2="44719"/>
                        <a14:foregroundMark x1="73802" y1="46517" x2="76677" y2="53034"/>
                        <a14:foregroundMark x1="53195" y1="86067" x2="62141" y2="8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3424" r="2562" b="-3424"/>
          <a:stretch/>
        </p:blipFill>
        <p:spPr bwMode="auto">
          <a:xfrm rot="21105340">
            <a:off x="6357979" y="3906473"/>
            <a:ext cx="2662006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7861C12-6520-4D98-87C4-DE02EFD70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471" y="1608697"/>
            <a:ext cx="523221" cy="6069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1BE7FF0-B485-4951-B980-B38CB9BB56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1787611" y="1347986"/>
            <a:ext cx="456399" cy="830316"/>
          </a:xfrm>
          <a:prstGeom prst="rect">
            <a:avLst/>
          </a:prstGeom>
        </p:spPr>
      </p:pic>
      <p:pic>
        <p:nvPicPr>
          <p:cNvPr id="7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18" b="97753" l="45208" r="96486">
                        <a14:foregroundMark x1="62460" y1="40674" x2="66933" y2="44719"/>
                        <a14:foregroundMark x1="73802" y1="46517" x2="76677" y2="53034"/>
                        <a14:foregroundMark x1="53195" y1="86067" x2="62141" y2="80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3424" r="2562" b="-3424"/>
          <a:stretch/>
        </p:blipFill>
        <p:spPr bwMode="auto">
          <a:xfrm rot="21151793">
            <a:off x="5181938" y="1747091"/>
            <a:ext cx="2662006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6669" y="578545"/>
            <a:ext cx="628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HOẠT ĐỘNG NHÓM 4</a:t>
            </a:r>
          </a:p>
        </p:txBody>
      </p:sp>
      <p:pic>
        <p:nvPicPr>
          <p:cNvPr id="9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8" b="95730" l="4473" r="4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66"/>
          <a:stretch/>
        </p:blipFill>
        <p:spPr bwMode="auto">
          <a:xfrm rot="21151793">
            <a:off x="2235558" y="2284032"/>
            <a:ext cx="2275366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emium Vector | Boy and girl talking in class talking | Student cartoon,  Girl talk, Cartoon clip 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8" b="95730" l="4473" r="4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166"/>
          <a:stretch/>
        </p:blipFill>
        <p:spPr bwMode="auto">
          <a:xfrm rot="21151793">
            <a:off x="3242601" y="4181472"/>
            <a:ext cx="2275366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1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ownloads\image (7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4" t="13358" r="22006" b="54495"/>
          <a:stretch/>
        </p:blipFill>
        <p:spPr bwMode="auto">
          <a:xfrm>
            <a:off x="294244" y="775858"/>
            <a:ext cx="5283200" cy="584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c 6"/>
          <p:cNvSpPr/>
          <p:nvPr/>
        </p:nvSpPr>
        <p:spPr>
          <a:xfrm>
            <a:off x="1828797" y="1080648"/>
            <a:ext cx="3089563" cy="484909"/>
          </a:xfrm>
          <a:prstGeom prst="arc">
            <a:avLst>
              <a:gd name="adj1" fmla="val 15729592"/>
              <a:gd name="adj2" fmla="val 14966661"/>
            </a:avLst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5400000">
            <a:off x="-249385" y="2867884"/>
            <a:ext cx="3089563" cy="484909"/>
          </a:xfrm>
          <a:prstGeom prst="arc">
            <a:avLst>
              <a:gd name="adj1" fmla="val 15729592"/>
              <a:gd name="adj2" fmla="val 14966661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29745" y="593701"/>
            <a:ext cx="2618509" cy="621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latin typeface="Arial" pitchFamily="34" charset="0"/>
                <a:cs typeface="Arial" pitchFamily="34" charset="0"/>
              </a:rPr>
              <a:t>Hàng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ngang: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1.Bơi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2.Đá bóng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3.Đá cầu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4.Nhảy dây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5.Chơi bi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6.Kéo co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7.Đồ hàng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8.Chạy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9.Ném còn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10.Vật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11.Trốn tìm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9579" y="621414"/>
            <a:ext cx="2611583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Hàng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dọc: 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12.Bóng bàn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13.Bóng rổ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vi-VN" sz="2800" dirty="0" smtClean="0">
                <a:latin typeface="Arial" pitchFamily="34" charset="0"/>
                <a:cs typeface="Arial" pitchFamily="34" charset="0"/>
              </a:rPr>
              <a:t>14.Đánh 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khăng</a:t>
            </a:r>
          </a:p>
        </p:txBody>
      </p:sp>
    </p:spTree>
    <p:extLst>
      <p:ext uri="{BB962C8B-B14F-4D97-AF65-F5344CB8AC3E}">
        <p14:creationId xmlns:p14="http://schemas.microsoft.com/office/powerpoint/2010/main" val="2593201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62100" y="1812337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image (8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5" t="10062" r="19544" b="49535"/>
          <a:stretch/>
        </p:blipFill>
        <p:spPr bwMode="auto">
          <a:xfrm>
            <a:off x="1031985" y="1143000"/>
            <a:ext cx="10094310" cy="4438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87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910405050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571</TotalTime>
  <Words>84</Words>
  <Application>Microsoft Office PowerPoint</Application>
  <PresentationFormat>Custom</PresentationFormat>
  <Paragraphs>31</Paragraphs>
  <Slides>14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包图主题2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98</cp:revision>
  <dcterms:created xsi:type="dcterms:W3CDTF">2017-08-18T03:02:00Z</dcterms:created>
  <dcterms:modified xsi:type="dcterms:W3CDTF">2022-09-16T06:23:26Z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